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72" r:id="rId1"/>
  </p:sldMasterIdLst>
  <p:sldIdLst>
    <p:sldId id="256" r:id="rId2"/>
    <p:sldId id="286" r:id="rId3"/>
    <p:sldId id="287"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2" r:id="rId29"/>
    <p:sldId id="281" r:id="rId30"/>
    <p:sldId id="284" r:id="rId31"/>
  </p:sldIdLst>
  <p:sldSz cx="9144000" cy="6858000" type="screen4x3"/>
  <p:notesSz cx="6858000" cy="9144000"/>
  <p:defaultTex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FF0066"/>
    <a:srgbClr val="FFFFCC"/>
    <a:srgbClr val="006600"/>
    <a:srgbClr val="FF7C80"/>
    <a:srgbClr val="00CC99"/>
    <a:srgbClr val="00FF99"/>
    <a:srgbClr val="663300"/>
    <a:srgbClr val="FFFFFF"/>
    <a:srgbClr val="FF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417" autoAdjust="0"/>
    <p:restoredTop sz="94849" autoAdjust="0"/>
  </p:normalViewPr>
  <p:slideViewPr>
    <p:cSldViewPr>
      <p:cViewPr varScale="1">
        <p:scale>
          <a:sx n="68" d="100"/>
          <a:sy n="68" d="100"/>
        </p:scale>
        <p:origin x="414" y="7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88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9144000" cy="2933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p:nvPr/>
        </p:nvCxnSpPr>
        <p:spPr>
          <a:xfrm>
            <a:off x="0" y="2925286"/>
            <a:ext cx="9144000" cy="158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2514600" y="2362200"/>
            <a:ext cx="4114800" cy="112776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pPr algn="ctr" defTabSz="914400" rtl="0" eaLnBrk="1" latinLnBrk="0" hangingPunct="1">
              <a:spcBef>
                <a:spcPts val="400"/>
              </a:spcBef>
              <a:buNone/>
            </a:pPr>
            <a:endParaRPr lang="en-US" sz="1800" b="1" kern="1200" cap="all" spc="0" baseline="0" smtClean="0">
              <a:solidFill>
                <a:schemeClr val="bg1"/>
              </a:solidFill>
              <a:latin typeface="+mj-lt"/>
              <a:ea typeface="+mj-ea"/>
              <a:cs typeface="Tunga" pitchFamily="2"/>
            </a:endParaRPr>
          </a:p>
        </p:txBody>
      </p:sp>
      <p:sp>
        <p:nvSpPr>
          <p:cNvPr id="3" name="Subtitle 2"/>
          <p:cNvSpPr>
            <a:spLocks noGrp="1"/>
          </p:cNvSpPr>
          <p:nvPr>
            <p:ph type="subTitle" idx="1"/>
          </p:nvPr>
        </p:nvSpPr>
        <p:spPr>
          <a:xfrm>
            <a:off x="2565400" y="3045460"/>
            <a:ext cx="4013200" cy="428625"/>
          </a:xfrm>
        </p:spPr>
        <p:txBody>
          <a:bodyPr tIns="0" anchor="t">
            <a:noAutofit/>
          </a:bodyPr>
          <a:lstStyle>
            <a:lvl1pPr marL="0" indent="0" algn="ctr">
              <a:buNone/>
              <a:defRPr sz="1600" b="0" i="0" cap="none" spc="0" baseline="0">
                <a:solidFill>
                  <a:schemeClr val="bg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2" name="Title 11"/>
          <p:cNvSpPr>
            <a:spLocks noGrp="1"/>
          </p:cNvSpPr>
          <p:nvPr>
            <p:ph type="title"/>
          </p:nvPr>
        </p:nvSpPr>
        <p:spPr>
          <a:xfrm>
            <a:off x="2565400" y="2397760"/>
            <a:ext cx="4013200" cy="599440"/>
          </a:xfrm>
          <a:noFill/>
          <a:ln>
            <a:noFill/>
          </a:ln>
        </p:spPr>
        <p:txBody>
          <a:bodyPr bIns="0" anchor="b"/>
          <a:lstStyle>
            <a:lvl1pPr>
              <a:defRPr>
                <a:effectLst>
                  <a:glow rad="88900">
                    <a:schemeClr val="tx1">
                      <a:alpha val="60000"/>
                    </a:schemeClr>
                  </a:glow>
                </a:effectLst>
              </a:defRPr>
            </a:lvl1pPr>
          </a:lstStyle>
          <a:p>
            <a:r>
              <a:rPr lang="en-US" smtClean="0"/>
              <a:t>Click to edit Master title style</a:t>
            </a:r>
            <a:endParaRPr lang="en-US" dirty="0"/>
          </a:p>
        </p:txBody>
      </p:sp>
      <p:sp>
        <p:nvSpPr>
          <p:cNvPr id="11" name="Date Placeholder 10"/>
          <p:cNvSpPr>
            <a:spLocks noGrp="1"/>
          </p:cNvSpPr>
          <p:nvPr>
            <p:ph type="dt" sz="half" idx="10"/>
          </p:nvPr>
        </p:nvSpPr>
        <p:spPr bwMode="black"/>
        <p:txBody>
          <a:bodyPr/>
          <a:lstStyle/>
          <a:p>
            <a:pPr>
              <a:defRPr/>
            </a:pPr>
            <a:fld id="{F83E4C5B-23DA-463D-AFB0-2531211B7DC0}" type="datetimeFigureOut">
              <a:rPr lang="en-US" smtClean="0">
                <a:solidFill>
                  <a:prstClr val="black">
                    <a:tint val="75000"/>
                  </a:prstClr>
                </a:solidFill>
              </a:rPr>
              <a:pPr>
                <a:defRPr/>
              </a:pPr>
              <a:t>12/18/2017</a:t>
            </a:fld>
            <a:endParaRPr lang="en-US">
              <a:solidFill>
                <a:prstClr val="black">
                  <a:tint val="75000"/>
                </a:prstClr>
              </a:solidFill>
            </a:endParaRPr>
          </a:p>
        </p:txBody>
      </p:sp>
      <p:sp>
        <p:nvSpPr>
          <p:cNvPr id="17" name="Slide Number Placeholder 16"/>
          <p:cNvSpPr>
            <a:spLocks noGrp="1"/>
          </p:cNvSpPr>
          <p:nvPr>
            <p:ph type="sldNum" sz="quarter" idx="11"/>
          </p:nvPr>
        </p:nvSpPr>
        <p:spPr/>
        <p:txBody>
          <a:bodyPr/>
          <a:lstStyle/>
          <a:p>
            <a:pPr>
              <a:defRPr/>
            </a:pPr>
            <a:fld id="{46D710F1-0294-4C18-BB70-324695A7ABC8}" type="slidenum">
              <a:rPr lang="en-US" smtClean="0">
                <a:solidFill>
                  <a:prstClr val="black">
                    <a:tint val="75000"/>
                  </a:prstClr>
                </a:solidFill>
              </a:rPr>
              <a:pPr>
                <a:defRPr/>
              </a:pPr>
              <a:t>‹#›</a:t>
            </a:fld>
            <a:endParaRPr lang="en-US">
              <a:solidFill>
                <a:prstClr val="black">
                  <a:tint val="75000"/>
                </a:prstClr>
              </a:solidFill>
            </a:endParaRPr>
          </a:p>
        </p:txBody>
      </p:sp>
      <p:sp>
        <p:nvSpPr>
          <p:cNvPr id="19" name="Footer Placeholder 18"/>
          <p:cNvSpPr>
            <a:spLocks noGrp="1"/>
          </p:cNvSpPr>
          <p:nvPr>
            <p:ph type="ftr" sz="quarter" idx="12"/>
          </p:nvPr>
        </p:nvSpPr>
        <p:spPr/>
        <p:txBody>
          <a:bodyPr/>
          <a:lstStyle/>
          <a:p>
            <a:pPr>
              <a:defRPr/>
            </a:pPr>
            <a:endParaRPr lang="en-US">
              <a:solidFill>
                <a:prstClr val="black">
                  <a:tint val="75000"/>
                </a:prstClr>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6E3EA62B-0509-4269-A36C-61E39F5DBDB0}" type="datetimeFigureOut">
              <a:rPr lang="en-US" smtClean="0">
                <a:solidFill>
                  <a:prstClr val="black">
                    <a:tint val="75000"/>
                  </a:prstClr>
                </a:solidFill>
              </a:rPr>
              <a:pPr>
                <a:defRPr/>
              </a:pPr>
              <a:t>12/18/2017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355971CB-E647-4C8B-A10C-63908D0DDD9D}" type="slidenum">
              <a:rPr lang="en-US" smtClean="0">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cxnSp>
        <p:nvCxnSpPr>
          <p:cNvPr id="9" name="Straight Connector 8"/>
          <p:cNvCxnSpPr/>
          <p:nvPr/>
        </p:nvCxnSpPr>
        <p:spPr>
          <a:xfrm rot="5400000">
            <a:off x="4267200" y="3429000"/>
            <a:ext cx="6858000" cy="1588"/>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bwMode="hidden">
          <a:xfrm>
            <a:off x="0" y="1"/>
            <a:ext cx="7696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Vertical Text Placeholder 2"/>
          <p:cNvSpPr>
            <a:spLocks noGrp="1"/>
          </p:cNvSpPr>
          <p:nvPr>
            <p:ph type="body" orient="vert" idx="1"/>
          </p:nvPr>
        </p:nvSpPr>
        <p:spPr>
          <a:xfrm>
            <a:off x="457200" y="914401"/>
            <a:ext cx="6629400" cy="5029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BBC74E45-918E-4F53-8616-DD96E344007B}" type="datetimeFigureOut">
              <a:rPr lang="en-US" smtClean="0">
                <a:solidFill>
                  <a:prstClr val="black">
                    <a:tint val="75000"/>
                  </a:prstClr>
                </a:solidFill>
              </a:rPr>
              <a:pPr>
                <a:defRPr/>
              </a:pPr>
              <a:t>12/18/2017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CEF71410-A897-4949-89C3-C91A390AD7C8}" type="slidenum">
              <a:rPr lang="en-US" smtClean="0">
                <a:solidFill>
                  <a:prstClr val="black">
                    <a:tint val="75000"/>
                  </a:prstClr>
                </a:solidFill>
              </a:rPr>
              <a:pPr>
                <a:defRPr/>
              </a:pPr>
              <a:t>‹#›</a:t>
            </a:fld>
            <a:endParaRPr lang="en-US">
              <a:solidFill>
                <a:prstClr val="black">
                  <a:tint val="75000"/>
                </a:prstClr>
              </a:solidFill>
            </a:endParaRPr>
          </a:p>
        </p:txBody>
      </p:sp>
      <p:sp>
        <p:nvSpPr>
          <p:cNvPr id="2" name="Vertical Title 1"/>
          <p:cNvSpPr>
            <a:spLocks noGrp="1"/>
          </p:cNvSpPr>
          <p:nvPr>
            <p:ph type="title" orient="vert"/>
          </p:nvPr>
        </p:nvSpPr>
        <p:spPr>
          <a:xfrm>
            <a:off x="7239000" y="914401"/>
            <a:ext cx="926980" cy="5029200"/>
          </a:xfrm>
        </p:spPr>
        <p:txBody>
          <a:bodyPr vert="eaVert"/>
          <a:lstStyle/>
          <a:p>
            <a:r>
              <a:rPr lang="en-US" smtClean="0"/>
              <a:t>Click to edit Master title style</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1" name="Content Placeholder 30"/>
          <p:cNvSpPr>
            <a:spLocks noGrp="1"/>
          </p:cNvSpPr>
          <p:nvPr>
            <p:ph sz="quarter" idx="13"/>
          </p:nvPr>
        </p:nvSpPr>
        <p:spPr>
          <a:xfrm>
            <a:off x="457200" y="2020824"/>
            <a:ext cx="8229600" cy="40751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8"/>
          <p:cNvSpPr>
            <a:spLocks noGrp="1"/>
          </p:cNvSpPr>
          <p:nvPr>
            <p:ph type="title"/>
          </p:nvPr>
        </p:nvSpPr>
        <p:spPr/>
        <p:txBody>
          <a:bodyPr/>
          <a:lstStyle/>
          <a:p>
            <a:r>
              <a:rPr lang="en-US" smtClean="0"/>
              <a:t>Click to edit Master title style</a:t>
            </a:r>
            <a:endParaRPr lang="en-US"/>
          </a:p>
        </p:txBody>
      </p:sp>
      <p:sp>
        <p:nvSpPr>
          <p:cNvPr id="11" name="Date Placeholder 10"/>
          <p:cNvSpPr>
            <a:spLocks noGrp="1"/>
          </p:cNvSpPr>
          <p:nvPr>
            <p:ph type="dt" sz="half" idx="14"/>
          </p:nvPr>
        </p:nvSpPr>
        <p:spPr/>
        <p:txBody>
          <a:bodyPr/>
          <a:lstStyle/>
          <a:p>
            <a:pPr>
              <a:defRPr/>
            </a:pPr>
            <a:fld id="{5AA32722-B4DB-451D-92AA-03E82B8D0576}" type="datetimeFigureOut">
              <a:rPr lang="en-US" smtClean="0">
                <a:solidFill>
                  <a:prstClr val="black">
                    <a:tint val="75000"/>
                  </a:prstClr>
                </a:solidFill>
              </a:rPr>
              <a:pPr>
                <a:defRPr/>
              </a:pPr>
              <a:t>12/18/2017</a:t>
            </a:fld>
            <a:endParaRPr lang="en-US">
              <a:solidFill>
                <a:prstClr val="black">
                  <a:tint val="75000"/>
                </a:prstClr>
              </a:solidFill>
            </a:endParaRPr>
          </a:p>
        </p:txBody>
      </p:sp>
      <p:sp>
        <p:nvSpPr>
          <p:cNvPr id="12" name="Slide Number Placeholder 11"/>
          <p:cNvSpPr>
            <a:spLocks noGrp="1"/>
          </p:cNvSpPr>
          <p:nvPr>
            <p:ph type="sldNum" sz="quarter" idx="15"/>
          </p:nvPr>
        </p:nvSpPr>
        <p:spPr/>
        <p:txBody>
          <a:bodyPr/>
          <a:lstStyle/>
          <a:p>
            <a:pPr>
              <a:defRPr/>
            </a:pPr>
            <a:fld id="{33FB08DC-9E68-4246-852D-4BFADA5605F4}" type="slidenum">
              <a:rPr lang="en-US" smtClean="0">
                <a:solidFill>
                  <a:prstClr val="black">
                    <a:tint val="75000"/>
                  </a:prstClr>
                </a:solidFill>
              </a:rPr>
              <a:pPr>
                <a:defRPr/>
              </a:pPr>
              <a:t>‹#›</a:t>
            </a:fld>
            <a:endParaRPr lang="en-US">
              <a:solidFill>
                <a:prstClr val="black">
                  <a:tint val="75000"/>
                </a:prstClr>
              </a:solidFill>
            </a:endParaRPr>
          </a:p>
        </p:txBody>
      </p:sp>
      <p:sp>
        <p:nvSpPr>
          <p:cNvPr id="13" name="Footer Placeholder 12"/>
          <p:cNvSpPr>
            <a:spLocks noGrp="1"/>
          </p:cNvSpPr>
          <p:nvPr>
            <p:ph type="ftr" sz="quarter" idx="16"/>
          </p:nvPr>
        </p:nvSpPr>
        <p:spPr/>
        <p:txBody>
          <a:bodyPr/>
          <a:lstStyle/>
          <a:p>
            <a:pPr>
              <a:defRPr/>
            </a:pPr>
            <a:endParaRPr 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1"/>
      </p:bgRef>
    </p:bg>
    <p:spTree>
      <p:nvGrpSpPr>
        <p:cNvPr id="1" name=""/>
        <p:cNvGrpSpPr/>
        <p:nvPr/>
      </p:nvGrpSpPr>
      <p:grpSpPr>
        <a:xfrm>
          <a:off x="0" y="0"/>
          <a:ext cx="0" cy="0"/>
          <a:chOff x="0" y="0"/>
          <a:chExt cx="0" cy="0"/>
        </a:xfrm>
      </p:grpSpPr>
      <p:sp>
        <p:nvSpPr>
          <p:cNvPr id="8" name="Rectangle 7"/>
          <p:cNvSpPr/>
          <p:nvPr/>
        </p:nvSpPr>
        <p:spPr>
          <a:xfrm>
            <a:off x="0" y="3922776"/>
            <a:ext cx="9144000" cy="29352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a:xfrm>
            <a:off x="0" y="3921760"/>
            <a:ext cx="9144000" cy="1588"/>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2514600" y="3368040"/>
            <a:ext cx="4114800" cy="112776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pPr algn="ctr" defTabSz="914400" rtl="0" eaLnBrk="1" latinLnBrk="0" hangingPunct="1">
              <a:spcBef>
                <a:spcPts val="400"/>
              </a:spcBef>
              <a:buNone/>
            </a:pPr>
            <a:endParaRPr lang="en-US" sz="1800" b="1" kern="1200" cap="all" spc="0" baseline="0" smtClean="0">
              <a:solidFill>
                <a:schemeClr val="bg1"/>
              </a:solidFill>
              <a:latin typeface="+mj-lt"/>
              <a:ea typeface="+mj-ea"/>
              <a:cs typeface="Tunga" pitchFamily="2"/>
            </a:endParaRPr>
          </a:p>
        </p:txBody>
      </p:sp>
      <p:sp>
        <p:nvSpPr>
          <p:cNvPr id="9" name="Title Placeholder 1"/>
          <p:cNvSpPr>
            <a:spLocks noGrp="1"/>
          </p:cNvSpPr>
          <p:nvPr>
            <p:ph type="title"/>
          </p:nvPr>
        </p:nvSpPr>
        <p:spPr bwMode="black">
          <a:xfrm>
            <a:off x="2529052" y="3367246"/>
            <a:ext cx="4085897" cy="706821"/>
          </a:xfrm>
          <a:prstGeom prst="rect">
            <a:avLst/>
          </a:prstGeom>
          <a:noFill/>
          <a:ln w="98425" cmpd="thinThick">
            <a:noFill/>
            <a:miter lim="800000"/>
          </a:ln>
        </p:spPr>
        <p:txBody>
          <a:bodyPr vert="horz" lIns="91440" tIns="45720" rIns="91440" bIns="0" rtlCol="0" anchor="b" anchorCtr="0">
            <a:normAutofit/>
          </a:bodyPr>
          <a:lstStyle>
            <a:lvl1pPr>
              <a:defRPr kumimoji="0" lang="en-US" sz="1800" b="1" i="0" u="none" strike="noStrike" kern="1200" cap="all" spc="0" normalizeH="0" baseline="0" noProof="0" dirty="0" smtClean="0">
                <a:ln>
                  <a:noFill/>
                </a:ln>
                <a:solidFill>
                  <a:schemeClr val="bg1"/>
                </a:solidFill>
                <a:effectLst/>
                <a:uLnTx/>
                <a:uFillTx/>
                <a:latin typeface="+mj-lt"/>
                <a:ea typeface="+mj-ea"/>
                <a:cs typeface="Tunga" pitchFamily="2"/>
              </a:defRPr>
            </a:lvl1pPr>
          </a:lstStyle>
          <a:p>
            <a:r>
              <a:rPr lang="en-US" smtClean="0"/>
              <a:t>Click to edit Master title style</a:t>
            </a:r>
            <a:endParaRPr lang="en-US" dirty="0"/>
          </a:p>
        </p:txBody>
      </p:sp>
      <p:sp>
        <p:nvSpPr>
          <p:cNvPr id="10" name="Subtitle 2"/>
          <p:cNvSpPr>
            <a:spLocks noGrp="1"/>
          </p:cNvSpPr>
          <p:nvPr>
            <p:ph type="subTitle" idx="1"/>
          </p:nvPr>
        </p:nvSpPr>
        <p:spPr bwMode="black">
          <a:xfrm>
            <a:off x="2518542" y="4084577"/>
            <a:ext cx="4106917" cy="397094"/>
          </a:xfrm>
        </p:spPr>
        <p:txBody>
          <a:bodyPr tIns="0" anchor="t" anchorCtr="0">
            <a:normAutofit/>
          </a:bodyPr>
          <a:lstStyle>
            <a:lvl1pPr marL="0" indent="0" algn="ctr">
              <a:buNone/>
              <a:defRPr kumimoji="0" lang="en-US" sz="1600" b="0" i="0" u="none" strike="noStrike" kern="1200" cap="none" spc="0" normalizeH="0" baseline="0" noProof="0" dirty="0">
                <a:ln>
                  <a:noFill/>
                </a:ln>
                <a:solidFill>
                  <a:schemeClr val="bg1"/>
                </a:solidFill>
                <a:effectLst/>
                <a:uLnTx/>
                <a:uFillTx/>
                <a:latin typeface="+mn-lt"/>
                <a:ea typeface="+mn-ea"/>
                <a:cs typeface="Tahom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3" name="Date Placeholder 12"/>
          <p:cNvSpPr>
            <a:spLocks noGrp="1"/>
          </p:cNvSpPr>
          <p:nvPr>
            <p:ph type="dt" sz="half" idx="10"/>
          </p:nvPr>
        </p:nvSpPr>
        <p:spPr/>
        <p:txBody>
          <a:bodyPr/>
          <a:lstStyle/>
          <a:p>
            <a:pPr>
              <a:defRPr/>
            </a:pPr>
            <a:fld id="{18B52B81-6013-4114-9B1A-11A1CE4E71F7}" type="datetimeFigureOut">
              <a:rPr lang="en-US" smtClean="0">
                <a:solidFill>
                  <a:prstClr val="black">
                    <a:tint val="75000"/>
                  </a:prstClr>
                </a:solidFill>
              </a:rPr>
              <a:pPr>
                <a:defRPr/>
              </a:pPr>
              <a:t>12/18/2017</a:t>
            </a:fld>
            <a:endParaRPr lang="en-US">
              <a:solidFill>
                <a:prstClr val="black">
                  <a:tint val="75000"/>
                </a:prstClr>
              </a:solidFill>
            </a:endParaRPr>
          </a:p>
        </p:txBody>
      </p:sp>
      <p:sp>
        <p:nvSpPr>
          <p:cNvPr id="14" name="Slide Number Placeholder 13"/>
          <p:cNvSpPr>
            <a:spLocks noGrp="1"/>
          </p:cNvSpPr>
          <p:nvPr>
            <p:ph type="sldNum" sz="quarter" idx="11"/>
          </p:nvPr>
        </p:nvSpPr>
        <p:spPr/>
        <p:txBody>
          <a:bodyPr/>
          <a:lstStyle/>
          <a:p>
            <a:pPr>
              <a:defRPr/>
            </a:pPr>
            <a:fld id="{8C5C9229-E718-4AFA-938E-A86E7CD8CC72}" type="slidenum">
              <a:rPr lang="en-US" smtClean="0">
                <a:solidFill>
                  <a:prstClr val="black">
                    <a:tint val="75000"/>
                  </a:prstClr>
                </a:solidFill>
              </a:rPr>
              <a:pPr>
                <a:defRPr/>
              </a:pPr>
              <a:t>‹#›</a:t>
            </a:fld>
            <a:endParaRPr lang="en-US">
              <a:solidFill>
                <a:prstClr val="black">
                  <a:tint val="75000"/>
                </a:prstClr>
              </a:solidFill>
            </a:endParaRPr>
          </a:p>
        </p:txBody>
      </p:sp>
      <p:sp>
        <p:nvSpPr>
          <p:cNvPr id="15" name="Footer Placeholder 14"/>
          <p:cNvSpPr>
            <a:spLocks noGrp="1"/>
          </p:cNvSpPr>
          <p:nvPr>
            <p:ph type="ftr" sz="quarter" idx="12"/>
          </p:nvPr>
        </p:nvSpPr>
        <p:spPr/>
        <p:txBody>
          <a:bodyPr/>
          <a:lstStyle/>
          <a:p>
            <a:pPr>
              <a:defRPr/>
            </a:pPr>
            <a:endParaRPr lang="en-US">
              <a:solidFill>
                <a:prstClr val="black">
                  <a:tint val="75000"/>
                </a:prstClr>
              </a:solidFill>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Content Placeholder 30"/>
          <p:cNvSpPr>
            <a:spLocks noGrp="1"/>
          </p:cNvSpPr>
          <p:nvPr>
            <p:ph sz="quarter" idx="13"/>
          </p:nvPr>
        </p:nvSpPr>
        <p:spPr>
          <a:xfrm>
            <a:off x="457201" y="2020824"/>
            <a:ext cx="4023360" cy="40050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Content Placeholder 30"/>
          <p:cNvSpPr>
            <a:spLocks noGrp="1"/>
          </p:cNvSpPr>
          <p:nvPr>
            <p:ph sz="quarter" idx="14"/>
          </p:nvPr>
        </p:nvSpPr>
        <p:spPr>
          <a:xfrm>
            <a:off x="4663440" y="2020824"/>
            <a:ext cx="4023360" cy="40050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Date Placeholder 8"/>
          <p:cNvSpPr>
            <a:spLocks noGrp="1"/>
          </p:cNvSpPr>
          <p:nvPr>
            <p:ph type="dt" sz="half" idx="15"/>
          </p:nvPr>
        </p:nvSpPr>
        <p:spPr/>
        <p:txBody>
          <a:bodyPr/>
          <a:lstStyle/>
          <a:p>
            <a:pPr>
              <a:defRPr/>
            </a:pPr>
            <a:fld id="{ED6AE6F5-CFC0-4347-8DD6-94B0F84427F4}" type="datetimeFigureOut">
              <a:rPr lang="en-US" smtClean="0">
                <a:solidFill>
                  <a:prstClr val="black">
                    <a:tint val="75000"/>
                  </a:prstClr>
                </a:solidFill>
              </a:rPr>
              <a:pPr>
                <a:defRPr/>
              </a:pPr>
              <a:t>12/18/2017</a:t>
            </a:fld>
            <a:endParaRPr lang="en-US">
              <a:solidFill>
                <a:prstClr val="black">
                  <a:tint val="75000"/>
                </a:prstClr>
              </a:solidFill>
            </a:endParaRPr>
          </a:p>
        </p:txBody>
      </p:sp>
      <p:sp>
        <p:nvSpPr>
          <p:cNvPr id="12" name="Slide Number Placeholder 11"/>
          <p:cNvSpPr>
            <a:spLocks noGrp="1"/>
          </p:cNvSpPr>
          <p:nvPr>
            <p:ph type="sldNum" sz="quarter" idx="16"/>
          </p:nvPr>
        </p:nvSpPr>
        <p:spPr/>
        <p:txBody>
          <a:bodyPr/>
          <a:lstStyle/>
          <a:p>
            <a:pPr>
              <a:defRPr/>
            </a:pPr>
            <a:fld id="{D59AF264-56BD-4E53-BC42-50D8F17843EC}" type="slidenum">
              <a:rPr lang="en-US" smtClean="0">
                <a:solidFill>
                  <a:prstClr val="black">
                    <a:tint val="75000"/>
                  </a:prstClr>
                </a:solidFill>
              </a:rPr>
              <a:pPr>
                <a:defRPr/>
              </a:pPr>
              <a:t>‹#›</a:t>
            </a:fld>
            <a:endParaRPr lang="en-US">
              <a:solidFill>
                <a:prstClr val="black">
                  <a:tint val="75000"/>
                </a:prstClr>
              </a:solidFill>
            </a:endParaRPr>
          </a:p>
        </p:txBody>
      </p:sp>
      <p:sp>
        <p:nvSpPr>
          <p:cNvPr id="13" name="Footer Placeholder 12"/>
          <p:cNvSpPr>
            <a:spLocks noGrp="1"/>
          </p:cNvSpPr>
          <p:nvPr>
            <p:ph type="ftr" sz="quarter" idx="17"/>
          </p:nvPr>
        </p:nvSpPr>
        <p:spPr/>
        <p:txBody>
          <a:bodyPr/>
          <a:lstStyle/>
          <a:p>
            <a:pPr>
              <a:defRPr/>
            </a:pPr>
            <a:endParaRPr lang="en-US">
              <a:solidFill>
                <a:prstClr val="black">
                  <a:tint val="75000"/>
                </a:prstClr>
              </a:solidFill>
            </a:endParaRPr>
          </a:p>
        </p:txBody>
      </p:sp>
      <p:sp>
        <p:nvSpPr>
          <p:cNvPr id="16" name="Title 15"/>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3" name="Content Placeholder 30"/>
          <p:cNvSpPr>
            <a:spLocks noGrp="1"/>
          </p:cNvSpPr>
          <p:nvPr>
            <p:ph sz="quarter" idx="13"/>
          </p:nvPr>
        </p:nvSpPr>
        <p:spPr>
          <a:xfrm>
            <a:off x="457201" y="2819400"/>
            <a:ext cx="4023360" cy="32095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4" name="Content Placeholder 30"/>
          <p:cNvSpPr>
            <a:spLocks noGrp="1"/>
          </p:cNvSpPr>
          <p:nvPr>
            <p:ph sz="quarter" idx="14"/>
          </p:nvPr>
        </p:nvSpPr>
        <p:spPr>
          <a:xfrm>
            <a:off x="4663440" y="2816352"/>
            <a:ext cx="4023360" cy="32095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0" name="Text Placeholder 3"/>
          <p:cNvSpPr>
            <a:spLocks noGrp="1"/>
          </p:cNvSpPr>
          <p:nvPr>
            <p:ph type="body" sz="half" idx="2"/>
          </p:nvPr>
        </p:nvSpPr>
        <p:spPr>
          <a:xfrm>
            <a:off x="457200" y="2020824"/>
            <a:ext cx="4023360" cy="704088"/>
          </a:xfrm>
          <a:noFill/>
          <a:ln w="98425" cmpd="thinThick">
            <a:no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1" kern="1200" cap="none" spc="200" baseline="0" smtClean="0">
                <a:solidFill>
                  <a:schemeClr val="tx1"/>
                </a:solidFill>
                <a:latin typeface="+mj-lt"/>
                <a:ea typeface="+mj-ea"/>
                <a:cs typeface="Tunga" pitchFamily="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1" name="Text Placeholder 3"/>
          <p:cNvSpPr>
            <a:spLocks noGrp="1"/>
          </p:cNvSpPr>
          <p:nvPr>
            <p:ph type="body" sz="half" idx="15"/>
          </p:nvPr>
        </p:nvSpPr>
        <p:spPr>
          <a:xfrm>
            <a:off x="4663440" y="2020824"/>
            <a:ext cx="4023360" cy="704088"/>
          </a:xfrm>
          <a:noFill/>
          <a:ln w="98425" cmpd="thinThick">
            <a:no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1" i="0" kern="1200" cap="none" spc="200" baseline="0" dirty="0" smtClean="0">
                <a:solidFill>
                  <a:schemeClr val="tx1"/>
                </a:solidFill>
                <a:latin typeface="+mj-lt"/>
                <a:ea typeface="+mj-ea"/>
                <a:cs typeface="Tunga" pitchFamily="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lnSpc>
                <a:spcPct val="110000"/>
              </a:lnSpc>
              <a:spcBef>
                <a:spcPts val="400"/>
              </a:spcBef>
              <a:spcAft>
                <a:spcPts val="0"/>
              </a:spcAft>
              <a:buClr>
                <a:schemeClr val="accent1"/>
              </a:buClr>
              <a:buFontTx/>
              <a:buNone/>
            </a:pPr>
            <a:r>
              <a:rPr lang="en-US" smtClean="0"/>
              <a:t>Click to edit Master text styles</a:t>
            </a:r>
          </a:p>
        </p:txBody>
      </p:sp>
      <p:sp>
        <p:nvSpPr>
          <p:cNvPr id="11" name="Date Placeholder 10"/>
          <p:cNvSpPr>
            <a:spLocks noGrp="1"/>
          </p:cNvSpPr>
          <p:nvPr>
            <p:ph type="dt" sz="half" idx="16"/>
          </p:nvPr>
        </p:nvSpPr>
        <p:spPr/>
        <p:txBody>
          <a:bodyPr/>
          <a:lstStyle/>
          <a:p>
            <a:pPr>
              <a:defRPr/>
            </a:pPr>
            <a:fld id="{AF1CCE04-1823-47E6-81E4-3D9D7C7480C5}" type="datetimeFigureOut">
              <a:rPr lang="en-US" smtClean="0">
                <a:solidFill>
                  <a:prstClr val="black">
                    <a:tint val="75000"/>
                  </a:prstClr>
                </a:solidFill>
              </a:rPr>
              <a:pPr>
                <a:defRPr/>
              </a:pPr>
              <a:t>12/18/2017</a:t>
            </a:fld>
            <a:endParaRPr lang="en-US">
              <a:solidFill>
                <a:prstClr val="black">
                  <a:tint val="75000"/>
                </a:prstClr>
              </a:solidFill>
            </a:endParaRPr>
          </a:p>
        </p:txBody>
      </p:sp>
      <p:sp>
        <p:nvSpPr>
          <p:cNvPr id="12" name="Slide Number Placeholder 11"/>
          <p:cNvSpPr>
            <a:spLocks noGrp="1"/>
          </p:cNvSpPr>
          <p:nvPr>
            <p:ph type="sldNum" sz="quarter" idx="17"/>
          </p:nvPr>
        </p:nvSpPr>
        <p:spPr/>
        <p:txBody>
          <a:bodyPr/>
          <a:lstStyle/>
          <a:p>
            <a:pPr>
              <a:defRPr/>
            </a:pPr>
            <a:fld id="{FB49FAD4-F61B-4961-ACBA-2CDB8CC7D622}" type="slidenum">
              <a:rPr lang="en-US" smtClean="0">
                <a:solidFill>
                  <a:prstClr val="black">
                    <a:tint val="75000"/>
                  </a:prstClr>
                </a:solidFill>
              </a:rPr>
              <a:pPr>
                <a:defRPr/>
              </a:pPr>
              <a:t>‹#›</a:t>
            </a:fld>
            <a:endParaRPr lang="en-US">
              <a:solidFill>
                <a:prstClr val="black">
                  <a:tint val="75000"/>
                </a:prstClr>
              </a:solidFill>
            </a:endParaRPr>
          </a:p>
        </p:txBody>
      </p:sp>
      <p:sp>
        <p:nvSpPr>
          <p:cNvPr id="13" name="Footer Placeholder 12"/>
          <p:cNvSpPr>
            <a:spLocks noGrp="1"/>
          </p:cNvSpPr>
          <p:nvPr>
            <p:ph type="ftr" sz="quarter" idx="18"/>
          </p:nvPr>
        </p:nvSpPr>
        <p:spPr/>
        <p:txBody>
          <a:bodyPr/>
          <a:lstStyle/>
          <a:p>
            <a:pPr>
              <a:defRPr/>
            </a:pPr>
            <a:endParaRPr lang="en-US">
              <a:solidFill>
                <a:prstClr val="black">
                  <a:tint val="75000"/>
                </a:prstClr>
              </a:solidFill>
            </a:endParaRPr>
          </a:p>
        </p:txBody>
      </p:sp>
      <p:sp>
        <p:nvSpPr>
          <p:cNvPr id="18" name="Title 17"/>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smtClean="0"/>
              <a:t>Click to edit Master title style</a:t>
            </a:r>
            <a:endParaRPr lang="en-US"/>
          </a:p>
        </p:txBody>
      </p:sp>
      <p:sp>
        <p:nvSpPr>
          <p:cNvPr id="15" name="Date Placeholder 14"/>
          <p:cNvSpPr>
            <a:spLocks noGrp="1"/>
          </p:cNvSpPr>
          <p:nvPr>
            <p:ph type="dt" sz="half" idx="10"/>
          </p:nvPr>
        </p:nvSpPr>
        <p:spPr/>
        <p:txBody>
          <a:bodyPr/>
          <a:lstStyle/>
          <a:p>
            <a:pPr>
              <a:defRPr/>
            </a:pPr>
            <a:fld id="{18EA5A02-E09C-46A0-AB3B-A9000F647E77}" type="datetimeFigureOut">
              <a:rPr lang="en-US" smtClean="0">
                <a:solidFill>
                  <a:prstClr val="black">
                    <a:tint val="75000"/>
                  </a:prstClr>
                </a:solidFill>
              </a:rPr>
              <a:pPr>
                <a:defRPr/>
              </a:pPr>
              <a:t>12/18/2017</a:t>
            </a:fld>
            <a:endParaRPr lang="en-US">
              <a:solidFill>
                <a:prstClr val="black">
                  <a:tint val="75000"/>
                </a:prstClr>
              </a:solidFill>
            </a:endParaRPr>
          </a:p>
        </p:txBody>
      </p:sp>
      <p:sp>
        <p:nvSpPr>
          <p:cNvPr id="16" name="Slide Number Placeholder 15"/>
          <p:cNvSpPr>
            <a:spLocks noGrp="1"/>
          </p:cNvSpPr>
          <p:nvPr>
            <p:ph type="sldNum" sz="quarter" idx="11"/>
          </p:nvPr>
        </p:nvSpPr>
        <p:spPr/>
        <p:txBody>
          <a:bodyPr/>
          <a:lstStyle/>
          <a:p>
            <a:pPr>
              <a:defRPr/>
            </a:pPr>
            <a:fld id="{E0D3108C-4C54-497C-B8BB-FD88A14BB89A}" type="slidenum">
              <a:rPr lang="en-US" smtClean="0">
                <a:solidFill>
                  <a:prstClr val="black">
                    <a:tint val="75000"/>
                  </a:prstClr>
                </a:solidFill>
              </a:rPr>
              <a:pPr>
                <a:defRPr/>
              </a:pPr>
              <a:t>‹#›</a:t>
            </a:fld>
            <a:endParaRPr lang="en-US">
              <a:solidFill>
                <a:prstClr val="black">
                  <a:tint val="75000"/>
                </a:prstClr>
              </a:solidFill>
            </a:endParaRPr>
          </a:p>
        </p:txBody>
      </p:sp>
      <p:sp>
        <p:nvSpPr>
          <p:cNvPr id="17" name="Footer Placeholder 16"/>
          <p:cNvSpPr>
            <a:spLocks noGrp="1"/>
          </p:cNvSpPr>
          <p:nvPr>
            <p:ph type="ftr" sz="quarter" idx="12"/>
          </p:nvPr>
        </p:nvSpPr>
        <p:spPr/>
        <p:txBody>
          <a:bodyPr/>
          <a:lstStyle/>
          <a:p>
            <a:pPr>
              <a:defRPr/>
            </a:pPr>
            <a:endParaRPr lang="en-US">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pPr>
              <a:defRPr/>
            </a:pPr>
            <a:fld id="{3B8EDE9D-EDE4-4AB2-A395-7F2201663CFC}" type="datetimeFigureOut">
              <a:rPr lang="en-US" smtClean="0">
                <a:solidFill>
                  <a:prstClr val="black">
                    <a:tint val="75000"/>
                  </a:prstClr>
                </a:solidFill>
              </a:rPr>
              <a:pPr>
                <a:defRPr/>
              </a:pPr>
              <a:t>12/18/2017</a:t>
            </a:fld>
            <a:endParaRPr lang="en-US">
              <a:solidFill>
                <a:prstClr val="black">
                  <a:tint val="75000"/>
                </a:prstClr>
              </a:solidFill>
            </a:endParaRPr>
          </a:p>
        </p:txBody>
      </p:sp>
      <p:sp>
        <p:nvSpPr>
          <p:cNvPr id="8" name="Slide Number Placeholder 7"/>
          <p:cNvSpPr>
            <a:spLocks noGrp="1"/>
          </p:cNvSpPr>
          <p:nvPr>
            <p:ph type="sldNum" sz="quarter" idx="11"/>
          </p:nvPr>
        </p:nvSpPr>
        <p:spPr/>
        <p:txBody>
          <a:bodyPr/>
          <a:lstStyle/>
          <a:p>
            <a:pPr>
              <a:defRPr/>
            </a:pPr>
            <a:fld id="{58FDF563-BDE8-451F-B249-B0CC6ADCD11B}" type="slidenum">
              <a:rPr lang="en-US" smtClean="0">
                <a:solidFill>
                  <a:prstClr val="black">
                    <a:tint val="75000"/>
                  </a:prstClr>
                </a:solidFill>
              </a:rPr>
              <a:pPr>
                <a:defRPr/>
              </a:pPr>
              <a:t>‹#›</a:t>
            </a:fld>
            <a:endParaRPr lang="en-US">
              <a:solidFill>
                <a:prstClr val="black">
                  <a:tint val="75000"/>
                </a:prstClr>
              </a:solidFill>
            </a:endParaRPr>
          </a:p>
        </p:txBody>
      </p:sp>
      <p:sp>
        <p:nvSpPr>
          <p:cNvPr id="9" name="Footer Placeholder 8"/>
          <p:cNvSpPr>
            <a:spLocks noGrp="1"/>
          </p:cNvSpPr>
          <p:nvPr>
            <p:ph type="ftr" sz="quarter" idx="12"/>
          </p:nvPr>
        </p:nvSpPr>
        <p:spPr/>
        <p:txBody>
          <a:bodyPr/>
          <a:lstStyle/>
          <a:p>
            <a:pPr>
              <a:defRPr/>
            </a:pPr>
            <a:endParaRPr lang="en-US">
              <a:solidFill>
                <a:prstClr val="black">
                  <a:tint val="75000"/>
                </a:prst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4" name="Content Placeholder 30"/>
          <p:cNvSpPr>
            <a:spLocks noGrp="1"/>
          </p:cNvSpPr>
          <p:nvPr>
            <p:ph sz="quarter" idx="14"/>
          </p:nvPr>
        </p:nvSpPr>
        <p:spPr>
          <a:xfrm>
            <a:off x="1485900" y="1914525"/>
            <a:ext cx="6172200" cy="351091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3"/>
          <p:cNvSpPr>
            <a:spLocks noGrp="1"/>
          </p:cNvSpPr>
          <p:nvPr>
            <p:ph type="body" sz="half" idx="2"/>
          </p:nvPr>
        </p:nvSpPr>
        <p:spPr>
          <a:xfrm>
            <a:off x="1737360" y="5513832"/>
            <a:ext cx="5669280" cy="548640"/>
          </a:xfrm>
        </p:spPr>
        <p:txBody>
          <a:bodyPr vert="horz" lIns="91440" tIns="0" rIns="91440" bIns="45720" rtlCol="0" anchor="ctr">
            <a:normAutofit/>
          </a:bodyPr>
          <a:lstStyle>
            <a:lvl1pPr marL="0" indent="0" algn="ctr" defTabSz="914400" rtl="0" eaLnBrk="1" latinLnBrk="0" hangingPunct="1">
              <a:lnSpc>
                <a:spcPct val="100000"/>
              </a:lnSpc>
              <a:spcBef>
                <a:spcPts val="0"/>
              </a:spcBef>
              <a:buClr>
                <a:schemeClr val="accent1"/>
              </a:buClr>
              <a:buFont typeface="Arial" pitchFamily="34" charset="0"/>
              <a:buNone/>
              <a:defRPr lang="en-US" sz="1400" b="0" i="0" kern="1200" cap="none" spc="0" baseline="0" smtClean="0">
                <a:solidFill>
                  <a:schemeClr val="tx1"/>
                </a:solidFill>
                <a:latin typeface="+mn-lt"/>
                <a:ea typeface="+mn-ea"/>
                <a:cs typeface="Tahoma"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3" name="Title 12"/>
          <p:cNvSpPr>
            <a:spLocks noGrp="1"/>
          </p:cNvSpPr>
          <p:nvPr>
            <p:ph type="title"/>
          </p:nvPr>
        </p:nvSpPr>
        <p:spPr/>
        <p:txBody>
          <a:bodyPr/>
          <a:lstStyle/>
          <a:p>
            <a:r>
              <a:rPr lang="en-US" smtClean="0"/>
              <a:t>Click to edit Master title style</a:t>
            </a:r>
            <a:endParaRPr lang="en-US"/>
          </a:p>
        </p:txBody>
      </p:sp>
      <p:sp>
        <p:nvSpPr>
          <p:cNvPr id="16" name="Date Placeholder 15"/>
          <p:cNvSpPr>
            <a:spLocks noGrp="1"/>
          </p:cNvSpPr>
          <p:nvPr>
            <p:ph type="dt" sz="half" idx="15"/>
          </p:nvPr>
        </p:nvSpPr>
        <p:spPr/>
        <p:txBody>
          <a:bodyPr/>
          <a:lstStyle/>
          <a:p>
            <a:pPr>
              <a:defRPr/>
            </a:pPr>
            <a:fld id="{DC89CBD0-AA2F-4459-9860-3AD70E53BBB6}" type="datetimeFigureOut">
              <a:rPr lang="en-US" smtClean="0">
                <a:solidFill>
                  <a:prstClr val="black">
                    <a:tint val="75000"/>
                  </a:prstClr>
                </a:solidFill>
              </a:rPr>
              <a:pPr>
                <a:defRPr/>
              </a:pPr>
              <a:t>12/18/2017</a:t>
            </a:fld>
            <a:endParaRPr lang="en-US">
              <a:solidFill>
                <a:prstClr val="black">
                  <a:tint val="75000"/>
                </a:prstClr>
              </a:solidFill>
            </a:endParaRPr>
          </a:p>
        </p:txBody>
      </p:sp>
      <p:sp>
        <p:nvSpPr>
          <p:cNvPr id="19" name="Slide Number Placeholder 18"/>
          <p:cNvSpPr>
            <a:spLocks noGrp="1"/>
          </p:cNvSpPr>
          <p:nvPr>
            <p:ph type="sldNum" sz="quarter" idx="16"/>
          </p:nvPr>
        </p:nvSpPr>
        <p:spPr/>
        <p:txBody>
          <a:bodyPr/>
          <a:lstStyle/>
          <a:p>
            <a:pPr>
              <a:defRPr/>
            </a:pPr>
            <a:fld id="{D4784CF6-9BDF-4522-9B5F-7079B321F02A}" type="slidenum">
              <a:rPr lang="en-US" smtClean="0">
                <a:solidFill>
                  <a:prstClr val="black">
                    <a:tint val="75000"/>
                  </a:prstClr>
                </a:solidFill>
              </a:rPr>
              <a:pPr>
                <a:defRPr/>
              </a:pPr>
              <a:t>‹#›</a:t>
            </a:fld>
            <a:endParaRPr lang="en-US">
              <a:solidFill>
                <a:prstClr val="black">
                  <a:tint val="75000"/>
                </a:prstClr>
              </a:solidFill>
            </a:endParaRPr>
          </a:p>
        </p:txBody>
      </p:sp>
      <p:sp>
        <p:nvSpPr>
          <p:cNvPr id="23" name="Footer Placeholder 22"/>
          <p:cNvSpPr>
            <a:spLocks noGrp="1"/>
          </p:cNvSpPr>
          <p:nvPr>
            <p:ph type="ftr" sz="quarter" idx="17"/>
          </p:nvPr>
        </p:nvSpPr>
        <p:spPr/>
        <p:txBody>
          <a:bodyPr/>
          <a:lstStyle/>
          <a:p>
            <a:pPr>
              <a:defRPr/>
            </a:pPr>
            <a:endParaRPr lang="en-US">
              <a:solidFill>
                <a:prstClr val="black">
                  <a:tint val="75000"/>
                </a:prst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1852209" y="2026918"/>
            <a:ext cx="5439582" cy="3263750"/>
          </a:xfrm>
          <a:solidFill>
            <a:schemeClr val="tx1"/>
          </a:solidFill>
          <a:ln w="69850" cmpd="dbl">
            <a:solidFill>
              <a:schemeClr val="tx1"/>
            </a:solid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0" kern="1200" cap="none" spc="0" baseline="0" dirty="0">
                <a:solidFill>
                  <a:schemeClr val="bg1"/>
                </a:solidFill>
                <a:latin typeface="+mj-lt"/>
                <a:ea typeface="+mj-ea"/>
                <a:cs typeface="Tunga" pitchFamily="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25" name="Text Placeholder 24"/>
          <p:cNvSpPr>
            <a:spLocks noGrp="1"/>
          </p:cNvSpPr>
          <p:nvPr>
            <p:ph type="body" sz="quarter" idx="13"/>
          </p:nvPr>
        </p:nvSpPr>
        <p:spPr>
          <a:xfrm>
            <a:off x="1737360" y="5516880"/>
            <a:ext cx="5669280" cy="548640"/>
          </a:xfrm>
        </p:spPr>
        <p:txBody>
          <a:bodyPr vert="horz" lIns="91440" tIns="0" rIns="91440" bIns="0" rtlCol="0" anchor="ctr" anchorCtr="0">
            <a:normAutofit/>
          </a:bodyPr>
          <a:lstStyle>
            <a:lvl1pPr marL="0" indent="0">
              <a:spcBef>
                <a:spcPts val="0"/>
              </a:spcBef>
              <a:buNone/>
              <a:defRPr lang="en-US" sz="1400" b="0" i="0" kern="1200" cap="none" spc="30" baseline="0" smtClean="0">
                <a:solidFill>
                  <a:schemeClr val="tx2"/>
                </a:solidFill>
                <a:latin typeface="+mn-lt"/>
                <a:ea typeface="+mn-ea"/>
                <a:cs typeface="Tahoma" pitchFamily="34" charset="0"/>
              </a:defRPr>
            </a:lvl1pPr>
            <a:lvl2pPr marL="171450" indent="1588">
              <a:buNone/>
              <a:defRPr>
                <a:solidFill>
                  <a:schemeClr val="bg2"/>
                </a:solidFill>
              </a:defRPr>
            </a:lvl2pPr>
            <a:lvl3pPr marL="344488" indent="6350">
              <a:buNone/>
              <a:defRPr>
                <a:solidFill>
                  <a:schemeClr val="bg2"/>
                </a:solidFill>
              </a:defRPr>
            </a:lvl3pPr>
            <a:lvl4pPr marL="515938" indent="3175">
              <a:buNone/>
              <a:defRPr>
                <a:solidFill>
                  <a:schemeClr val="bg2"/>
                </a:solidFill>
              </a:defRPr>
            </a:lvl4pPr>
            <a:lvl5pPr marL="688975" indent="-1588">
              <a:buNone/>
              <a:defRPr>
                <a:solidFill>
                  <a:schemeClr val="bg2"/>
                </a:solidFill>
              </a:defRPr>
            </a:lvl5pPr>
          </a:lstStyle>
          <a:p>
            <a:pPr marL="0" lvl="0" indent="0" algn="ctr" defTabSz="914400" rtl="0" eaLnBrk="1" latinLnBrk="0" hangingPunct="1">
              <a:spcBef>
                <a:spcPts val="600"/>
              </a:spcBef>
              <a:spcAft>
                <a:spcPts val="0"/>
              </a:spcAft>
              <a:buClr>
                <a:schemeClr val="accent1"/>
              </a:buClr>
              <a:buFont typeface="Arial" pitchFamily="34" charset="0"/>
              <a:buNone/>
            </a:pPr>
            <a:r>
              <a:rPr lang="en-US" smtClean="0"/>
              <a:t>Click to edit Master text styles</a:t>
            </a:r>
          </a:p>
        </p:txBody>
      </p:sp>
      <p:sp>
        <p:nvSpPr>
          <p:cNvPr id="12" name="Title 11"/>
          <p:cNvSpPr>
            <a:spLocks noGrp="1"/>
          </p:cNvSpPr>
          <p:nvPr>
            <p:ph type="title"/>
          </p:nvPr>
        </p:nvSpPr>
        <p:spPr>
          <a:xfrm>
            <a:off x="2514600" y="975360"/>
            <a:ext cx="4114800" cy="701040"/>
          </a:xfrm>
        </p:spPr>
        <p:txBody>
          <a:bodyPr/>
          <a:lstStyle/>
          <a:p>
            <a:r>
              <a:rPr lang="en-US" smtClean="0"/>
              <a:t>Click to edit Master title style</a:t>
            </a:r>
            <a:endParaRPr lang="en-US"/>
          </a:p>
        </p:txBody>
      </p:sp>
      <p:sp>
        <p:nvSpPr>
          <p:cNvPr id="13" name="Date Placeholder 12"/>
          <p:cNvSpPr>
            <a:spLocks noGrp="1"/>
          </p:cNvSpPr>
          <p:nvPr>
            <p:ph type="dt" sz="half" idx="14"/>
          </p:nvPr>
        </p:nvSpPr>
        <p:spPr>
          <a:xfrm>
            <a:off x="2981325" y="273180"/>
            <a:ext cx="3181350" cy="292100"/>
          </a:xfrm>
        </p:spPr>
        <p:txBody>
          <a:bodyPr/>
          <a:lstStyle/>
          <a:p>
            <a:pPr>
              <a:defRPr/>
            </a:pPr>
            <a:fld id="{1E762245-FB1B-4288-B074-767D8250CE20}" type="datetimeFigureOut">
              <a:rPr lang="en-US" smtClean="0">
                <a:solidFill>
                  <a:prstClr val="black">
                    <a:tint val="75000"/>
                  </a:prstClr>
                </a:solidFill>
              </a:rPr>
              <a:pPr>
                <a:defRPr/>
              </a:pPr>
              <a:t>12/18/2017</a:t>
            </a:fld>
            <a:endParaRPr lang="en-US">
              <a:solidFill>
                <a:prstClr val="black">
                  <a:tint val="75000"/>
                </a:prstClr>
              </a:solidFill>
            </a:endParaRPr>
          </a:p>
        </p:txBody>
      </p:sp>
      <p:sp>
        <p:nvSpPr>
          <p:cNvPr id="14" name="Slide Number Placeholder 13"/>
          <p:cNvSpPr>
            <a:spLocks noGrp="1"/>
          </p:cNvSpPr>
          <p:nvPr>
            <p:ph type="sldNum" sz="quarter" idx="15"/>
          </p:nvPr>
        </p:nvSpPr>
        <p:spPr>
          <a:xfrm>
            <a:off x="4038600" y="6172200"/>
            <a:ext cx="1066800" cy="304800"/>
          </a:xfrm>
        </p:spPr>
        <p:txBody>
          <a:bodyPr/>
          <a:lstStyle/>
          <a:p>
            <a:pPr>
              <a:defRPr/>
            </a:pPr>
            <a:fld id="{2FF0FC5E-C819-4465-A8E1-6EF861B6D9F3}" type="slidenum">
              <a:rPr lang="en-US" smtClean="0">
                <a:solidFill>
                  <a:prstClr val="black">
                    <a:tint val="75000"/>
                  </a:prstClr>
                </a:solidFill>
              </a:rPr>
              <a:pPr>
                <a:defRPr/>
              </a:pPr>
              <a:t>‹#›</a:t>
            </a:fld>
            <a:endParaRPr lang="en-US">
              <a:solidFill>
                <a:prstClr val="black">
                  <a:tint val="75000"/>
                </a:prstClr>
              </a:solidFill>
            </a:endParaRPr>
          </a:p>
        </p:txBody>
      </p:sp>
      <p:sp>
        <p:nvSpPr>
          <p:cNvPr id="15" name="Footer Placeholder 14"/>
          <p:cNvSpPr>
            <a:spLocks noGrp="1"/>
          </p:cNvSpPr>
          <p:nvPr>
            <p:ph type="ftr" sz="quarter" idx="16"/>
          </p:nvPr>
        </p:nvSpPr>
        <p:spPr>
          <a:xfrm>
            <a:off x="1447800" y="6486525"/>
            <a:ext cx="6248400" cy="292100"/>
          </a:xfrm>
        </p:spPr>
        <p:txBody>
          <a:bodyPr/>
          <a:lstStyle/>
          <a:p>
            <a:pPr>
              <a:defRPr/>
            </a:pPr>
            <a:endParaRPr lang="en-US">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8" name="Rectangle 7"/>
          <p:cNvSpPr/>
          <p:nvPr/>
        </p:nvSpPr>
        <p:spPr bwMode="hidden">
          <a:xfrm>
            <a:off x="0" y="1335973"/>
            <a:ext cx="9144000" cy="5522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457200" y="2019301"/>
            <a:ext cx="8229600" cy="411734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2981325" y="273180"/>
            <a:ext cx="3181350" cy="292100"/>
          </a:xfrm>
          <a:prstGeom prst="rect">
            <a:avLst/>
          </a:prstGeom>
        </p:spPr>
        <p:txBody>
          <a:bodyPr vert="horz" lIns="91440" tIns="45720" rIns="91440" bIns="45720" rtlCol="0" anchor="ctr">
            <a:noAutofit/>
          </a:bodyPr>
          <a:lstStyle>
            <a:lvl1pPr algn="ctr">
              <a:defRPr sz="1200" b="0" cap="all" spc="300" baseline="0">
                <a:solidFill>
                  <a:schemeClr val="tx1"/>
                </a:solidFill>
              </a:defRPr>
            </a:lvl1pPr>
          </a:lstStyle>
          <a:p>
            <a:pPr rtl="0">
              <a:defRPr/>
            </a:pPr>
            <a:fld id="{FC2EDD2A-D916-4882-96EE-E50E4DC715C4}" type="datetimeFigureOut">
              <a:rPr lang="en-US" smtClean="0">
                <a:solidFill>
                  <a:prstClr val="black">
                    <a:tint val="75000"/>
                  </a:prstClr>
                </a:solidFill>
              </a:rPr>
              <a:pPr rtl="0">
                <a:defRPr/>
              </a:pPr>
              <a:t>12/18/2017</a:t>
            </a:fld>
            <a:endParaRPr lang="en-US">
              <a:solidFill>
                <a:prstClr val="black">
                  <a:tint val="75000"/>
                </a:prstClr>
              </a:solidFill>
            </a:endParaRPr>
          </a:p>
        </p:txBody>
      </p:sp>
      <p:sp>
        <p:nvSpPr>
          <p:cNvPr id="5" name="Footer Placeholder 4"/>
          <p:cNvSpPr>
            <a:spLocks noGrp="1"/>
          </p:cNvSpPr>
          <p:nvPr>
            <p:ph type="ftr" sz="quarter" idx="3"/>
          </p:nvPr>
        </p:nvSpPr>
        <p:spPr>
          <a:xfrm>
            <a:off x="1447800" y="6486525"/>
            <a:ext cx="6248400" cy="292100"/>
          </a:xfrm>
          <a:prstGeom prst="rect">
            <a:avLst/>
          </a:prstGeom>
        </p:spPr>
        <p:txBody>
          <a:bodyPr vert="horz" lIns="91440" tIns="45720" rIns="91440" bIns="45720" rtlCol="0" anchor="ctr">
            <a:normAutofit/>
          </a:bodyPr>
          <a:lstStyle>
            <a:lvl1pPr algn="ctr">
              <a:defRPr sz="1100" b="0" cap="all" spc="300" baseline="0">
                <a:solidFill>
                  <a:schemeClr val="tx1"/>
                </a:solidFill>
              </a:defRPr>
            </a:lvl1pPr>
          </a:lstStyle>
          <a:p>
            <a:pPr rtl="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4038600" y="6172200"/>
            <a:ext cx="1066800" cy="304800"/>
          </a:xfrm>
          <a:prstGeom prst="rect">
            <a:avLst/>
          </a:prstGeom>
          <a:ln>
            <a:noFill/>
          </a:ln>
        </p:spPr>
        <p:txBody>
          <a:bodyPr vert="horz" lIns="0" tIns="0" rIns="0" bIns="0" rtlCol="0" anchor="ctr">
            <a:normAutofit/>
          </a:bodyPr>
          <a:lstStyle>
            <a:lvl1pPr algn="ctr">
              <a:defRPr sz="1200" b="1">
                <a:solidFill>
                  <a:schemeClr val="tx1"/>
                </a:solidFill>
              </a:defRPr>
            </a:lvl1pPr>
          </a:lstStyle>
          <a:p>
            <a:pPr rtl="0">
              <a:defRPr/>
            </a:pPr>
            <a:fld id="{250F0634-DDF5-4234-81FC-5D0329D3C4AE}" type="slidenum">
              <a:rPr lang="en-US" smtClean="0">
                <a:solidFill>
                  <a:prstClr val="black">
                    <a:tint val="75000"/>
                  </a:prstClr>
                </a:solidFill>
              </a:rPr>
              <a:pPr rtl="0">
                <a:defRPr/>
              </a:pPr>
              <a:t>‹#›</a:t>
            </a:fld>
            <a:endParaRPr lang="en-US">
              <a:solidFill>
                <a:prstClr val="black">
                  <a:tint val="75000"/>
                </a:prstClr>
              </a:solidFill>
            </a:endParaRPr>
          </a:p>
        </p:txBody>
      </p:sp>
      <p:cxnSp>
        <p:nvCxnSpPr>
          <p:cNvPr id="10" name="Straight Connector 9"/>
          <p:cNvCxnSpPr/>
          <p:nvPr/>
        </p:nvCxnSpPr>
        <p:spPr>
          <a:xfrm>
            <a:off x="0" y="1331436"/>
            <a:ext cx="9144000" cy="1588"/>
          </a:xfrm>
          <a:prstGeom prst="line">
            <a:avLst/>
          </a:prstGeom>
          <a:ln w="12700">
            <a:solidFill>
              <a:schemeClr val="tx2">
                <a:lumMod val="75000"/>
              </a:schemeClr>
            </a:solidFill>
          </a:ln>
          <a:effectLst/>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2514600" y="975360"/>
            <a:ext cx="4114800" cy="70104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r>
              <a:rPr lang="en-US" smtClean="0"/>
              <a:t>Click to edit Master title style</a:t>
            </a:r>
            <a:endParaRPr lang="en-US" dirty="0"/>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1" eaLnBrk="1" latinLnBrk="0" hangingPunct="1">
        <a:spcBef>
          <a:spcPts val="400"/>
        </a:spcBef>
        <a:buNone/>
        <a:defRPr sz="1800" b="1" kern="1200" cap="all" spc="0" baseline="0">
          <a:solidFill>
            <a:schemeClr val="bg1">
              <a:lumMod val="75000"/>
              <a:lumOff val="25000"/>
            </a:schemeClr>
          </a:solidFill>
          <a:effectLst/>
          <a:latin typeface="+mj-lt"/>
          <a:ea typeface="+mj-ea"/>
          <a:cs typeface="Tunga" pitchFamily="2"/>
        </a:defRPr>
      </a:lvl1pPr>
    </p:titleStyle>
    <p:bodyStyle>
      <a:lvl1pPr marL="0" indent="0" algn="r" defTabSz="914400" rtl="1" eaLnBrk="1" latinLnBrk="0" hangingPunct="1">
        <a:lnSpc>
          <a:spcPct val="100000"/>
        </a:lnSpc>
        <a:spcBef>
          <a:spcPts val="600"/>
        </a:spcBef>
        <a:spcAft>
          <a:spcPts val="0"/>
        </a:spcAft>
        <a:buClr>
          <a:schemeClr val="accent1"/>
        </a:buClr>
        <a:buFontTx/>
        <a:buNone/>
        <a:defRPr sz="2000" b="0" i="0" kern="1200" cap="none" spc="30" baseline="0">
          <a:solidFill>
            <a:schemeClr val="tx1"/>
          </a:solidFill>
          <a:latin typeface="+mn-lt"/>
          <a:ea typeface="+mn-ea"/>
          <a:cs typeface="Tahoma" pitchFamily="34" charset="0"/>
        </a:defRPr>
      </a:lvl1pPr>
      <a:lvl2pPr marL="0" indent="0" algn="r" defTabSz="914400" rtl="1" eaLnBrk="1" latinLnBrk="0" hangingPunct="1">
        <a:lnSpc>
          <a:spcPct val="100000"/>
        </a:lnSpc>
        <a:spcBef>
          <a:spcPts val="1200"/>
        </a:spcBef>
        <a:buClr>
          <a:schemeClr val="accent1"/>
        </a:buClr>
        <a:buFontTx/>
        <a:buNone/>
        <a:defRPr sz="1800" kern="1200">
          <a:solidFill>
            <a:schemeClr val="tx2"/>
          </a:solidFill>
          <a:latin typeface="+mn-lt"/>
          <a:ea typeface="+mn-ea"/>
          <a:cs typeface="Tahoma" pitchFamily="34" charset="0"/>
        </a:defRPr>
      </a:lvl2pPr>
      <a:lvl3pPr marL="0" indent="0" algn="r" defTabSz="914400" rtl="1" eaLnBrk="1" latinLnBrk="0" hangingPunct="1">
        <a:lnSpc>
          <a:spcPct val="100000"/>
        </a:lnSpc>
        <a:spcBef>
          <a:spcPts val="1200"/>
        </a:spcBef>
        <a:buClr>
          <a:schemeClr val="accent1"/>
        </a:buClr>
        <a:buFontTx/>
        <a:buNone/>
        <a:defRPr sz="1600" kern="1200">
          <a:solidFill>
            <a:schemeClr val="tx1"/>
          </a:solidFill>
          <a:latin typeface="+mn-lt"/>
          <a:ea typeface="+mn-ea"/>
          <a:cs typeface="Tahoma" pitchFamily="34" charset="0"/>
        </a:defRPr>
      </a:lvl3pPr>
      <a:lvl4pPr marL="0" indent="0" algn="r" defTabSz="914400" rtl="1" eaLnBrk="1" latinLnBrk="0" hangingPunct="1">
        <a:lnSpc>
          <a:spcPct val="100000"/>
        </a:lnSpc>
        <a:spcBef>
          <a:spcPts val="1200"/>
        </a:spcBef>
        <a:buClr>
          <a:schemeClr val="accent1"/>
        </a:buClr>
        <a:buFontTx/>
        <a:buNone/>
        <a:defRPr sz="1400" kern="1200">
          <a:solidFill>
            <a:schemeClr val="tx2"/>
          </a:solidFill>
          <a:latin typeface="+mn-lt"/>
          <a:ea typeface="+mn-ea"/>
          <a:cs typeface="Tahoma" pitchFamily="34" charset="0"/>
        </a:defRPr>
      </a:lvl4pPr>
      <a:lvl5pPr marL="0" indent="0" algn="r" defTabSz="914400" rtl="1" eaLnBrk="1" latinLnBrk="0" hangingPunct="1">
        <a:lnSpc>
          <a:spcPct val="100000"/>
        </a:lnSpc>
        <a:spcBef>
          <a:spcPts val="1200"/>
        </a:spcBef>
        <a:buClr>
          <a:schemeClr val="accent1"/>
        </a:buClr>
        <a:buFontTx/>
        <a:buNone/>
        <a:defRPr sz="1400" kern="1200" baseline="0">
          <a:solidFill>
            <a:schemeClr val="tx1"/>
          </a:solidFill>
          <a:latin typeface="+mn-lt"/>
          <a:ea typeface="+mn-ea"/>
          <a:cs typeface="Tahoma" pitchFamily="34" charset="0"/>
        </a:defRPr>
      </a:lvl5pPr>
      <a:lvl6pPr marL="0" indent="0" algn="r" defTabSz="914400" rtl="1"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6pPr>
      <a:lvl7pPr marL="0" indent="0" algn="r" defTabSz="914400" rtl="1"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7pPr>
      <a:lvl8pPr marL="0" indent="0" algn="r" defTabSz="914400" rtl="1"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8pPr>
      <a:lvl9pPr marL="0" indent="0" algn="r" defTabSz="914400" rtl="1"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www.tebyan.net/newindex.aspx?pid=11985" TargetMode="External"/><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hyperlink" Target="http://www.tebyan.net/newindex.aspx?pid=13413"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www.tebyan.net/newindex.aspx?pid=9387" TargetMode="External"/><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hyperlink" Target="http://www.tebyan.net/newindex.aspx?pid=14990"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www.tebyan.net/newindex.aspx?pid=17829" TargetMode="External"/><Relationship Id="rId2" Type="http://schemas.openxmlformats.org/officeDocument/2006/relationships/hyperlink" Target="http://www.tebyan.net/newindex.aspx?pid=14364" TargetMode="Externa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jpe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7.jpe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39.jpeg"/><Relationship Id="rId1" Type="http://schemas.openxmlformats.org/officeDocument/2006/relationships/slideLayout" Target="../slideLayouts/slideLayout7.xml"/><Relationship Id="rId4" Type="http://schemas.openxmlformats.org/officeDocument/2006/relationships/image" Target="../media/image5.gif"/></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jpeg"/><Relationship Id="rId4" Type="http://schemas.openxmlformats.org/officeDocument/2006/relationships/image" Target="../media/image42.jpeg"/></Relationships>
</file>

<file path=ppt/slides/_rels/slide3.xml.rels><?xml version="1.0" encoding="UTF-8" standalone="yes"?>
<Relationships xmlns="http://schemas.openxmlformats.org/package/2006/relationships"><Relationship Id="rId3" Type="http://schemas.openxmlformats.org/officeDocument/2006/relationships/hyperlink" Target="http://fa.wikipedia.org/w/index.php?title=%D8%BA%D9%85%DA%AF%DB%8C%D9%86%DB%8C&amp;action=edit&amp;redlink=1&amp;preload=%D8%A7%D9%84%DA%AF%D9%88:%D8%A7%DB%8C%D8%AC%D8%A7%D8%AF+%D9%85%D9%82%D8%A7%D9%84%D9%87/%D8%A7%D8%B3%D8%AA%D8%AE%D9%88%D8%A7%D9%86%E2%80%8C%D8%A8%D9%86%D8%AF%DB%8C&amp;editintro=%D8%A7%D9%84%DA%AF%D9%88:%D8%A7%DB%8C%D8%AC%D8%A7%D8%AF+%D9%85%D9%82%D8%A7%D9%84%D9%87/%D8%A7%D8%AF%DB%8C%D8%AA%E2%80%8C%D9%86%D9%88%D8%AA%DB%8C%D8%B3&amp;summary=%D8%A7%DB%8C%D8%AC%D8%A7%D8%AF+%DB%8C%DA%A9+%D9%85%D9%82%D8%A7%D9%84%D9%87+%D9%86%D9%88+%D8%A7%D8%B2+%D8%B7%D8%B1%DB%8C%D9%82+%D8%A7%DB%8C%D8%AC%D8%A7%D8%AF%DA%AF%D8%B1&amp;nosummary=&amp;prefix=&amp;minor=&amp;create=%D8%AF%D8%B1%D8%B3%D8%AA+%DA%A9%D8%B1%D8%AF%D9%86+%D9%85%D9%82%D8%A7%D9%84%D9%87+%D8%AC%D8%AF%DB%8C%D8%AF" TargetMode="External"/><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39.jpeg"/><Relationship Id="rId1" Type="http://schemas.openxmlformats.org/officeDocument/2006/relationships/slideLayout" Target="../slideLayouts/slideLayout7.xml"/><Relationship Id="rId5" Type="http://schemas.openxmlformats.org/officeDocument/2006/relationships/image" Target="../media/image47.gif"/><Relationship Id="rId4" Type="http://schemas.openxmlformats.org/officeDocument/2006/relationships/image" Target="../media/image46.gif"/></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06 Your Eye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506016" y="172761"/>
            <a:ext cx="609600" cy="609600"/>
          </a:xfrm>
          <a:prstGeom prst="rect">
            <a:avLst/>
          </a:prstGeom>
        </p:spPr>
      </p:pic>
      <p:pic>
        <p:nvPicPr>
          <p:cNvPr id="4" name="Picture 2" descr="F:\drive f 87.1.2\desktop\بسم الله\280.jpg"/>
          <p:cNvPicPr>
            <a:picLocks noChangeAspect="1" noChangeArrowheads="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blip>
          <a:srcRect/>
          <a:stretch>
            <a:fillRect/>
          </a:stretch>
        </p:blipFill>
        <p:spPr bwMode="auto">
          <a:xfrm>
            <a:off x="785786" y="1000108"/>
            <a:ext cx="7619337" cy="3714776"/>
          </a:xfrm>
          <a:prstGeom prst="rect">
            <a:avLst/>
          </a:prstGeom>
          <a:solidFill>
            <a:srgbClr val="FFFF99"/>
          </a:solidFill>
        </p:spPr>
        <p:style>
          <a:lnRef idx="1">
            <a:schemeClr val="accent1"/>
          </a:lnRef>
          <a:fillRef idx="2">
            <a:schemeClr val="accent1"/>
          </a:fillRef>
          <a:effectRef idx="1">
            <a:schemeClr val="accent1"/>
          </a:effectRef>
          <a:fontRef idx="minor">
            <a:schemeClr val="dk1"/>
          </a:fontRef>
        </p:style>
      </p:pic>
    </p:spTree>
    <p:extLst>
      <p:ext uri="{BB962C8B-B14F-4D97-AF65-F5344CB8AC3E}">
        <p14:creationId xmlns:p14="http://schemas.microsoft.com/office/powerpoint/2010/main" val="395390258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0"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edge">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2"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270" y="2204864"/>
            <a:ext cx="9144454" cy="1631216"/>
          </a:xfrm>
          <a:prstGeom prst="rect">
            <a:avLst/>
          </a:prstGeom>
          <a:blipFill>
            <a:blip r:embed="rId2"/>
            <a:tile tx="0" ty="0" sx="100000" sy="100000" flip="none" algn="tl"/>
          </a:blipFill>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r>
              <a:rPr lang="ar-SA" sz="2800" dirty="0">
                <a:solidFill>
                  <a:srgbClr val="000000"/>
                </a:solidFill>
                <a:ea typeface="Calibri"/>
                <a:cs typeface="Tahoma"/>
              </a:rPr>
              <a:t> </a:t>
            </a:r>
            <a:r>
              <a:rPr lang="ar-SA" sz="2400" b="1" dirty="0">
                <a:solidFill>
                  <a:srgbClr val="FF0066"/>
                </a:solidFill>
                <a:ea typeface="Calibri"/>
                <a:cs typeface="Tahoma"/>
              </a:rPr>
              <a:t>5 - افسردگي دوقطبي: </a:t>
            </a:r>
            <a:endParaRPr lang="fa-IR" sz="2400" b="1" dirty="0" smtClean="0">
              <a:solidFill>
                <a:srgbClr val="FF0066"/>
              </a:solidFill>
              <a:ea typeface="Calibri"/>
              <a:cs typeface="Tahoma"/>
            </a:endParaRPr>
          </a:p>
          <a:p>
            <a:r>
              <a:rPr lang="ar-SA" sz="2400" dirty="0" smtClean="0">
                <a:solidFill>
                  <a:srgbClr val="000000"/>
                </a:solidFill>
                <a:latin typeface="Arial" pitchFamily="34" charset="0"/>
                <a:ea typeface="Tahoma" pitchFamily="34" charset="0"/>
                <a:cs typeface="Tahoma" pitchFamily="34" charset="0"/>
              </a:rPr>
              <a:t>روان درماني خصوصاً روان درماني شناختي مي تواند در خصوص تغيير افکار منفي به بيماران کمک کند. اما خود بيمار نيز مي تواند با استفاده از راهکارها</a:t>
            </a:r>
            <a:r>
              <a:rPr lang="fa-IR" sz="2400" dirty="0" smtClean="0">
                <a:solidFill>
                  <a:srgbClr val="000000"/>
                </a:solidFill>
                <a:latin typeface="Arial" pitchFamily="34" charset="0"/>
                <a:ea typeface="Tahoma" pitchFamily="34" charset="0"/>
                <a:cs typeface="Tahoma" pitchFamily="34" charset="0"/>
              </a:rPr>
              <a:t>ی</a:t>
            </a:r>
            <a:r>
              <a:rPr lang="ar-SA" sz="2400" dirty="0" smtClean="0">
                <a:solidFill>
                  <a:srgbClr val="000000"/>
                </a:solidFill>
                <a:latin typeface="Arial" pitchFamily="34" charset="0"/>
                <a:ea typeface="Tahoma" pitchFamily="34" charset="0"/>
                <a:cs typeface="Tahoma" pitchFamily="34" charset="0"/>
              </a:rPr>
              <a:t>ي </a:t>
            </a:r>
            <a:r>
              <a:rPr lang="fa-IR" sz="2400" dirty="0" smtClean="0">
                <a:solidFill>
                  <a:srgbClr val="000000"/>
                </a:solidFill>
                <a:latin typeface="Arial" pitchFamily="34" charset="0"/>
                <a:ea typeface="Tahoma" pitchFamily="34" charset="0"/>
                <a:cs typeface="Tahoma" pitchFamily="34" charset="0"/>
              </a:rPr>
              <a:t>نیز</a:t>
            </a:r>
            <a:r>
              <a:rPr lang="ar-SA" sz="2400" dirty="0" smtClean="0">
                <a:solidFill>
                  <a:srgbClr val="000000"/>
                </a:solidFill>
                <a:latin typeface="Arial" pitchFamily="34" charset="0"/>
                <a:ea typeface="Tahoma" pitchFamily="34" charset="0"/>
                <a:cs typeface="Tahoma" pitchFamily="34" charset="0"/>
              </a:rPr>
              <a:t>به خودش کمک کند</a:t>
            </a:r>
            <a:r>
              <a:rPr lang="fa-IR" sz="2400" dirty="0" smtClean="0">
                <a:solidFill>
                  <a:srgbClr val="000000"/>
                </a:solidFill>
                <a:latin typeface="Arial" pitchFamily="34" charset="0"/>
                <a:ea typeface="Tahoma" pitchFamily="34" charset="0"/>
                <a:cs typeface="Tahoma" pitchFamily="34" charset="0"/>
              </a:rPr>
              <a:t>.</a:t>
            </a:r>
            <a:endParaRPr lang="fa-IR" sz="2400" dirty="0">
              <a:latin typeface="Arial" pitchFamily="34" charset="0"/>
              <a:ea typeface="Tahoma" pitchFamily="34" charset="0"/>
              <a:cs typeface="Tahoma" pitchFamily="34" charset="0"/>
            </a:endParaRPr>
          </a:p>
        </p:txBody>
      </p:sp>
      <p:pic>
        <p:nvPicPr>
          <p:cNvPr id="4" name="Picture 3" descr="sibsalamat"/>
          <p:cNvPicPr/>
          <p:nvPr/>
        </p:nvPicPr>
        <p:blipFill>
          <a:blip r:embed="rId3">
            <a:extLst>
              <a:ext uri="{28A0092B-C50C-407E-A947-70E740481C1C}">
                <a14:useLocalDpi xmlns:a14="http://schemas.microsoft.com/office/drawing/2010/main" val="0"/>
              </a:ext>
            </a:extLst>
          </a:blip>
          <a:srcRect/>
          <a:stretch>
            <a:fillRect/>
          </a:stretch>
        </p:blipFill>
        <p:spPr bwMode="auto">
          <a:xfrm>
            <a:off x="2633864" y="4277072"/>
            <a:ext cx="4037782" cy="242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0" y="332656"/>
            <a:ext cx="9144000" cy="1565557"/>
          </a:xfrm>
          <a:prstGeom prst="rect">
            <a:avLst/>
          </a:prstGeom>
          <a:blipFill>
            <a:blip r:embed="rId2"/>
            <a:tile tx="0" ty="0" sx="100000" sy="100000" flip="none" algn="tl"/>
          </a:blipFill>
          <a:ln w="38100">
            <a:solidFill>
              <a:srgbClr val="FF0000"/>
            </a:solidFill>
          </a:ln>
        </p:spPr>
        <p:txBody>
          <a:bodyPr wrap="square">
            <a:spAutoFit/>
          </a:bodyPr>
          <a:lstStyle/>
          <a:p>
            <a:pPr>
              <a:lnSpc>
                <a:spcPct val="115000"/>
              </a:lnSpc>
              <a:spcAft>
                <a:spcPts val="1000"/>
              </a:spcAft>
              <a:tabLst>
                <a:tab pos="1235710" algn="l"/>
              </a:tabLst>
            </a:pPr>
            <a:r>
              <a:rPr lang="fa-IR" sz="2800" b="1" dirty="0">
                <a:solidFill>
                  <a:srgbClr val="FF0066"/>
                </a:solidFill>
                <a:latin typeface="Calibri"/>
                <a:ea typeface="Calibri"/>
                <a:cs typeface="Arial"/>
              </a:rPr>
              <a:t>	4-افسردگی با اختلال ناسازگاری</a:t>
            </a:r>
            <a:endParaRPr lang="en-US" sz="2800" b="1" dirty="0">
              <a:solidFill>
                <a:srgbClr val="FF0066"/>
              </a:solidFill>
              <a:latin typeface="Calibri"/>
              <a:ea typeface="Calibri"/>
              <a:cs typeface="Arial"/>
            </a:endParaRPr>
          </a:p>
          <a:p>
            <a:pPr>
              <a:lnSpc>
                <a:spcPct val="115000"/>
              </a:lnSpc>
              <a:spcAft>
                <a:spcPts val="1000"/>
              </a:spcAft>
              <a:tabLst>
                <a:tab pos="1235710" algn="l"/>
              </a:tabLst>
            </a:pPr>
            <a:r>
              <a:rPr lang="fa-IR" sz="2400" b="1" dirty="0">
                <a:solidFill>
                  <a:srgbClr val="002060"/>
                </a:solidFill>
                <a:latin typeface="Calibri"/>
                <a:ea typeface="Calibri"/>
                <a:cs typeface="Arial"/>
              </a:rPr>
              <a:t>این نوع افسردگی به هنگام مواجه شدن با بحران ها و اضطراب های عمده خود را نشان می دهد.</a:t>
            </a:r>
            <a:endParaRPr lang="en-US" sz="2400" b="1" dirty="0">
              <a:solidFill>
                <a:srgbClr val="002060"/>
              </a:solidFill>
              <a:effectLst/>
              <a:latin typeface="Calibri"/>
              <a:ea typeface="Calibri"/>
              <a:cs typeface="Arial"/>
            </a:endParaRPr>
          </a:p>
        </p:txBody>
      </p:sp>
    </p:spTree>
    <p:extLst>
      <p:ext uri="{BB962C8B-B14F-4D97-AF65-F5344CB8AC3E}">
        <p14:creationId xmlns:p14="http://schemas.microsoft.com/office/powerpoint/2010/main" val="366426288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31"/>
            <a:ext cx="9144000" cy="2345849"/>
          </a:xfrm>
          <a:prstGeom prst="rect">
            <a:avLst/>
          </a:prstGeom>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2318" y="684475"/>
            <a:ext cx="5059363" cy="107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strategy"/>
          <p:cNvPicPr/>
          <p:nvPr/>
        </p:nvPicPr>
        <p:blipFill>
          <a:blip r:embed="rId4">
            <a:extLst>
              <a:ext uri="{28A0092B-C50C-407E-A947-70E740481C1C}">
                <a14:useLocalDpi xmlns:a14="http://schemas.microsoft.com/office/drawing/2010/main" val="0"/>
              </a:ext>
            </a:extLst>
          </a:blip>
          <a:srcRect/>
          <a:stretch>
            <a:fillRect/>
          </a:stretch>
        </p:blipFill>
        <p:spPr bwMode="auto">
          <a:xfrm rot="21151180">
            <a:off x="624131" y="2779956"/>
            <a:ext cx="4464050" cy="380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287653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3074"/>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6818" y="116632"/>
            <a:ext cx="9144000" cy="4552015"/>
          </a:xfrm>
          <a:prstGeom prst="rect">
            <a:avLst/>
          </a:prstGeom>
          <a:solidFill>
            <a:srgbClr val="FFCCCC"/>
          </a:solidFill>
        </p:spPr>
        <p:style>
          <a:lnRef idx="1">
            <a:schemeClr val="accent1"/>
          </a:lnRef>
          <a:fillRef idx="2">
            <a:schemeClr val="accent1"/>
          </a:fillRef>
          <a:effectRef idx="1">
            <a:schemeClr val="accent1"/>
          </a:effectRef>
          <a:fontRef idx="minor">
            <a:schemeClr val="dk1"/>
          </a:fontRef>
        </p:style>
        <p:txBody>
          <a:bodyPr wrap="square">
            <a:spAutoFit/>
          </a:bodyPr>
          <a:lstStyle/>
          <a:p>
            <a:pPr algn="ctr">
              <a:lnSpc>
                <a:spcPct val="115000"/>
              </a:lnSpc>
              <a:spcAft>
                <a:spcPts val="0"/>
              </a:spcAft>
            </a:pPr>
            <a:r>
              <a:rPr lang="ar-SA" sz="2800" dirty="0">
                <a:solidFill>
                  <a:srgbClr val="002060"/>
                </a:solidFill>
                <a:latin typeface="Calibri"/>
                <a:ea typeface="Times New Roman"/>
              </a:rPr>
              <a:t>مكانیسم های دقیق ابتلا به افسردگی هنوز كشف نشده اند. با وجود این چند عامل زیست شیمیایی و روانی اجتماعی شناخته شده اند كه باعث افسردگی می شوند. ساختار زیست شیمیایی و ژنتیكی بعضی از مردان و زنان چنان است كه در محیط های دارای عوامل محیطی و اجتماعی یكسان ، آسیب پذیری بیشتر نسبت به افسردگی نشان می دهند</a:t>
            </a:r>
            <a:r>
              <a:rPr lang="en-US" sz="2800" dirty="0">
                <a:solidFill>
                  <a:srgbClr val="002060"/>
                </a:solidFill>
                <a:latin typeface="Times New Roman"/>
                <a:ea typeface="Times New Roman"/>
                <a:cs typeface="Arial"/>
              </a:rPr>
              <a:t>. </a:t>
            </a:r>
            <a:endParaRPr lang="en-US" sz="2400" dirty="0">
              <a:solidFill>
                <a:srgbClr val="002060"/>
              </a:solidFill>
              <a:latin typeface="Calibri"/>
              <a:ea typeface="Calibri"/>
              <a:cs typeface="Arial"/>
            </a:endParaRPr>
          </a:p>
          <a:p>
            <a:pPr algn="ctr">
              <a:lnSpc>
                <a:spcPct val="115000"/>
              </a:lnSpc>
              <a:spcAft>
                <a:spcPts val="1000"/>
              </a:spcAft>
            </a:pPr>
            <a:r>
              <a:rPr lang="ar-SA" sz="2800" dirty="0">
                <a:solidFill>
                  <a:srgbClr val="002060"/>
                </a:solidFill>
                <a:latin typeface="Calibri"/>
                <a:ea typeface="Times New Roman"/>
              </a:rPr>
              <a:t>علت های روان شناختی افسردگی گوناگون اند. استرس آغازگر افسردگی است. استرس های موجد افسردگی، رویدادهای بزرگ ناخواسته زندگی اند؛ مثل مرگ یك عزیز، </a:t>
            </a:r>
            <a:r>
              <a:rPr lang="fa-IR" sz="2800" dirty="0">
                <a:solidFill>
                  <a:srgbClr val="002060"/>
                </a:solidFill>
                <a:latin typeface="Calibri"/>
                <a:ea typeface="Times New Roman"/>
              </a:rPr>
              <a:t>یا</a:t>
            </a:r>
            <a:r>
              <a:rPr lang="ar-SA" sz="2800" dirty="0">
                <a:solidFill>
                  <a:srgbClr val="002060"/>
                </a:solidFill>
                <a:latin typeface="Calibri"/>
                <a:ea typeface="Times New Roman"/>
              </a:rPr>
              <a:t> رویدادهای جزیی مثل ترافیك شلوغ سرشب در شهر كه همواره با آن روبرو هستیم</a:t>
            </a:r>
            <a:r>
              <a:rPr lang="en-US" sz="2800" dirty="0">
                <a:solidFill>
                  <a:srgbClr val="002060"/>
                </a:solidFill>
                <a:latin typeface="Times New Roman"/>
                <a:ea typeface="Times New Roman"/>
                <a:cs typeface="Arial"/>
              </a:rPr>
              <a:t>. </a:t>
            </a:r>
            <a:endParaRPr lang="en-US" sz="2400" dirty="0">
              <a:solidFill>
                <a:srgbClr val="002060"/>
              </a:solidFill>
              <a:effectLst/>
              <a:latin typeface="Calibri"/>
              <a:ea typeface="Calibri"/>
              <a:cs typeface="Arial"/>
            </a:endParaRPr>
          </a:p>
        </p:txBody>
      </p:sp>
      <p:pic>
        <p:nvPicPr>
          <p:cNvPr id="3" name="Picture 2" descr="http://img.tebyan.net/big/1383/06/17933125352392194192904612010680194227126.jpg"/>
          <p:cNvPicPr/>
          <p:nvPr/>
        </p:nvPicPr>
        <p:blipFill>
          <a:blip r:embed="rId2">
            <a:extLst>
              <a:ext uri="{28A0092B-C50C-407E-A947-70E740481C1C}">
                <a14:useLocalDpi xmlns:a14="http://schemas.microsoft.com/office/drawing/2010/main" val="0"/>
              </a:ext>
            </a:extLst>
          </a:blip>
          <a:srcRect/>
          <a:stretch>
            <a:fillRect/>
          </a:stretch>
        </p:blipFill>
        <p:spPr bwMode="auto">
          <a:xfrm>
            <a:off x="1763688" y="4623048"/>
            <a:ext cx="1962150" cy="2234952"/>
          </a:xfrm>
          <a:prstGeom prst="rect">
            <a:avLst/>
          </a:prstGeom>
          <a:noFill/>
          <a:ln>
            <a:noFill/>
          </a:ln>
        </p:spPr>
      </p:pic>
    </p:spTree>
    <p:extLst>
      <p:ext uri="{BB962C8B-B14F-4D97-AF65-F5344CB8AC3E}">
        <p14:creationId xmlns:p14="http://schemas.microsoft.com/office/powerpoint/2010/main" val="165305689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88640"/>
            <a:ext cx="9144000" cy="4558171"/>
          </a:xfrm>
          <a:prstGeom prst="rect">
            <a:avLst/>
          </a:prstGeom>
          <a:solidFill>
            <a:srgbClr val="FFFFCC"/>
          </a:solidFill>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algn="ctr">
              <a:lnSpc>
                <a:spcPct val="115000"/>
              </a:lnSpc>
              <a:spcAft>
                <a:spcPts val="1000"/>
              </a:spcAft>
            </a:pPr>
            <a:r>
              <a:rPr lang="ar-SA" sz="2400" b="1" dirty="0">
                <a:solidFill>
                  <a:srgbClr val="002060"/>
                </a:solidFill>
                <a:latin typeface="Calibri"/>
                <a:ea typeface="Times New Roman"/>
              </a:rPr>
              <a:t>روان شناسان بر این باورند كه در نبود حمایت اجتماعی یا دوستان، گرایش به افسردگی تشدید می شود؛ به سخن دیگر وجود دوستان متعدد ، فرد را از ابتلای به افسردگی حفظ </a:t>
            </a:r>
            <a:r>
              <a:rPr lang="fa-IR" sz="2400" b="1" dirty="0" smtClean="0">
                <a:solidFill>
                  <a:srgbClr val="002060"/>
                </a:solidFill>
                <a:latin typeface="Calibri"/>
                <a:ea typeface="Times New Roman"/>
              </a:rPr>
              <a:t>     </a:t>
            </a:r>
            <a:r>
              <a:rPr lang="ar-SA" sz="2400" b="1" dirty="0" smtClean="0">
                <a:solidFill>
                  <a:srgbClr val="002060"/>
                </a:solidFill>
                <a:latin typeface="Calibri"/>
                <a:ea typeface="Times New Roman"/>
              </a:rPr>
              <a:t>می </a:t>
            </a:r>
            <a:r>
              <a:rPr lang="ar-SA" sz="2400" b="1" dirty="0">
                <a:solidFill>
                  <a:srgbClr val="002060"/>
                </a:solidFill>
                <a:latin typeface="Calibri"/>
                <a:ea typeface="Times New Roman"/>
              </a:rPr>
              <a:t>كند</a:t>
            </a:r>
            <a:r>
              <a:rPr lang="en-US" sz="2400" b="1" dirty="0">
                <a:solidFill>
                  <a:srgbClr val="002060"/>
                </a:solidFill>
                <a:latin typeface="Times New Roman"/>
                <a:ea typeface="Times New Roman"/>
                <a:cs typeface="Arial"/>
              </a:rPr>
              <a:t>. </a:t>
            </a:r>
            <a:endParaRPr lang="en-US" sz="2000" b="1" dirty="0">
              <a:solidFill>
                <a:srgbClr val="002060"/>
              </a:solidFill>
              <a:latin typeface="Calibri"/>
              <a:ea typeface="Calibri"/>
              <a:cs typeface="Arial"/>
            </a:endParaRPr>
          </a:p>
          <a:p>
            <a:pPr algn="ctr">
              <a:lnSpc>
                <a:spcPct val="115000"/>
              </a:lnSpc>
              <a:spcAft>
                <a:spcPts val="1000"/>
              </a:spcAft>
            </a:pPr>
            <a:r>
              <a:rPr lang="ar-SA" sz="2400" b="1" dirty="0">
                <a:solidFill>
                  <a:srgbClr val="002060"/>
                </a:solidFill>
                <a:latin typeface="Calibri"/>
                <a:ea typeface="Times New Roman"/>
              </a:rPr>
              <a:t>بعضی از پژوهشگران بر این باورند كه نشانگاهی به نام " اختلال افسرده ساز شخصیت</a:t>
            </a:r>
            <a:r>
              <a:rPr lang="en-US" sz="2400" b="1" dirty="0">
                <a:solidFill>
                  <a:srgbClr val="002060"/>
                </a:solidFill>
                <a:latin typeface="Times New Roman"/>
                <a:ea typeface="Times New Roman"/>
                <a:cs typeface="Arial"/>
              </a:rPr>
              <a:t>" </a:t>
            </a:r>
            <a:endParaRPr lang="en-US" sz="2000" b="1" dirty="0">
              <a:solidFill>
                <a:srgbClr val="002060"/>
              </a:solidFill>
              <a:latin typeface="Calibri"/>
              <a:ea typeface="Calibri"/>
              <a:cs typeface="Arial"/>
            </a:endParaRPr>
          </a:p>
          <a:p>
            <a:pPr algn="ctr">
              <a:lnSpc>
                <a:spcPct val="115000"/>
              </a:lnSpc>
              <a:spcAft>
                <a:spcPts val="1000"/>
              </a:spcAft>
            </a:pPr>
            <a:r>
              <a:rPr lang="ar-SA" sz="2400" b="1" dirty="0">
                <a:solidFill>
                  <a:srgbClr val="002060"/>
                </a:solidFill>
                <a:latin typeface="Calibri"/>
                <a:ea typeface="Times New Roman"/>
              </a:rPr>
              <a:t>وجود دارد  كه افراد مبتلا به آن همواره نسبت به خود و دیگران بدبین اند؛ جهان به نظر آنها بی رحم و بی پشتیبان است و خود بی ارزش اند و آینده نومید كننده است. به خاطر داشتن این دید منفی به زندگی، مستعد ابتلای به افسردگی اند </a:t>
            </a:r>
            <a:endParaRPr lang="en-US" sz="2000" b="1" dirty="0">
              <a:solidFill>
                <a:srgbClr val="002060"/>
              </a:solidFill>
              <a:latin typeface="Calibri"/>
              <a:ea typeface="Calibri"/>
              <a:cs typeface="Arial"/>
            </a:endParaRPr>
          </a:p>
          <a:p>
            <a:r>
              <a:rPr lang="ar-SA" sz="2400" b="1" dirty="0">
                <a:solidFill>
                  <a:srgbClr val="002060"/>
                </a:solidFill>
                <a:ea typeface="Times New Roman"/>
              </a:rPr>
              <a:t>علت های افسردگی سالخوردگان بسیارند. تعدادی از بیماری های وابسته به سالخوردگی و دارو و درمان آنها، مثل داروهای ضد فشار خون یا تسكین درد مفاصل، آغازگر افسردگی اند یا باعث تغییرخلق و خوی می </a:t>
            </a:r>
            <a:r>
              <a:rPr lang="ar-SA" sz="2400" b="1" dirty="0" smtClean="0">
                <a:solidFill>
                  <a:srgbClr val="002060"/>
                </a:solidFill>
                <a:ea typeface="Times New Roman"/>
              </a:rPr>
              <a:t>شون</a:t>
            </a:r>
            <a:r>
              <a:rPr lang="fa-IR" sz="2400" b="1" dirty="0" smtClean="0">
                <a:solidFill>
                  <a:srgbClr val="002060"/>
                </a:solidFill>
                <a:ea typeface="Times New Roman"/>
              </a:rPr>
              <a:t>د.</a:t>
            </a:r>
            <a:endParaRPr lang="fa-IR" sz="2400" b="1" dirty="0">
              <a:solidFill>
                <a:srgbClr val="002060"/>
              </a:solidFill>
            </a:endParaRPr>
          </a:p>
        </p:txBody>
      </p:sp>
    </p:spTree>
    <p:extLst>
      <p:ext uri="{BB962C8B-B14F-4D97-AF65-F5344CB8AC3E}">
        <p14:creationId xmlns:p14="http://schemas.microsoft.com/office/powerpoint/2010/main" val="380709383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764704"/>
            <a:ext cx="9144000" cy="3108543"/>
          </a:xfrm>
          <a:prstGeom prst="rect">
            <a:avLst/>
          </a:prstGeom>
          <a:solidFill>
            <a:srgbClr val="FFFFCC"/>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lang="ar-SA" sz="2800" b="1" dirty="0">
                <a:solidFill>
                  <a:srgbClr val="002060"/>
                </a:solidFill>
                <a:ea typeface="Times New Roman"/>
              </a:rPr>
              <a:t>بسیاری از استرس های بزرگ كه به افسردگی می انجامند غالباً در سالخوردگی رخ می دهند: مانند بیماری های مزمن و ناتوانی های جسمی، گرفتاری های مالی، تغییر شیوه زندگی و بی هدفی در زندگی. گاهی مردانی كه در سراسر عمرخود فعالیت بسیار داشته اند در نتیجه ی ناتوانی در تطبیق خود با زندگی بازنشستگی دچار افسردگی می شوند. نكته جالب درباره افسردگی این است كه دختران به دلایل بسیار كه با مقام زنان و وضع اجتماعی آنها در جامعه ما ارتباط دارد، نسبت به افسردگی آسیب پذیرترند</a:t>
            </a:r>
            <a:endParaRPr lang="fa-IR" sz="2800" b="1" dirty="0">
              <a:solidFill>
                <a:srgbClr val="002060"/>
              </a:solidFil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1881" y="4098939"/>
            <a:ext cx="2232248" cy="2612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5744651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2"/>
                                        </p:tgtEl>
                                      </p:cBhvr>
                                    </p:animEffect>
                                    <p:anim calcmode="lin" valueType="num">
                                      <p:cBhvr>
                                        <p:cTn id="7" dur="1000"/>
                                        <p:tgtEl>
                                          <p:spTgt spid="2"/>
                                        </p:tgtEl>
                                        <p:attrNameLst>
                                          <p:attrName>ppt_x</p:attrName>
                                        </p:attrNameLst>
                                      </p:cBhvr>
                                      <p:tavLst>
                                        <p:tav tm="0">
                                          <p:val>
                                            <p:strVal val="ppt_x"/>
                                          </p:val>
                                        </p:tav>
                                        <p:tav tm="100000">
                                          <p:val>
                                            <p:strVal val="ppt_x"/>
                                          </p:val>
                                        </p:tav>
                                      </p:tavLst>
                                    </p:anim>
                                    <p:anim calcmode="lin" valueType="num">
                                      <p:cBhvr>
                                        <p:cTn id="8" dur="1000"/>
                                        <p:tgtEl>
                                          <p:spTgt spid="2"/>
                                        </p:tgtEl>
                                        <p:attrNameLst>
                                          <p:attrName>ppt_y</p:attrName>
                                        </p:attrNameLst>
                                      </p:cBhvr>
                                      <p:tavLst>
                                        <p:tav tm="0">
                                          <p:val>
                                            <p:strVal val="ppt_y"/>
                                          </p:val>
                                        </p:tav>
                                        <p:tav tm="100000">
                                          <p:val>
                                            <p:strVal val="ppt_y+.1"/>
                                          </p:val>
                                        </p:tav>
                                      </p:tavLst>
                                    </p:anim>
                                    <p:set>
                                      <p:cBhvr>
                                        <p:cTn id="9" dur="1" fill="hold">
                                          <p:stCondLst>
                                            <p:cond delay="999"/>
                                          </p:stCondLst>
                                        </p:cTn>
                                        <p:tgtEl>
                                          <p:spTgt spid="2"/>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098"/>
                                        </p:tgtEl>
                                        <p:attrNameLst>
                                          <p:attrName>style.visibility</p:attrName>
                                        </p:attrNameLst>
                                      </p:cBhvr>
                                      <p:to>
                                        <p:strVal val="visible"/>
                                      </p:to>
                                    </p:set>
                                    <p:animEffect transition="in" filter="fade">
                                      <p:cBhvr>
                                        <p:cTn id="14" dur="1000"/>
                                        <p:tgtEl>
                                          <p:spTgt spid="4098"/>
                                        </p:tgtEl>
                                      </p:cBhvr>
                                    </p:animEffect>
                                    <p:anim calcmode="lin" valueType="num">
                                      <p:cBhvr>
                                        <p:cTn id="15" dur="1000" fill="hold"/>
                                        <p:tgtEl>
                                          <p:spTgt spid="4098"/>
                                        </p:tgtEl>
                                        <p:attrNameLst>
                                          <p:attrName>ppt_x</p:attrName>
                                        </p:attrNameLst>
                                      </p:cBhvr>
                                      <p:tavLst>
                                        <p:tav tm="0">
                                          <p:val>
                                            <p:strVal val="#ppt_x"/>
                                          </p:val>
                                        </p:tav>
                                        <p:tav tm="100000">
                                          <p:val>
                                            <p:strVal val="#ppt_x"/>
                                          </p:val>
                                        </p:tav>
                                      </p:tavLst>
                                    </p:anim>
                                    <p:anim calcmode="lin" valueType="num">
                                      <p:cBhvr>
                                        <p:cTn id="16"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92696"/>
            <a:ext cx="9144000" cy="1938992"/>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ar-SA" sz="2400" dirty="0">
                <a:solidFill>
                  <a:srgbClr val="002060"/>
                </a:solidFill>
                <a:ea typeface="Times New Roman"/>
              </a:rPr>
              <a:t>بعضی از بررسی ها نشان داده اند ، در حالی كه پسران از تغییر اوضاع بدنی خود در سن بلوغ خرسند می شوند، دختران غالباً از تغییرات جدیدی كه در بدن آنها رخ می دهد دچار ناآرامی می گردند. بر سر این كه دختران كم رو و خجالتی مستعد ابتلای به افسردگی اند، اختلاف نظر وجود دارد. ولی اگر والدین آنها از نظر بالینی افسرده باشند، اگر به عواطف آنها توجهی نشود و اگر به درستی تربیت نشوند، احتمال ابتلای آنها به افسردگی زیاد می شود</a:t>
            </a:r>
            <a:endParaRPr lang="fa-IR" sz="2400" dirty="0">
              <a:solidFill>
                <a:srgbClr val="002060"/>
              </a:solidFill>
            </a:endParaRPr>
          </a:p>
        </p:txBody>
      </p:sp>
      <p:pic>
        <p:nvPicPr>
          <p:cNvPr id="3" name="Picture 2" descr="http://img.tebyan.net/big/1383/06/1820617024017614249481123023923248153211154.jpg"/>
          <p:cNvPicPr/>
          <p:nvPr/>
        </p:nvPicPr>
        <p:blipFill>
          <a:blip r:embed="rId2">
            <a:extLst>
              <a:ext uri="{28A0092B-C50C-407E-A947-70E740481C1C}">
                <a14:useLocalDpi xmlns:a14="http://schemas.microsoft.com/office/drawing/2010/main" val="0"/>
              </a:ext>
            </a:extLst>
          </a:blip>
          <a:srcRect/>
          <a:stretch>
            <a:fillRect/>
          </a:stretch>
        </p:blipFill>
        <p:spPr bwMode="auto">
          <a:xfrm>
            <a:off x="3851920" y="2951003"/>
            <a:ext cx="1872208" cy="2448272"/>
          </a:xfrm>
          <a:prstGeom prst="rect">
            <a:avLst/>
          </a:prstGeom>
          <a:noFill/>
          <a:ln>
            <a:noFill/>
          </a:ln>
        </p:spPr>
      </p:pic>
    </p:spTree>
    <p:extLst>
      <p:ext uri="{BB962C8B-B14F-4D97-AF65-F5344CB8AC3E}">
        <p14:creationId xmlns:p14="http://schemas.microsoft.com/office/powerpoint/2010/main" val="176235034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3"/>
                                        </p:tgtEl>
                                        <p:attrNameLst>
                                          <p:attrName>ppt_x</p:attrName>
                                        </p:attrNameLst>
                                      </p:cBhvr>
                                      <p:tavLst>
                                        <p:tav tm="0">
                                          <p:val>
                                            <p:strVal val="ppt_x"/>
                                          </p:val>
                                        </p:tav>
                                        <p:tav tm="100000">
                                          <p:val>
                                            <p:strVal val="ppt_x"/>
                                          </p:val>
                                        </p:tav>
                                      </p:tavLst>
                                    </p:anim>
                                    <p:anim calcmode="lin" valueType="num">
                                      <p:cBhvr additive="base">
                                        <p:cTn id="13" dur="500"/>
                                        <p:tgtEl>
                                          <p:spTgt spid="3"/>
                                        </p:tgtEl>
                                        <p:attrNameLst>
                                          <p:attrName>ppt_y</p:attrName>
                                        </p:attrNameLst>
                                      </p:cBhvr>
                                      <p:tavLst>
                                        <p:tav tm="0">
                                          <p:val>
                                            <p:strVal val="ppt_y"/>
                                          </p:val>
                                        </p:tav>
                                        <p:tav tm="100000">
                                          <p:val>
                                            <p:strVal val="1+ppt_h/2"/>
                                          </p:val>
                                        </p:tav>
                                      </p:tavLst>
                                    </p:anim>
                                    <p:set>
                                      <p:cBhvr>
                                        <p:cTn id="14"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03" y="41305"/>
            <a:ext cx="9151803" cy="2487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7456" y="620688"/>
            <a:ext cx="5822950" cy="1006475"/>
          </a:xfrm>
          <a:prstGeom prst="rect">
            <a:avLst/>
          </a:prstGeom>
          <a:solidFill>
            <a:srgbClr val="92D050"/>
          </a:solidFill>
          <a:ln>
            <a:noFill/>
          </a:ln>
          <a:effec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59329" y="2780928"/>
            <a:ext cx="2859203" cy="3922996"/>
          </a:xfrm>
          <a:prstGeom prst="rect">
            <a:avLst/>
          </a:prstGeom>
        </p:spPr>
      </p:pic>
    </p:spTree>
    <p:extLst>
      <p:ext uri="{BB962C8B-B14F-4D97-AF65-F5344CB8AC3E}">
        <p14:creationId xmlns:p14="http://schemas.microsoft.com/office/powerpoint/2010/main" val="330562128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23"/>
                                        </p:tgtEl>
                                        <p:attrNameLst>
                                          <p:attrName>style.visibility</p:attrName>
                                        </p:attrNameLst>
                                      </p:cBhvr>
                                      <p:to>
                                        <p:strVal val="visible"/>
                                      </p:to>
                                    </p:set>
                                    <p:anim calcmode="lin" valueType="num">
                                      <p:cBhvr additive="base">
                                        <p:cTn id="7" dur="500" fill="hold"/>
                                        <p:tgtEl>
                                          <p:spTgt spid="5123"/>
                                        </p:tgtEl>
                                        <p:attrNameLst>
                                          <p:attrName>ppt_x</p:attrName>
                                        </p:attrNameLst>
                                      </p:cBhvr>
                                      <p:tavLst>
                                        <p:tav tm="0">
                                          <p:val>
                                            <p:strVal val="#ppt_x"/>
                                          </p:val>
                                        </p:tav>
                                        <p:tav tm="100000">
                                          <p:val>
                                            <p:strVal val="#ppt_x"/>
                                          </p:val>
                                        </p:tav>
                                      </p:tavLst>
                                    </p:anim>
                                    <p:anim calcmode="lin" valueType="num">
                                      <p:cBhvr additive="base">
                                        <p:cTn id="8" dur="500" fill="hold"/>
                                        <p:tgtEl>
                                          <p:spTgt spid="51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44397"/>
            <a:ext cx="9144000" cy="2682786"/>
          </a:xfrm>
          <a:prstGeom prst="rect">
            <a:avLst/>
          </a:prstGeom>
          <a:solidFill>
            <a:srgbClr val="FFFFCC"/>
          </a:solidFill>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200000"/>
              </a:lnSpc>
              <a:spcAft>
                <a:spcPts val="1000"/>
              </a:spcAft>
            </a:pPr>
            <a:r>
              <a:rPr lang="ar-SA" sz="3200" b="1" dirty="0">
                <a:solidFill>
                  <a:srgbClr val="FF0066"/>
                </a:solidFill>
                <a:latin typeface="Calibri"/>
                <a:ea typeface="Times New Roman"/>
              </a:rPr>
              <a:t>سوگ یا غم فقدان:</a:t>
            </a:r>
            <a:endParaRPr lang="en-US" sz="2800" dirty="0">
              <a:solidFill>
                <a:srgbClr val="FF0066"/>
              </a:solidFill>
              <a:latin typeface="Calibri"/>
              <a:ea typeface="Calibri"/>
              <a:cs typeface="Arial"/>
            </a:endParaRPr>
          </a:p>
          <a:p>
            <a:pPr algn="just">
              <a:lnSpc>
                <a:spcPct val="200000"/>
              </a:lnSpc>
              <a:spcAft>
                <a:spcPts val="1000"/>
              </a:spcAft>
            </a:pPr>
            <a:r>
              <a:rPr lang="ar-SA" sz="2400" b="1" dirty="0" smtClean="0">
                <a:solidFill>
                  <a:schemeClr val="bg1">
                    <a:lumMod val="10000"/>
                  </a:schemeClr>
                </a:solidFill>
                <a:latin typeface="Calibri"/>
                <a:ea typeface="Times New Roman"/>
              </a:rPr>
              <a:t>برای </a:t>
            </a:r>
            <a:r>
              <a:rPr lang="ar-SA" sz="2400" b="1" dirty="0">
                <a:solidFill>
                  <a:schemeClr val="bg1">
                    <a:lumMod val="10000"/>
                  </a:schemeClr>
                </a:solidFill>
                <a:latin typeface="Calibri"/>
                <a:ea typeface="Times New Roman"/>
              </a:rPr>
              <a:t>یاد آوری شخص مورد علاقه ی از دست رفته، راه هایی ایجاد کنید، فعالیت هایی مثل خاطره نویسی برای تجدید خاطرات.</a:t>
            </a:r>
            <a:endParaRPr lang="en-US" sz="2000" b="1" dirty="0">
              <a:solidFill>
                <a:schemeClr val="bg1">
                  <a:lumMod val="10000"/>
                </a:schemeClr>
              </a:solidFill>
              <a:effectLst/>
              <a:latin typeface="Calibri"/>
              <a:ea typeface="Calibri"/>
              <a:cs typeface="Aria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51721" y="3180752"/>
            <a:ext cx="4735356" cy="2897486"/>
          </a:xfrm>
          <a:prstGeom prst="rect">
            <a:avLst/>
          </a:prstGeom>
        </p:spPr>
      </p:pic>
    </p:spTree>
    <p:extLst>
      <p:ext uri="{BB962C8B-B14F-4D97-AF65-F5344CB8AC3E}">
        <p14:creationId xmlns:p14="http://schemas.microsoft.com/office/powerpoint/2010/main" val="51598805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60648"/>
            <a:ext cx="9144000" cy="4909036"/>
          </a:xfrm>
          <a:prstGeom prst="rect">
            <a:avLst/>
          </a:prstGeom>
          <a:solidFill>
            <a:srgbClr val="FFFFCC"/>
          </a:solidFill>
          <a:ln>
            <a:solidFill>
              <a:srgbClr val="FF0000"/>
            </a:solidFill>
          </a:ln>
        </p:spPr>
        <p:style>
          <a:lnRef idx="2">
            <a:schemeClr val="accent2"/>
          </a:lnRef>
          <a:fillRef idx="1">
            <a:schemeClr val="lt1"/>
          </a:fillRef>
          <a:effectRef idx="0">
            <a:schemeClr val="accent2"/>
          </a:effectRef>
          <a:fontRef idx="minor">
            <a:schemeClr val="dk1"/>
          </a:fontRef>
        </p:style>
        <p:txBody>
          <a:bodyPr wrap="square">
            <a:spAutoFit/>
          </a:bodyPr>
          <a:lstStyle/>
          <a:p>
            <a:pPr algn="just">
              <a:lnSpc>
                <a:spcPct val="200000"/>
              </a:lnSpc>
              <a:spcAft>
                <a:spcPts val="1000"/>
              </a:spcAft>
            </a:pPr>
            <a:r>
              <a:rPr lang="ar-SA" sz="2400" b="1" dirty="0">
                <a:solidFill>
                  <a:srgbClr val="0070C0"/>
                </a:solidFill>
                <a:latin typeface="Calibri"/>
                <a:ea typeface="Times New Roman"/>
              </a:rPr>
              <a:t>- از نظر روحی خود را در مرکز توجه قرار دهید و سعی کنید شیوه هایی را که شخص از دست رفته برای موفقیت شما در نظر داشت به یاد آورید و بر روی آنها کار کنید.</a:t>
            </a:r>
            <a:endParaRPr lang="en-US" sz="2000" b="1" dirty="0">
              <a:solidFill>
                <a:srgbClr val="0070C0"/>
              </a:solidFill>
              <a:latin typeface="Calibri"/>
              <a:ea typeface="Calibri"/>
              <a:cs typeface="Arial"/>
            </a:endParaRPr>
          </a:p>
          <a:p>
            <a:pPr algn="just">
              <a:lnSpc>
                <a:spcPct val="200000"/>
              </a:lnSpc>
              <a:spcAft>
                <a:spcPts val="1000"/>
              </a:spcAft>
            </a:pPr>
            <a:r>
              <a:rPr lang="ar-SA" sz="2400" b="1" dirty="0">
                <a:solidFill>
                  <a:srgbClr val="0070C0"/>
                </a:solidFill>
                <a:latin typeface="Calibri"/>
                <a:ea typeface="Times New Roman"/>
              </a:rPr>
              <a:t>- آینده ای پر امید را برای خود مجسم کنید. افکار و احساسات خود را به دیگران بگویید و اجازه دهید دیگران در این مقطع حساس زندگی با شما همراه باشند.</a:t>
            </a:r>
            <a:endParaRPr lang="en-US" sz="2000" b="1" dirty="0">
              <a:solidFill>
                <a:srgbClr val="0070C0"/>
              </a:solidFill>
              <a:latin typeface="Calibri"/>
              <a:ea typeface="Calibri"/>
              <a:cs typeface="Arial"/>
            </a:endParaRPr>
          </a:p>
          <a:p>
            <a:pPr algn="just">
              <a:lnSpc>
                <a:spcPct val="200000"/>
              </a:lnSpc>
              <a:spcAft>
                <a:spcPts val="1000"/>
              </a:spcAft>
            </a:pPr>
            <a:r>
              <a:rPr lang="ar-SA" sz="2400" b="1" dirty="0">
                <a:solidFill>
                  <a:srgbClr val="0070C0"/>
                </a:solidFill>
                <a:latin typeface="Calibri"/>
                <a:ea typeface="Times New Roman"/>
              </a:rPr>
              <a:t>- سعی کنید از نظر جسمی فعال بمانید و به زیبایی های اطراف زندگی خود حساس باشید.</a:t>
            </a:r>
            <a:endParaRPr lang="en-US" sz="2000" b="1" dirty="0">
              <a:solidFill>
                <a:srgbClr val="0070C0"/>
              </a:solidFill>
              <a:latin typeface="Calibri"/>
              <a:ea typeface="Calibri"/>
              <a:cs typeface="Arial"/>
            </a:endParaRPr>
          </a:p>
          <a:p>
            <a:pPr algn="just">
              <a:lnSpc>
                <a:spcPct val="200000"/>
              </a:lnSpc>
              <a:spcAft>
                <a:spcPts val="1000"/>
              </a:spcAft>
            </a:pPr>
            <a:endParaRPr lang="fa-IR" sz="2400" b="1" dirty="0">
              <a:solidFill>
                <a:srgbClr val="0070C0"/>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9672" y="5244805"/>
            <a:ext cx="1098051" cy="1586336"/>
          </a:xfrm>
          <a:prstGeom prst="rect">
            <a:avLst/>
          </a:prstGeom>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2031" y="5184692"/>
            <a:ext cx="2517775" cy="1706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0619505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 calcmode="lin" valueType="num">
                                      <p:cBhvr additive="base">
                                        <p:cTn id="12" dur="500" fill="hold"/>
                                        <p:tgtEl>
                                          <p:spTgt spid="5122"/>
                                        </p:tgtEl>
                                        <p:attrNameLst>
                                          <p:attrName>ppt_x</p:attrName>
                                        </p:attrNameLst>
                                      </p:cBhvr>
                                      <p:tavLst>
                                        <p:tav tm="0">
                                          <p:val>
                                            <p:strVal val="#ppt_x"/>
                                          </p:val>
                                        </p:tav>
                                        <p:tav tm="100000">
                                          <p:val>
                                            <p:strVal val="#ppt_x"/>
                                          </p:val>
                                        </p:tav>
                                      </p:tavLst>
                                    </p:anim>
                                    <p:anim calcmode="lin" valueType="num">
                                      <p:cBhvr additive="base">
                                        <p:cTn id="13" dur="500" fill="hold"/>
                                        <p:tgtEl>
                                          <p:spTgt spid="512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xit" presetSubtype="4" fill="hold" nodeType="clickEffect">
                                  <p:stCondLst>
                                    <p:cond delay="0"/>
                                  </p:stCondLst>
                                  <p:childTnLst>
                                    <p:anim calcmode="lin" valueType="num">
                                      <p:cBhvr additive="base">
                                        <p:cTn id="17" dur="500"/>
                                        <p:tgtEl>
                                          <p:spTgt spid="3"/>
                                        </p:tgtEl>
                                        <p:attrNameLst>
                                          <p:attrName>ppt_x</p:attrName>
                                        </p:attrNameLst>
                                      </p:cBhvr>
                                      <p:tavLst>
                                        <p:tav tm="0">
                                          <p:val>
                                            <p:strVal val="ppt_x"/>
                                          </p:val>
                                        </p:tav>
                                        <p:tav tm="100000">
                                          <p:val>
                                            <p:strVal val="ppt_x"/>
                                          </p:val>
                                        </p:tav>
                                      </p:tavLst>
                                    </p:anim>
                                    <p:anim calcmode="lin" valueType="num">
                                      <p:cBhvr additive="base">
                                        <p:cTn id="18" dur="500"/>
                                        <p:tgtEl>
                                          <p:spTgt spid="3"/>
                                        </p:tgtEl>
                                        <p:attrNameLst>
                                          <p:attrName>ppt_y</p:attrName>
                                        </p:attrNameLst>
                                      </p:cBhvr>
                                      <p:tavLst>
                                        <p:tav tm="0">
                                          <p:val>
                                            <p:strVal val="ppt_y"/>
                                          </p:val>
                                        </p:tav>
                                        <p:tav tm="100000">
                                          <p:val>
                                            <p:strVal val="1+ppt_h/2"/>
                                          </p:val>
                                        </p:tav>
                                      </p:tavLst>
                                    </p:anim>
                                    <p:set>
                                      <p:cBhvr>
                                        <p:cTn id="19"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55" y="260648"/>
            <a:ext cx="9144000" cy="5647700"/>
          </a:xfrm>
          <a:prstGeom prst="rect">
            <a:avLst/>
          </a:prstGeom>
          <a:blipFill dpi="0" rotWithShape="1">
            <a:blip r:embed="rId2">
              <a:alphaModFix amt="28000"/>
              <a:extLst>
                <a:ext uri="{28A0092B-C50C-407E-A947-70E740481C1C}">
                  <a14:useLocalDpi xmlns:a14="http://schemas.microsoft.com/office/drawing/2010/main" val="0"/>
                </a:ext>
              </a:extLst>
            </a:blip>
            <a:srcRect/>
            <a:stretch>
              <a:fillRect/>
            </a:stretch>
          </a:blip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lvl="0" algn="ctr">
              <a:lnSpc>
                <a:spcPct val="200000"/>
              </a:lnSpc>
              <a:spcAft>
                <a:spcPts val="1000"/>
              </a:spcAft>
            </a:pPr>
            <a:r>
              <a:rPr lang="ar-SA" sz="2400" b="1" dirty="0">
                <a:solidFill>
                  <a:schemeClr val="bg1">
                    <a:lumMod val="10000"/>
                  </a:schemeClr>
                </a:solidFill>
                <a:latin typeface="Calibri"/>
                <a:ea typeface="Times New Roman"/>
              </a:rPr>
              <a:t>- به هنگام </a:t>
            </a:r>
            <a:r>
              <a:rPr lang="ar-SA" sz="2400" b="1" u="sng" dirty="0">
                <a:solidFill>
                  <a:schemeClr val="bg1">
                    <a:lumMod val="10000"/>
                  </a:schemeClr>
                </a:solidFill>
                <a:latin typeface="Calibri"/>
                <a:ea typeface="Times New Roman"/>
                <a:hlinkClick r:id="rId3"/>
              </a:rPr>
              <a:t>سوگواری</a:t>
            </a:r>
            <a:r>
              <a:rPr lang="ar-SA" sz="2400" b="1" dirty="0">
                <a:solidFill>
                  <a:schemeClr val="bg1">
                    <a:lumMod val="10000"/>
                  </a:schemeClr>
                </a:solidFill>
                <a:latin typeface="Calibri"/>
                <a:ea typeface="Times New Roman"/>
              </a:rPr>
              <a:t> به دیگران کمک کنید، به صحبت های شخص سوگوار گوش کنید و در مورد فقدان با او صحبت کنید.</a:t>
            </a:r>
            <a:endParaRPr lang="en-US" sz="2000" b="1" dirty="0">
              <a:solidFill>
                <a:schemeClr val="bg1">
                  <a:lumMod val="10000"/>
                </a:schemeClr>
              </a:solidFill>
              <a:latin typeface="Calibri"/>
              <a:ea typeface="Calibri"/>
              <a:cs typeface="Arial"/>
            </a:endParaRPr>
          </a:p>
          <a:p>
            <a:pPr lvl="0" algn="ctr">
              <a:lnSpc>
                <a:spcPct val="200000"/>
              </a:lnSpc>
              <a:spcAft>
                <a:spcPts val="1000"/>
              </a:spcAft>
            </a:pPr>
            <a:r>
              <a:rPr lang="ar-SA" sz="2400" b="1" dirty="0">
                <a:solidFill>
                  <a:schemeClr val="bg1">
                    <a:lumMod val="10000"/>
                  </a:schemeClr>
                </a:solidFill>
                <a:latin typeface="Calibri"/>
                <a:ea typeface="Times New Roman"/>
              </a:rPr>
              <a:t>- از قضاوت در مورد احساسات شخص به هنگام سوگواری خودداری کنید و سعی کنید احساسات آن ها را بپذیرید وبا آن ها همدلی و همدردی کنید.</a:t>
            </a:r>
            <a:endParaRPr lang="en-US" sz="2000" b="1" dirty="0">
              <a:solidFill>
                <a:schemeClr val="bg1">
                  <a:lumMod val="10000"/>
                </a:schemeClr>
              </a:solidFill>
              <a:latin typeface="Calibri"/>
              <a:ea typeface="Calibri"/>
              <a:cs typeface="Arial"/>
            </a:endParaRPr>
          </a:p>
          <a:p>
            <a:pPr lvl="0" algn="ctr">
              <a:lnSpc>
                <a:spcPct val="200000"/>
              </a:lnSpc>
              <a:spcAft>
                <a:spcPts val="1000"/>
              </a:spcAft>
            </a:pPr>
            <a:r>
              <a:rPr lang="ar-SA" sz="2400" b="1" dirty="0">
                <a:solidFill>
                  <a:schemeClr val="bg1">
                    <a:lumMod val="10000"/>
                  </a:schemeClr>
                </a:solidFill>
                <a:latin typeface="Calibri"/>
                <a:ea typeface="Times New Roman"/>
              </a:rPr>
              <a:t>- به شخص سوگوار اجازه دهید تا مطمئن شود در دسترس او هستید و اهمیت ارتباط حمایتی با او را مورد توجه قرار دهید.</a:t>
            </a:r>
            <a:endParaRPr lang="en-US" sz="2000" b="1" dirty="0">
              <a:solidFill>
                <a:schemeClr val="bg1">
                  <a:lumMod val="10000"/>
                </a:schemeClr>
              </a:solidFill>
              <a:latin typeface="Calibri"/>
              <a:ea typeface="Calibri"/>
              <a:cs typeface="Arial"/>
            </a:endParaRPr>
          </a:p>
          <a:p>
            <a:pPr lvl="0" algn="ctr"/>
            <a:r>
              <a:rPr lang="ar-SA" sz="2400" b="1" dirty="0">
                <a:solidFill>
                  <a:schemeClr val="bg1">
                    <a:lumMod val="10000"/>
                  </a:schemeClr>
                </a:solidFill>
                <a:ea typeface="Times New Roman"/>
              </a:rPr>
              <a:t>- خود را برای این موضوع  که شخص سوگوار سوالات دشواری در مورد زندگی و </a:t>
            </a:r>
            <a:r>
              <a:rPr lang="ar-SA" sz="2400" b="1" u="sng" dirty="0">
                <a:solidFill>
                  <a:schemeClr val="bg1">
                    <a:lumMod val="10000"/>
                  </a:schemeClr>
                </a:solidFill>
                <a:latin typeface="Calibri"/>
                <a:ea typeface="Times New Roman"/>
                <a:hlinkClick r:id="rId4"/>
              </a:rPr>
              <a:t>مرگ</a:t>
            </a:r>
            <a:r>
              <a:rPr lang="ar-SA" sz="2400" b="1" dirty="0">
                <a:solidFill>
                  <a:schemeClr val="bg1">
                    <a:lumMod val="10000"/>
                  </a:schemeClr>
                </a:solidFill>
                <a:ea typeface="Times New Roman"/>
              </a:rPr>
              <a:t> خواهد داشت، آماده کنید.</a:t>
            </a:r>
            <a:endParaRPr lang="fa-IR" sz="2000" b="1" dirty="0">
              <a:solidFill>
                <a:schemeClr val="bg1">
                  <a:lumMod val="10000"/>
                </a:schemeClr>
              </a:solidFill>
            </a:endParaRPr>
          </a:p>
        </p:txBody>
      </p:sp>
    </p:spTree>
    <p:extLst>
      <p:ext uri="{BB962C8B-B14F-4D97-AF65-F5344CB8AC3E}">
        <p14:creationId xmlns:p14="http://schemas.microsoft.com/office/powerpoint/2010/main" val="350945911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467544" y="2204864"/>
            <a:ext cx="7931224" cy="3600400"/>
          </a:xfrm>
          <a:solidFill>
            <a:srgbClr val="FFFF99"/>
          </a:solidFill>
          <a:ln w="76200">
            <a:solidFill>
              <a:srgbClr val="002060"/>
            </a:solidFill>
          </a:ln>
          <a:effectLst>
            <a:glow rad="139700">
              <a:schemeClr val="accent2">
                <a:satMod val="175000"/>
                <a:alpha val="40000"/>
              </a:schemeClr>
            </a:glow>
          </a:effectLst>
          <a:scene3d>
            <a:camera prst="perspectiveRelaxedModerately"/>
            <a:lightRig rig="threePt" dir="t"/>
          </a:scene3d>
        </p:spPr>
        <p:style>
          <a:lnRef idx="0">
            <a:scrgbClr r="0" g="0" b="0"/>
          </a:lnRef>
          <a:fillRef idx="1001">
            <a:schemeClr val="lt2"/>
          </a:fillRef>
          <a:effectRef idx="0">
            <a:scrgbClr r="0" g="0" b="0"/>
          </a:effectRef>
          <a:fontRef idx="major"/>
        </p:style>
        <p:txBody>
          <a:bodyPr>
            <a:normAutofit/>
          </a:bodyPr>
          <a:lstStyle/>
          <a:p>
            <a:pPr algn="ctr"/>
            <a:r>
              <a:rPr lang="fa-IR" sz="4400" dirty="0">
                <a:solidFill>
                  <a:srgbClr val="FF0000"/>
                </a:solidFill>
              </a:rPr>
              <a:t>تهیه </a:t>
            </a:r>
            <a:r>
              <a:rPr lang="fa-IR" sz="4400" dirty="0" smtClean="0">
                <a:solidFill>
                  <a:srgbClr val="FF0000"/>
                </a:solidFill>
              </a:rPr>
              <a:t>کننده:مرتضی کریمی زاده</a:t>
            </a:r>
          </a:p>
          <a:p>
            <a:pPr algn="ctr"/>
            <a:r>
              <a:rPr lang="fa-IR" sz="4400" dirty="0" smtClean="0">
                <a:solidFill>
                  <a:srgbClr val="00B050"/>
                </a:solidFill>
              </a:rPr>
              <a:t>دبیرستان امام رضا(ع)</a:t>
            </a:r>
          </a:p>
          <a:p>
            <a:pPr algn="ctr"/>
            <a:r>
              <a:rPr lang="fa-IR" sz="4400" dirty="0" smtClean="0">
                <a:solidFill>
                  <a:srgbClr val="00B050"/>
                </a:solidFill>
              </a:rPr>
              <a:t>واحد11</a:t>
            </a:r>
          </a:p>
          <a:p>
            <a:pPr algn="ctr"/>
            <a:r>
              <a:rPr lang="fa-IR" sz="4400" dirty="0" smtClean="0">
                <a:solidFill>
                  <a:srgbClr val="FF0066"/>
                </a:solidFill>
              </a:rPr>
              <a:t>کلاس:دوم علوم انسانی</a:t>
            </a:r>
          </a:p>
        </p:txBody>
      </p:sp>
      <p:sp>
        <p:nvSpPr>
          <p:cNvPr id="2" name="Title 1"/>
          <p:cNvSpPr>
            <a:spLocks noGrp="1"/>
          </p:cNvSpPr>
          <p:nvPr>
            <p:ph type="title"/>
          </p:nvPr>
        </p:nvSpPr>
        <p:spPr>
          <a:xfrm>
            <a:off x="539552" y="476672"/>
            <a:ext cx="8229600" cy="1143000"/>
          </a:xfrm>
          <a:solidFill>
            <a:srgbClr val="FFFF00"/>
          </a:solidFill>
          <a:scene3d>
            <a:camera prst="perspectiveRelaxedModerately"/>
            <a:lightRig rig="threePt" dir="t"/>
          </a:scene3d>
        </p:spPr>
        <p:txBody>
          <a:bodyPr>
            <a:normAutofit/>
          </a:bodyPr>
          <a:lstStyle/>
          <a:p>
            <a:r>
              <a:rPr lang="fa-IR" sz="4000" dirty="0" smtClean="0">
                <a:solidFill>
                  <a:schemeClr val="accent5">
                    <a:lumMod val="50000"/>
                  </a:schemeClr>
                </a:solidFill>
              </a:rPr>
              <a:t>موضوع:</a:t>
            </a:r>
            <a:r>
              <a:rPr lang="fa-IR" sz="4000" dirty="0" smtClean="0">
                <a:solidFill>
                  <a:srgbClr val="FF0066"/>
                </a:solidFill>
              </a:rPr>
              <a:t>افسردگی وراه کارهای مقابله با آن</a:t>
            </a:r>
            <a:endParaRPr lang="fa-IR" sz="4000" dirty="0">
              <a:solidFill>
                <a:srgbClr val="FF0066"/>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516082"/>
            <a:ext cx="2160240" cy="1329378"/>
          </a:xfrm>
          <a:prstGeom prst="rect">
            <a:avLst/>
          </a:prstGeom>
        </p:spPr>
      </p:pic>
    </p:spTree>
    <p:extLst>
      <p:ext uri="{BB962C8B-B14F-4D97-AF65-F5344CB8AC3E}">
        <p14:creationId xmlns:p14="http://schemas.microsoft.com/office/powerpoint/2010/main" val="285876048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bg/>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054" y="101823"/>
            <a:ext cx="9144000" cy="461665"/>
          </a:xfrm>
          <a:prstGeom prst="rect">
            <a:avLst/>
          </a:prstGeom>
          <a:solidFill>
            <a:srgbClr val="FFFF99"/>
          </a:solidFill>
        </p:spPr>
        <p:style>
          <a:lnRef idx="2">
            <a:schemeClr val="accent1"/>
          </a:lnRef>
          <a:fillRef idx="1">
            <a:schemeClr val="lt1"/>
          </a:fillRef>
          <a:effectRef idx="0">
            <a:schemeClr val="accent1"/>
          </a:effectRef>
          <a:fontRef idx="minor">
            <a:schemeClr val="dk1"/>
          </a:fontRef>
        </p:style>
        <p:txBody>
          <a:bodyPr wrap="square">
            <a:spAutoFit/>
          </a:bodyPr>
          <a:lstStyle/>
          <a:p>
            <a:r>
              <a:rPr lang="ar-SA" sz="2400" b="1" dirty="0">
                <a:solidFill>
                  <a:srgbClr val="FF0066"/>
                </a:solidFill>
                <a:ea typeface="Times New Roman"/>
              </a:rPr>
              <a:t>غم غربت یا افسردگی ناشی از دوری از خانواده:</a:t>
            </a:r>
            <a:endParaRPr lang="fa-IR" sz="2400" b="1" dirty="0">
              <a:solidFill>
                <a:srgbClr val="FF0066"/>
              </a:solidFill>
            </a:endParaRPr>
          </a:p>
        </p:txBody>
      </p:sp>
      <p:sp>
        <p:nvSpPr>
          <p:cNvPr id="3" name="Rectangle 2"/>
          <p:cNvSpPr/>
          <p:nvPr/>
        </p:nvSpPr>
        <p:spPr>
          <a:xfrm>
            <a:off x="24735" y="692696"/>
            <a:ext cx="9144000" cy="6022161"/>
          </a:xfrm>
          <a:prstGeom prst="rect">
            <a:avLst/>
          </a:prstGeom>
          <a:solidFill>
            <a:srgbClr val="FFFFCC"/>
          </a:solidFill>
        </p:spPr>
        <p:style>
          <a:lnRef idx="2">
            <a:schemeClr val="accent2"/>
          </a:lnRef>
          <a:fillRef idx="1">
            <a:schemeClr val="lt1"/>
          </a:fillRef>
          <a:effectRef idx="0">
            <a:schemeClr val="accent2"/>
          </a:effectRef>
          <a:fontRef idx="minor">
            <a:schemeClr val="dk1"/>
          </a:fontRef>
        </p:style>
        <p:txBody>
          <a:bodyPr wrap="square">
            <a:spAutoFit/>
          </a:bodyPr>
          <a:lstStyle/>
          <a:p>
            <a:pPr algn="just">
              <a:lnSpc>
                <a:spcPct val="200000"/>
              </a:lnSpc>
              <a:spcAft>
                <a:spcPts val="1000"/>
              </a:spcAft>
            </a:pPr>
            <a:r>
              <a:rPr lang="ar-SA" sz="2200" b="1" dirty="0">
                <a:solidFill>
                  <a:srgbClr val="00B050"/>
                </a:solidFill>
                <a:latin typeface="+mj-lt"/>
                <a:ea typeface="Times New Roman"/>
              </a:rPr>
              <a:t>- بپذیرید که به آن </a:t>
            </a:r>
            <a:r>
              <a:rPr lang="ar-SA" sz="2200" b="1" dirty="0" smtClean="0">
                <a:solidFill>
                  <a:srgbClr val="00B050"/>
                </a:solidFill>
                <a:latin typeface="+mj-lt"/>
                <a:ea typeface="Times New Roman"/>
              </a:rPr>
              <a:t>دچارید</a:t>
            </a:r>
            <a:r>
              <a:rPr lang="fa-IR" sz="2200" b="1" dirty="0" smtClean="0">
                <a:solidFill>
                  <a:srgbClr val="00B050"/>
                </a:solidFill>
                <a:latin typeface="+mj-lt"/>
                <a:ea typeface="Times New Roman"/>
              </a:rPr>
              <a:t>.</a:t>
            </a:r>
            <a:r>
              <a:rPr lang="ar-SA" sz="2200" b="1" dirty="0" smtClean="0">
                <a:solidFill>
                  <a:srgbClr val="00B050"/>
                </a:solidFill>
                <a:latin typeface="+mj-lt"/>
                <a:ea typeface="Times New Roman"/>
              </a:rPr>
              <a:t> </a:t>
            </a:r>
            <a:r>
              <a:rPr lang="ar-SA" sz="2200" b="1" dirty="0">
                <a:solidFill>
                  <a:srgbClr val="00B050"/>
                </a:solidFill>
                <a:latin typeface="+mj-lt"/>
                <a:ea typeface="Times New Roman"/>
              </a:rPr>
              <a:t>واقع </a:t>
            </a:r>
            <a:r>
              <a:rPr lang="ar-SA" sz="2200" b="1" dirty="0" smtClean="0">
                <a:solidFill>
                  <a:srgbClr val="00B050"/>
                </a:solidFill>
                <a:latin typeface="+mj-lt"/>
                <a:ea typeface="Times New Roman"/>
              </a:rPr>
              <a:t>بینا</a:t>
            </a:r>
            <a:r>
              <a:rPr lang="fa-IR" sz="2200" b="1" dirty="0" smtClean="0">
                <a:solidFill>
                  <a:srgbClr val="00B050"/>
                </a:solidFill>
                <a:latin typeface="+mj-lt"/>
                <a:ea typeface="Times New Roman"/>
              </a:rPr>
              <a:t> </a:t>
            </a:r>
            <a:r>
              <a:rPr lang="ar-SA" sz="2200" b="1" dirty="0" smtClean="0">
                <a:solidFill>
                  <a:srgbClr val="00B050"/>
                </a:solidFill>
                <a:latin typeface="+mj-lt"/>
                <a:ea typeface="Times New Roman"/>
              </a:rPr>
              <a:t>نه </a:t>
            </a:r>
            <a:r>
              <a:rPr lang="ar-SA" sz="2200" b="1" dirty="0">
                <a:solidFill>
                  <a:srgbClr val="00B050"/>
                </a:solidFill>
                <a:latin typeface="+mj-lt"/>
                <a:ea typeface="Times New Roman"/>
              </a:rPr>
              <a:t>با آن روبرو شوید و بدانید که غم غربت پاسخی طبیعی به این </a:t>
            </a:r>
            <a:r>
              <a:rPr lang="ar-SA" sz="2200" b="1" dirty="0" smtClean="0">
                <a:solidFill>
                  <a:srgbClr val="00B050"/>
                </a:solidFill>
                <a:latin typeface="+mj-lt"/>
                <a:ea typeface="Times New Roman"/>
              </a:rPr>
              <a:t>احسا</a:t>
            </a:r>
            <a:r>
              <a:rPr lang="fa-IR" sz="2200" b="1" dirty="0" smtClean="0">
                <a:solidFill>
                  <a:srgbClr val="00B050"/>
                </a:solidFill>
                <a:latin typeface="+mj-lt"/>
                <a:ea typeface="Times New Roman"/>
              </a:rPr>
              <a:t> </a:t>
            </a:r>
            <a:r>
              <a:rPr lang="ar-SA" sz="2200" b="1" dirty="0" smtClean="0">
                <a:solidFill>
                  <a:srgbClr val="00B050"/>
                </a:solidFill>
                <a:latin typeface="+mj-lt"/>
                <a:ea typeface="Times New Roman"/>
              </a:rPr>
              <a:t>س </a:t>
            </a:r>
            <a:r>
              <a:rPr lang="ar-SA" sz="2200" b="1" dirty="0">
                <a:solidFill>
                  <a:srgbClr val="00B050"/>
                </a:solidFill>
                <a:latin typeface="+mj-lt"/>
                <a:ea typeface="Times New Roman"/>
              </a:rPr>
              <a:t>فقدان است.</a:t>
            </a:r>
            <a:endParaRPr lang="en-US" sz="2200" b="1" dirty="0">
              <a:solidFill>
                <a:srgbClr val="00B050"/>
              </a:solidFill>
              <a:latin typeface="+mj-lt"/>
              <a:ea typeface="Calibri"/>
            </a:endParaRPr>
          </a:p>
          <a:p>
            <a:pPr algn="just">
              <a:lnSpc>
                <a:spcPct val="200000"/>
              </a:lnSpc>
              <a:spcAft>
                <a:spcPts val="1000"/>
              </a:spcAft>
            </a:pPr>
            <a:r>
              <a:rPr lang="ar-SA" sz="2200" b="1" dirty="0">
                <a:solidFill>
                  <a:srgbClr val="00B050"/>
                </a:solidFill>
                <a:latin typeface="+mj-lt"/>
                <a:ea typeface="Times New Roman"/>
              </a:rPr>
              <a:t>- با خواهر و برادر خود یا دوستی که او هم از خانه دور است، در این باره صحبت کنید.</a:t>
            </a:r>
            <a:endParaRPr lang="en-US" sz="2200" b="1" dirty="0">
              <a:solidFill>
                <a:srgbClr val="00B050"/>
              </a:solidFill>
              <a:latin typeface="+mj-lt"/>
              <a:ea typeface="Calibri"/>
            </a:endParaRPr>
          </a:p>
          <a:p>
            <a:pPr algn="just">
              <a:lnSpc>
                <a:spcPct val="200000"/>
              </a:lnSpc>
              <a:spcAft>
                <a:spcPts val="1000"/>
              </a:spcAft>
            </a:pPr>
            <a:r>
              <a:rPr lang="ar-SA" sz="2200" b="1" dirty="0">
                <a:solidFill>
                  <a:srgbClr val="00B050"/>
                </a:solidFill>
                <a:latin typeface="+mj-lt"/>
                <a:ea typeface="Times New Roman"/>
              </a:rPr>
              <a:t>- چند وسیله ی آشنا و مأنوس را از خانه تان به محل جدید بیاورید تا حس تداوم به شما بدهند.</a:t>
            </a:r>
            <a:endParaRPr lang="en-US" sz="2200" b="1" dirty="0">
              <a:solidFill>
                <a:srgbClr val="00B050"/>
              </a:solidFill>
              <a:latin typeface="+mj-lt"/>
              <a:ea typeface="Calibri"/>
            </a:endParaRPr>
          </a:p>
          <a:p>
            <a:pPr algn="just">
              <a:lnSpc>
                <a:spcPct val="200000"/>
              </a:lnSpc>
              <a:spcAft>
                <a:spcPts val="1000"/>
              </a:spcAft>
            </a:pPr>
            <a:r>
              <a:rPr lang="ar-SA" sz="2200" b="1" dirty="0">
                <a:solidFill>
                  <a:srgbClr val="00B050"/>
                </a:solidFill>
                <a:latin typeface="+mj-lt"/>
                <a:ea typeface="Times New Roman"/>
              </a:rPr>
              <a:t>- سعی کنید در اطراف محیط جدید قدم بزنید و با آن بیشتر آشنا شوید ، بدین ترتیب بهتر می توانید بر احساسات خود مسلط شوید.</a:t>
            </a:r>
            <a:endParaRPr lang="en-US" sz="2200" b="1" dirty="0">
              <a:solidFill>
                <a:srgbClr val="00B050"/>
              </a:solidFill>
              <a:latin typeface="+mj-lt"/>
              <a:ea typeface="Calibri"/>
            </a:endParaRPr>
          </a:p>
          <a:p>
            <a:pPr algn="just">
              <a:lnSpc>
                <a:spcPct val="200000"/>
              </a:lnSpc>
              <a:spcAft>
                <a:spcPts val="1000"/>
              </a:spcAft>
            </a:pPr>
            <a:r>
              <a:rPr lang="ar-SA" sz="2200" b="1" dirty="0">
                <a:solidFill>
                  <a:srgbClr val="00B050"/>
                </a:solidFill>
                <a:latin typeface="+mj-lt"/>
                <a:ea typeface="Times New Roman"/>
              </a:rPr>
              <a:t>- از دیگران بخواهید شما را در کشف محیط تازه کمک کنند. دوستیابی، قدمی بزرگ در تخفیف غم غربت است.</a:t>
            </a:r>
            <a:endParaRPr lang="en-US" sz="2200" b="1" dirty="0">
              <a:solidFill>
                <a:srgbClr val="00B050"/>
              </a:solidFill>
              <a:effectLst/>
              <a:latin typeface="+mj-lt"/>
              <a:ea typeface="Calibri"/>
            </a:endParaRPr>
          </a:p>
        </p:txBody>
      </p:sp>
    </p:spTree>
    <p:extLst>
      <p:ext uri="{BB962C8B-B14F-4D97-AF65-F5344CB8AC3E}">
        <p14:creationId xmlns:p14="http://schemas.microsoft.com/office/powerpoint/2010/main" val="202334515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797" y="116632"/>
            <a:ext cx="9144000" cy="1042273"/>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lnSpc>
                <a:spcPct val="200000"/>
              </a:lnSpc>
              <a:spcAft>
                <a:spcPts val="1000"/>
              </a:spcAft>
            </a:pPr>
            <a:r>
              <a:rPr lang="ar-SA" sz="3600" b="1" dirty="0">
                <a:solidFill>
                  <a:srgbClr val="FF0066"/>
                </a:solidFill>
                <a:latin typeface="Calibri"/>
                <a:ea typeface="Times New Roman"/>
              </a:rPr>
              <a:t>اختلال خلقی فصلی:</a:t>
            </a:r>
            <a:endParaRPr lang="en-US" sz="3200" dirty="0">
              <a:solidFill>
                <a:srgbClr val="FF0066"/>
              </a:solidFill>
              <a:effectLst/>
              <a:latin typeface="Calibri"/>
              <a:ea typeface="Calibri"/>
              <a:cs typeface="Arial"/>
            </a:endParaRPr>
          </a:p>
        </p:txBody>
      </p:sp>
      <p:sp>
        <p:nvSpPr>
          <p:cNvPr id="3" name="Rectangle 2"/>
          <p:cNvSpPr/>
          <p:nvPr/>
        </p:nvSpPr>
        <p:spPr>
          <a:xfrm>
            <a:off x="-20797" y="1628800"/>
            <a:ext cx="9164797" cy="4780796"/>
          </a:xfrm>
          <a:prstGeom prst="rect">
            <a:avLst/>
          </a:prstGeom>
          <a:blipFill dpi="0" rotWithShape="1">
            <a:blip r:embed="rId2" cstate="print">
              <a:alphaModFix amt="31000"/>
            </a:blip>
            <a:srcRect/>
            <a:stretch>
              <a:fillRect/>
            </a:stretch>
          </a:blipFill>
        </p:spPr>
        <p:txBody>
          <a:bodyPr wrap="square">
            <a:spAutoFit/>
          </a:bodyPr>
          <a:lstStyle/>
          <a:p>
            <a:pPr algn="just">
              <a:lnSpc>
                <a:spcPct val="200000"/>
              </a:lnSpc>
              <a:spcAft>
                <a:spcPts val="1000"/>
              </a:spcAft>
            </a:pPr>
            <a:r>
              <a:rPr lang="ar-SA" sz="2400" b="1" dirty="0">
                <a:solidFill>
                  <a:schemeClr val="bg1">
                    <a:lumMod val="10000"/>
                  </a:schemeClr>
                </a:solidFill>
                <a:latin typeface="Calibri"/>
                <a:ea typeface="Times New Roman"/>
              </a:rPr>
              <a:t>- نشانه های خود را با متخصص بهداشت روانی در میان بگذارید. </a:t>
            </a:r>
            <a:r>
              <a:rPr lang="ar-SA" sz="2400" b="1" dirty="0">
                <a:solidFill>
                  <a:schemeClr val="bg1">
                    <a:lumMod val="10000"/>
                  </a:schemeClr>
                </a:solidFill>
                <a:latin typeface="Calibri"/>
                <a:ea typeface="Times New Roman"/>
                <a:hlinkClick r:id="rId3"/>
              </a:rPr>
              <a:t>داروهای ضد افسردگی</a:t>
            </a:r>
            <a:r>
              <a:rPr lang="ar-SA" sz="2400" b="1" dirty="0">
                <a:solidFill>
                  <a:schemeClr val="bg1">
                    <a:lumMod val="10000"/>
                  </a:schemeClr>
                </a:solidFill>
                <a:latin typeface="Calibri"/>
                <a:ea typeface="Times New Roman"/>
              </a:rPr>
              <a:t> ، اغلب می تواند مؤثرباشد.</a:t>
            </a:r>
            <a:endParaRPr lang="en-US" sz="2000" b="1" dirty="0">
              <a:solidFill>
                <a:schemeClr val="bg1">
                  <a:lumMod val="10000"/>
                </a:schemeClr>
              </a:solidFill>
              <a:latin typeface="Calibri"/>
              <a:ea typeface="Calibri"/>
              <a:cs typeface="Arial"/>
            </a:endParaRPr>
          </a:p>
          <a:p>
            <a:pPr algn="just">
              <a:lnSpc>
                <a:spcPct val="200000"/>
              </a:lnSpc>
              <a:spcAft>
                <a:spcPts val="1000"/>
              </a:spcAft>
            </a:pPr>
            <a:r>
              <a:rPr lang="ar-SA" sz="2400" b="1" dirty="0">
                <a:solidFill>
                  <a:schemeClr val="bg1">
                    <a:lumMod val="10000"/>
                  </a:schemeClr>
                </a:solidFill>
                <a:latin typeface="Calibri"/>
                <a:ea typeface="Times New Roman"/>
              </a:rPr>
              <a:t>- به منظور به دست آوردن حمایت و توجه خانواده و دوستان نزدیک، خودتان و آن ها را در مورد ماهیت این اختلال آموزش دهید.</a:t>
            </a:r>
            <a:endParaRPr lang="en-US" sz="2000" b="1" dirty="0">
              <a:solidFill>
                <a:schemeClr val="bg1">
                  <a:lumMod val="10000"/>
                </a:schemeClr>
              </a:solidFill>
              <a:latin typeface="Calibri"/>
              <a:ea typeface="Calibri"/>
              <a:cs typeface="Arial"/>
            </a:endParaRPr>
          </a:p>
          <a:p>
            <a:pPr algn="just">
              <a:lnSpc>
                <a:spcPct val="200000"/>
              </a:lnSpc>
              <a:spcAft>
                <a:spcPts val="1000"/>
              </a:spcAft>
            </a:pPr>
            <a:r>
              <a:rPr lang="ar-SA" sz="2400" b="1" dirty="0">
                <a:solidFill>
                  <a:schemeClr val="bg1">
                    <a:lumMod val="10000"/>
                  </a:schemeClr>
                </a:solidFill>
                <a:latin typeface="Calibri"/>
                <a:ea typeface="Times New Roman"/>
              </a:rPr>
              <a:t>- در فصل </a:t>
            </a:r>
            <a:r>
              <a:rPr lang="ar-SA" sz="2400" b="1" u="sng" dirty="0">
                <a:solidFill>
                  <a:schemeClr val="bg1">
                    <a:lumMod val="10000"/>
                  </a:schemeClr>
                </a:solidFill>
                <a:latin typeface="Calibri"/>
                <a:ea typeface="Times New Roman"/>
                <a:hlinkClick r:id="rId4"/>
              </a:rPr>
              <a:t>زمستان</a:t>
            </a:r>
            <a:r>
              <a:rPr lang="ar-SA" sz="2400" b="1" dirty="0">
                <a:solidFill>
                  <a:schemeClr val="bg1">
                    <a:lumMod val="10000"/>
                  </a:schemeClr>
                </a:solidFill>
                <a:latin typeface="Calibri"/>
                <a:ea typeface="Times New Roman"/>
              </a:rPr>
              <a:t> تا آنجا که ممکن است از نور استفاده کنید و از حضور در مکان های تاریک اجتناب کنید</a:t>
            </a:r>
            <a:r>
              <a:rPr lang="ar-SA" sz="2400" b="1" dirty="0" smtClean="0">
                <a:solidFill>
                  <a:schemeClr val="bg1">
                    <a:lumMod val="10000"/>
                  </a:schemeClr>
                </a:solidFill>
                <a:latin typeface="Calibri"/>
                <a:ea typeface="Times New Roman"/>
              </a:rPr>
              <a:t>.</a:t>
            </a:r>
            <a:endParaRPr lang="en-US" sz="2000" b="1" dirty="0">
              <a:solidFill>
                <a:schemeClr val="bg1">
                  <a:lumMod val="10000"/>
                </a:schemeClr>
              </a:solidFill>
              <a:latin typeface="Calibri"/>
              <a:ea typeface="Calibri"/>
              <a:cs typeface="Arial"/>
            </a:endParaRPr>
          </a:p>
        </p:txBody>
      </p:sp>
    </p:spTree>
    <p:extLst>
      <p:ext uri="{BB962C8B-B14F-4D97-AF65-F5344CB8AC3E}">
        <p14:creationId xmlns:p14="http://schemas.microsoft.com/office/powerpoint/2010/main" val="17940005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484" y="332656"/>
            <a:ext cx="9144000" cy="4909036"/>
          </a:xfrm>
          <a:prstGeom prst="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lvl="0" algn="just">
              <a:lnSpc>
                <a:spcPct val="200000"/>
              </a:lnSpc>
              <a:spcAft>
                <a:spcPts val="1000"/>
              </a:spcAft>
            </a:pPr>
            <a:r>
              <a:rPr lang="ar-SA" sz="2400" b="1" dirty="0">
                <a:solidFill>
                  <a:srgbClr val="7030A0"/>
                </a:solidFill>
                <a:latin typeface="Calibri"/>
                <a:ea typeface="Times New Roman"/>
              </a:rPr>
              <a:t>- وقتی دمای هوا مناسب است اجازه دهید نور طبیعی از پنجره بتابد. دیوارها را با رنگ روشن نقاشی کنید، پرده های ضخیم را بردارید.</a:t>
            </a:r>
            <a:endParaRPr lang="en-US" sz="2000" b="1" dirty="0">
              <a:solidFill>
                <a:srgbClr val="7030A0"/>
              </a:solidFill>
              <a:latin typeface="Calibri"/>
              <a:ea typeface="Calibri"/>
              <a:cs typeface="Arial"/>
            </a:endParaRPr>
          </a:p>
          <a:p>
            <a:pPr lvl="0" algn="just">
              <a:lnSpc>
                <a:spcPct val="200000"/>
              </a:lnSpc>
              <a:spcAft>
                <a:spcPts val="1000"/>
              </a:spcAft>
            </a:pPr>
            <a:r>
              <a:rPr lang="ar-SA" sz="2400" b="1" dirty="0">
                <a:solidFill>
                  <a:srgbClr val="7030A0"/>
                </a:solidFill>
                <a:latin typeface="Calibri"/>
                <a:ea typeface="Times New Roman"/>
              </a:rPr>
              <a:t>- برای خودتان سرگرمی هایی پیدا کنید و تا پایان موقعیت فشار زا، انرژی و توجه خود را به آن معطوف کنید.</a:t>
            </a:r>
            <a:endParaRPr lang="en-US" sz="2000" b="1" dirty="0">
              <a:solidFill>
                <a:srgbClr val="7030A0"/>
              </a:solidFill>
              <a:latin typeface="Calibri"/>
              <a:ea typeface="Calibri"/>
              <a:cs typeface="Arial"/>
            </a:endParaRPr>
          </a:p>
          <a:p>
            <a:pPr lvl="0" algn="just">
              <a:lnSpc>
                <a:spcPct val="200000"/>
              </a:lnSpc>
              <a:spcAft>
                <a:spcPts val="1000"/>
              </a:spcAft>
            </a:pPr>
            <a:r>
              <a:rPr lang="ar-SA" sz="2400" b="1" dirty="0">
                <a:solidFill>
                  <a:srgbClr val="7030A0"/>
                </a:solidFill>
                <a:latin typeface="Calibri"/>
                <a:ea typeface="Times New Roman"/>
              </a:rPr>
              <a:t>- </a:t>
            </a:r>
            <a:r>
              <a:rPr lang="ar-SA" sz="2400" b="1" u="sng" dirty="0">
                <a:solidFill>
                  <a:srgbClr val="7030A0"/>
                </a:solidFill>
                <a:latin typeface="Calibri"/>
                <a:ea typeface="Times New Roman"/>
                <a:hlinkClick r:id="rId2"/>
              </a:rPr>
              <a:t>عبادت</a:t>
            </a:r>
            <a:r>
              <a:rPr lang="ar-SA" sz="2400" b="1" dirty="0">
                <a:solidFill>
                  <a:srgbClr val="7030A0"/>
                </a:solidFill>
                <a:latin typeface="Calibri"/>
                <a:ea typeface="Times New Roman"/>
              </a:rPr>
              <a:t> می تواند تأثیر آرام بخشی بر بدن تان داشته باشد.</a:t>
            </a:r>
            <a:endParaRPr lang="en-US" sz="2000" b="1" dirty="0">
              <a:solidFill>
                <a:srgbClr val="7030A0"/>
              </a:solidFill>
              <a:latin typeface="Calibri"/>
              <a:ea typeface="Calibri"/>
              <a:cs typeface="Arial"/>
            </a:endParaRPr>
          </a:p>
          <a:p>
            <a:pPr lvl="0"/>
            <a:r>
              <a:rPr lang="ar-SA" sz="2400" b="1" dirty="0">
                <a:solidFill>
                  <a:srgbClr val="7030A0"/>
                </a:solidFill>
                <a:ea typeface="Times New Roman"/>
              </a:rPr>
              <a:t>- استفاده از روش های آرام بخش برای کاهش تنش ها، می توانند به شما کمک زیادی در اداره کردن </a:t>
            </a:r>
            <a:r>
              <a:rPr lang="ar-SA" sz="2400" b="1" u="sng" dirty="0">
                <a:solidFill>
                  <a:srgbClr val="7030A0"/>
                </a:solidFill>
                <a:latin typeface="Calibri"/>
                <a:ea typeface="Times New Roman"/>
                <a:hlinkClick r:id="rId3"/>
              </a:rPr>
              <a:t>فشار روانی</a:t>
            </a:r>
            <a:r>
              <a:rPr lang="ar-SA" sz="2400" b="1" dirty="0">
                <a:solidFill>
                  <a:srgbClr val="7030A0"/>
                </a:solidFill>
                <a:ea typeface="Times New Roman"/>
              </a:rPr>
              <a:t> بنماید.</a:t>
            </a:r>
            <a:endParaRPr lang="fa-IR" sz="2400" b="1" dirty="0">
              <a:solidFill>
                <a:srgbClr val="7030A0"/>
              </a:solidFill>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5923" y="5209602"/>
            <a:ext cx="1170268" cy="1616308"/>
          </a:xfrm>
          <a:prstGeom prst="rect">
            <a:avLst/>
          </a:prstGeom>
        </p:spPr>
      </p:pic>
      <p:pic>
        <p:nvPicPr>
          <p:cNvPr id="409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88224" y="5288136"/>
            <a:ext cx="1030842" cy="1584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4777052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099"/>
                                        </p:tgtEl>
                                        <p:attrNameLst>
                                          <p:attrName>style.visibility</p:attrName>
                                        </p:attrNameLst>
                                      </p:cBhvr>
                                      <p:to>
                                        <p:strVal val="visible"/>
                                      </p:to>
                                    </p:set>
                                    <p:anim calcmode="lin" valueType="num">
                                      <p:cBhvr additive="base">
                                        <p:cTn id="14" dur="500" fill="hold"/>
                                        <p:tgtEl>
                                          <p:spTgt spid="4099"/>
                                        </p:tgtEl>
                                        <p:attrNameLst>
                                          <p:attrName>ppt_x</p:attrName>
                                        </p:attrNameLst>
                                      </p:cBhvr>
                                      <p:tavLst>
                                        <p:tav tm="0">
                                          <p:val>
                                            <p:strVal val="#ppt_x"/>
                                          </p:val>
                                        </p:tav>
                                        <p:tav tm="100000">
                                          <p:val>
                                            <p:strVal val="#ppt_x"/>
                                          </p:val>
                                        </p:tav>
                                      </p:tavLst>
                                    </p:anim>
                                    <p:anim calcmode="lin" valueType="num">
                                      <p:cBhvr additive="base">
                                        <p:cTn id="15" dur="500" fill="hold"/>
                                        <p:tgtEl>
                                          <p:spTgt spid="4099"/>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138"/>
            <a:ext cx="9144000" cy="2743200"/>
          </a:xfrm>
          <a:prstGeom prst="rect">
            <a:avLst/>
          </a:prstGeom>
        </p:spPr>
      </p:pic>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672" y="980728"/>
            <a:ext cx="5670550" cy="107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descr="http://img.tebyan.net/big/1383/06/181782522281411462780441821221753522310247.jpg"/>
          <p:cNvPicPr/>
          <p:nvPr/>
        </p:nvPicPr>
        <p:blipFill>
          <a:blip r:embed="rId4">
            <a:extLst>
              <a:ext uri="{28A0092B-C50C-407E-A947-70E740481C1C}">
                <a14:useLocalDpi xmlns:a14="http://schemas.microsoft.com/office/drawing/2010/main" val="0"/>
              </a:ext>
            </a:extLst>
          </a:blip>
          <a:srcRect/>
          <a:stretch>
            <a:fillRect/>
          </a:stretch>
        </p:blipFill>
        <p:spPr bwMode="auto">
          <a:xfrm>
            <a:off x="6210102" y="3215172"/>
            <a:ext cx="2160240" cy="3312368"/>
          </a:xfrm>
          <a:prstGeom prst="rect">
            <a:avLst/>
          </a:prstGeom>
          <a:noFill/>
          <a:ln>
            <a:noFill/>
          </a:ln>
        </p:spPr>
      </p:pic>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3608" y="3645024"/>
            <a:ext cx="3816424" cy="2752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099824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wheel(1)">
                                      <p:cBhvr>
                                        <p:cTn id="7" dur="20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3074"/>
                                        </p:tgtEl>
                                        <p:attrNameLst>
                                          <p:attrName>style.visibility</p:attrName>
                                        </p:attrNameLst>
                                      </p:cBhvr>
                                      <p:to>
                                        <p:strVal val="visible"/>
                                      </p:to>
                                    </p:set>
                                    <p:animEffect transition="in" filter="circle(in)">
                                      <p:cBhvr>
                                        <p:cTn id="16" dur="2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53506"/>
            <a:ext cx="9144000" cy="830997"/>
          </a:xfrm>
          <a:prstGeom prst="rect">
            <a:avLst/>
          </a:prstGeom>
          <a:solidFill>
            <a:srgbClr val="FFFFFF"/>
          </a:solidFill>
          <a:ln w="38100">
            <a:solidFill>
              <a:srgbClr val="FF0066"/>
            </a:solidFill>
          </a:ln>
        </p:spPr>
        <p:txBody>
          <a:bodyPr wrap="square">
            <a:spAutoFit/>
          </a:bodyPr>
          <a:lstStyle/>
          <a:p>
            <a:pPr algn="ctr"/>
            <a:r>
              <a:rPr lang="fa-IR" sz="2400" b="1" dirty="0" smtClean="0">
                <a:solidFill>
                  <a:srgbClr val="FF0000"/>
                </a:solidFill>
                <a:ea typeface="Times New Roman"/>
              </a:rPr>
              <a:t>*</a:t>
            </a:r>
            <a:r>
              <a:rPr lang="ar-SA" sz="2400" b="1" dirty="0" smtClean="0">
                <a:solidFill>
                  <a:srgbClr val="00B0F0"/>
                </a:solidFill>
                <a:ea typeface="Times New Roman"/>
              </a:rPr>
              <a:t>تحقیقات </a:t>
            </a:r>
            <a:r>
              <a:rPr lang="ar-SA" sz="2400" b="1" dirty="0">
                <a:solidFill>
                  <a:srgbClr val="00B0F0"/>
                </a:solidFill>
                <a:ea typeface="Times New Roman"/>
              </a:rPr>
              <a:t>نشان می دهد كه از هر ده نفر تقریباً یك نفر از افسردگی رنج می برد و زنان دو برابر مردان به این بیماری مبتلا می </a:t>
            </a:r>
            <a:r>
              <a:rPr lang="ar-SA" sz="2400" b="1" dirty="0" smtClean="0">
                <a:solidFill>
                  <a:srgbClr val="00B0F0"/>
                </a:solidFill>
                <a:ea typeface="Times New Roman"/>
              </a:rPr>
              <a:t>شوند</a:t>
            </a:r>
            <a:r>
              <a:rPr lang="fa-IR" sz="2400" b="1" dirty="0" smtClean="0">
                <a:solidFill>
                  <a:srgbClr val="00B0F0"/>
                </a:solidFill>
                <a:ea typeface="Times New Roman"/>
              </a:rPr>
              <a:t>.</a:t>
            </a:r>
            <a:endParaRPr lang="fa-IR" sz="2400" dirty="0">
              <a:solidFill>
                <a:srgbClr val="00B0F0"/>
              </a:solidFill>
            </a:endParaRPr>
          </a:p>
        </p:txBody>
      </p:sp>
      <p:sp>
        <p:nvSpPr>
          <p:cNvPr id="3" name="Rectangle 2"/>
          <p:cNvSpPr/>
          <p:nvPr/>
        </p:nvSpPr>
        <p:spPr>
          <a:xfrm>
            <a:off x="0" y="1123002"/>
            <a:ext cx="9144000" cy="5324535"/>
          </a:xfrm>
          <a:prstGeom prst="rect">
            <a:avLst/>
          </a:prstGeom>
          <a:solidFill>
            <a:srgbClr val="FFFF99"/>
          </a:solidFill>
        </p:spPr>
        <p:style>
          <a:lnRef idx="3">
            <a:schemeClr val="lt1"/>
          </a:lnRef>
          <a:fillRef idx="1">
            <a:schemeClr val="dk1"/>
          </a:fillRef>
          <a:effectRef idx="1">
            <a:schemeClr val="dk1"/>
          </a:effectRef>
          <a:fontRef idx="minor">
            <a:schemeClr val="lt1"/>
          </a:fontRef>
        </p:style>
        <p:txBody>
          <a:bodyPr wrap="square">
            <a:spAutoFit/>
          </a:bodyPr>
          <a:lstStyle/>
          <a:p>
            <a:pPr algn="ctr"/>
            <a:r>
              <a:rPr lang="ar-SA" sz="2800" b="1" dirty="0">
                <a:solidFill>
                  <a:srgbClr val="FF0066"/>
                </a:solidFill>
              </a:rPr>
              <a:t>افسردگی، خانواده، جامعه</a:t>
            </a:r>
            <a:endParaRPr lang="en-US" sz="2800" b="1" dirty="0">
              <a:solidFill>
                <a:srgbClr val="FF0066"/>
              </a:solidFill>
            </a:endParaRPr>
          </a:p>
          <a:p>
            <a:pPr algn="ctr"/>
            <a:r>
              <a:rPr lang="ar-SA" sz="2400" b="1" dirty="0">
                <a:solidFill>
                  <a:srgbClr val="002060"/>
                </a:solidFill>
              </a:rPr>
              <a:t>فرد افسرده با تجربه ذهنی ناراحتی شدید، فقدان احساس كنترل بر خلق و عواطف و تغییر در سطح فعالیت ، عدم علاقه و احساس گناه، افت در عملكرد شغلی و روابط اجتماعی را تجربه می كند. تحقیقات دال بر این امرند كه از هر ده نفر تقریباً یك نفر از افسردگی رنج می برد و زنان دو برابر مردان به این بیماری مبتلا می شود.    </a:t>
            </a:r>
            <a:r>
              <a:rPr lang="ar-SA" sz="2400" dirty="0">
                <a:solidFill>
                  <a:srgbClr val="002060"/>
                </a:solidFill>
              </a:rPr>
              <a:t>                                          </a:t>
            </a:r>
            <a:endParaRPr lang="en-US" sz="2400" dirty="0">
              <a:solidFill>
                <a:srgbClr val="002060"/>
              </a:solidFill>
            </a:endParaRPr>
          </a:p>
          <a:p>
            <a:pPr algn="ctr"/>
            <a:r>
              <a:rPr lang="fa-IR" sz="2400" b="1" dirty="0">
                <a:solidFill>
                  <a:srgbClr val="002060"/>
                </a:solidFill>
              </a:rPr>
              <a:t> </a:t>
            </a:r>
            <a:r>
              <a:rPr lang="ar-SA" sz="2400" b="1" dirty="0">
                <a:solidFill>
                  <a:srgbClr val="7030A0"/>
                </a:solidFill>
              </a:rPr>
              <a:t>شیوع افسردگی در زنان جوان بیشتر است و با افزایش سن كاهش می یابد، در حالی كه شیوع آن در مردان جوان كمتر است و افزایش آن با سن نسبت مستقیم دارد.</a:t>
            </a:r>
            <a:r>
              <a:rPr lang="ar-SA" sz="2400" dirty="0">
                <a:solidFill>
                  <a:srgbClr val="7030A0"/>
                </a:solidFill>
              </a:rPr>
              <a:t> </a:t>
            </a:r>
            <a:endParaRPr lang="en-US" sz="2400" dirty="0">
              <a:solidFill>
                <a:srgbClr val="7030A0"/>
              </a:solidFill>
            </a:endParaRPr>
          </a:p>
          <a:p>
            <a:pPr algn="ctr"/>
            <a:r>
              <a:rPr lang="ar-SA" sz="2400" b="1" dirty="0">
                <a:solidFill>
                  <a:srgbClr val="002060"/>
                </a:solidFill>
              </a:rPr>
              <a:t>به اعتقاد اكثر روان شناسان و جامعه شناسان ریشه اصلی افسردگی به خانواده برمی گردد. چرا كه خانواده به عنوان نهادی كه زمینه و بستر آموزش و رشد روانی – اجتماعی فرزندان را فراهم می سازد، نقش به سزایی در وضعیت روانی فرزندان دارد. خانواده به عنوان مجموعه ای كه قوانین و رسوم عملكردی خود را دارد ، از اعضایی تشكیل شده كه به گونه ای پویا با یكدیگر مرتبط اند و به همین دلیل نیز رفتارشان به  صورت كاملاً مجزا از كل سیستم خانواده قابل بررسی نیست. خود این سیستم نیز به نوبه خود با نیروها و مجموعه های گسترده اجتماع مرتبط است و ارتباط متقابل دارد. </a:t>
            </a:r>
            <a:endParaRPr lang="en-US" sz="2400" b="1" dirty="0">
              <a:solidFill>
                <a:srgbClr val="002060"/>
              </a:solidFill>
            </a:endParaRPr>
          </a:p>
        </p:txBody>
      </p:sp>
    </p:spTree>
    <p:extLst>
      <p:ext uri="{BB962C8B-B14F-4D97-AF65-F5344CB8AC3E}">
        <p14:creationId xmlns:p14="http://schemas.microsoft.com/office/powerpoint/2010/main" val="342721717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grpId="0" nodeType="clickEffect">
                                  <p:stCondLst>
                                    <p:cond delay="0"/>
                                  </p:stCondLst>
                                  <p:childTnLst>
                                    <p:anim calcmode="lin" valueType="num">
                                      <p:cBhvr additive="base">
                                        <p:cTn id="11" dur="500"/>
                                        <p:tgtEl>
                                          <p:spTgt spid="2"/>
                                        </p:tgtEl>
                                        <p:attrNameLst>
                                          <p:attrName>ppt_x</p:attrName>
                                        </p:attrNameLst>
                                      </p:cBhvr>
                                      <p:tavLst>
                                        <p:tav tm="0">
                                          <p:val>
                                            <p:strVal val="ppt_x"/>
                                          </p:val>
                                        </p:tav>
                                        <p:tav tm="100000">
                                          <p:val>
                                            <p:strVal val="ppt_x"/>
                                          </p:val>
                                        </p:tav>
                                      </p:tavLst>
                                    </p:anim>
                                    <p:anim calcmode="lin" valueType="num">
                                      <p:cBhvr additive="base">
                                        <p:cTn id="12" dur="500"/>
                                        <p:tgtEl>
                                          <p:spTgt spid="2"/>
                                        </p:tgtEl>
                                        <p:attrNameLst>
                                          <p:attrName>ppt_y</p:attrName>
                                        </p:attrNameLst>
                                      </p:cBhvr>
                                      <p:tavLst>
                                        <p:tav tm="0">
                                          <p:val>
                                            <p:strVal val="ppt_y"/>
                                          </p:val>
                                        </p:tav>
                                        <p:tav tm="100000">
                                          <p:val>
                                            <p:strVal val="1+ppt_h/2"/>
                                          </p:val>
                                        </p:tav>
                                      </p:tavLst>
                                    </p:anim>
                                    <p:set>
                                      <p:cBhvr>
                                        <p:cTn id="13"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88640"/>
            <a:ext cx="9144000" cy="5262979"/>
          </a:xfrm>
          <a:prstGeom prst="rect">
            <a:avLst/>
          </a:prstGeom>
          <a:solidFill>
            <a:srgbClr val="FFFFCC"/>
          </a:solidFill>
        </p:spPr>
        <p:txBody>
          <a:bodyPr wrap="square">
            <a:spAutoFit/>
          </a:bodyPr>
          <a:lstStyle/>
          <a:p>
            <a:pPr algn="ctr"/>
            <a:r>
              <a:rPr lang="en-US" sz="2800" b="1" dirty="0">
                <a:solidFill>
                  <a:srgbClr val="002060"/>
                </a:solidFill>
              </a:rPr>
              <a:t> </a:t>
            </a:r>
          </a:p>
          <a:p>
            <a:pPr algn="ctr"/>
            <a:r>
              <a:rPr lang="ar-SA" sz="2800" b="1" dirty="0">
                <a:solidFill>
                  <a:schemeClr val="bg2">
                    <a:lumMod val="50000"/>
                  </a:schemeClr>
                </a:solidFill>
              </a:rPr>
              <a:t>كیفیت تعامل والدین و كودك از مهمترین عواملی است كه می تواند به شخصیت و روند رشد فرزندان تعالی ببخشد و به استقلال دوران بلوغ و رشد، احساس مسئولیت، اعتماد به نفس، سازگاری و انطباق فرزندان منجر شود. به طوری كه آنان با دیدی مثبت به خویش بنگرند تعاملات مطلوبی با اطرافیان داشته باشند. این افراد قادرند با استرس و بحران بهتر تطبیق یابند و در دوران بلوغ و بزرگسالی كمتر دچار اشتباه و انحراف و افسردگی شوند </a:t>
            </a:r>
            <a:endParaRPr lang="en-US" sz="2800" b="1" dirty="0">
              <a:solidFill>
                <a:schemeClr val="bg2">
                  <a:lumMod val="50000"/>
                </a:schemeClr>
              </a:solidFill>
            </a:endParaRPr>
          </a:p>
          <a:p>
            <a:pPr algn="ctr"/>
            <a:r>
              <a:rPr lang="ar-SA" sz="2800" b="1" dirty="0">
                <a:solidFill>
                  <a:schemeClr val="bg2">
                    <a:lumMod val="50000"/>
                  </a:schemeClr>
                </a:solidFill>
              </a:rPr>
              <a:t>به طور معمول دعواهای خانوادگی و تنش ها، قواعد انطباقی شدید، بدخلقی و بكن و نكن ها موجبات احساس ناامنی در فرزندان می شود. این وضعیت مخاطرات روانی اعضای خانواده بالاخص فرزندان را فراهم می سازد</a:t>
            </a:r>
            <a:r>
              <a:rPr lang="ar-SA" sz="2800" b="1" dirty="0" smtClean="0">
                <a:solidFill>
                  <a:schemeClr val="bg2">
                    <a:lumMod val="50000"/>
                  </a:schemeClr>
                </a:solidFill>
              </a:rPr>
              <a:t>.</a:t>
            </a:r>
            <a:r>
              <a:rPr lang="fa-IR" sz="2800" b="1" dirty="0" smtClean="0">
                <a:solidFill>
                  <a:schemeClr val="bg2">
                    <a:lumMod val="50000"/>
                  </a:schemeClr>
                </a:solidFill>
              </a:rPr>
              <a:t>        </a:t>
            </a:r>
            <a:r>
              <a:rPr lang="ar-SA" sz="2800" b="1" dirty="0" smtClean="0">
                <a:solidFill>
                  <a:schemeClr val="bg2">
                    <a:lumMod val="50000"/>
                  </a:schemeClr>
                </a:solidFill>
              </a:rPr>
              <a:t> </a:t>
            </a:r>
            <a:r>
              <a:rPr lang="ar-SA" sz="2800" b="1" dirty="0">
                <a:solidFill>
                  <a:schemeClr val="bg2">
                    <a:lumMod val="50000"/>
                  </a:schemeClr>
                </a:solidFill>
              </a:rPr>
              <a:t>به همین دلیل اعضا برای دستیابی مجدد به تعامل حیاتی می توانند به انواع رفتارهای نامطلوب روانی- اجتماعی متوسل شوند و یا سوق یابند</a:t>
            </a:r>
            <a:r>
              <a:rPr lang="en-US" sz="2800" b="1" dirty="0">
                <a:solidFill>
                  <a:schemeClr val="bg2">
                    <a:lumMod val="50000"/>
                  </a:schemeClr>
                </a:solidFill>
              </a:rPr>
              <a:t>. </a:t>
            </a: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5896" y="5451619"/>
            <a:ext cx="1386897" cy="1406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4296138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 calcmode="lin" valueType="num">
                                      <p:cBhvr additive="base">
                                        <p:cTn id="12" dur="500" fill="hold"/>
                                        <p:tgtEl>
                                          <p:spTgt spid="1027"/>
                                        </p:tgtEl>
                                        <p:attrNameLst>
                                          <p:attrName>ppt_x</p:attrName>
                                        </p:attrNameLst>
                                      </p:cBhvr>
                                      <p:tavLst>
                                        <p:tav tm="0">
                                          <p:val>
                                            <p:strVal val="#ppt_x"/>
                                          </p:val>
                                        </p:tav>
                                        <p:tav tm="100000">
                                          <p:val>
                                            <p:strVal val="#ppt_x"/>
                                          </p:val>
                                        </p:tav>
                                      </p:tavLst>
                                    </p:anim>
                                    <p:anim calcmode="lin" valueType="num">
                                      <p:cBhvr additive="base">
                                        <p:cTn id="13" dur="500" fill="hold"/>
                                        <p:tgtEl>
                                          <p:spTgt spid="10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88640"/>
            <a:ext cx="9144000" cy="4832092"/>
          </a:xfrm>
          <a:prstGeom prst="rect">
            <a:avLst/>
          </a:prstGeom>
          <a:solidFill>
            <a:srgbClr val="FFFFCC"/>
          </a:solidFill>
        </p:spPr>
        <p:txBody>
          <a:bodyPr wrap="square">
            <a:spAutoFit/>
          </a:bodyPr>
          <a:lstStyle/>
          <a:p>
            <a:pPr algn="ctr"/>
            <a:r>
              <a:rPr lang="ar-SA" sz="2800" b="1" dirty="0">
                <a:solidFill>
                  <a:schemeClr val="bg2">
                    <a:lumMod val="50000"/>
                  </a:schemeClr>
                </a:solidFill>
              </a:rPr>
              <a:t>بی عدالتی های اقتصادی و اجتماعی، تجمل دوستی و پول پرستی، تضاد ارزش های خانواده با جامعه، بیكاری، مفاسد اجتماعی، معضلات اشتغال و تنش های شغلی، تضادها و بحران های فرهنگی، كمبود امكانات مسكن و درآمد پایین ، نقش تعیین كننده های در وضعیت اجتماعی، اقتصادی، و فرهنگی خانواده </a:t>
            </a:r>
            <a:r>
              <a:rPr lang="ar-SA" sz="2800" b="1" dirty="0" smtClean="0">
                <a:solidFill>
                  <a:schemeClr val="bg2">
                    <a:lumMod val="50000"/>
                  </a:schemeClr>
                </a:solidFill>
              </a:rPr>
              <a:t>و</a:t>
            </a:r>
            <a:r>
              <a:rPr lang="fa-IR" sz="2800" b="1" dirty="0" smtClean="0">
                <a:solidFill>
                  <a:schemeClr val="bg2">
                    <a:lumMod val="50000"/>
                  </a:schemeClr>
                </a:solidFill>
              </a:rPr>
              <a:t>در</a:t>
            </a:r>
            <a:r>
              <a:rPr lang="ar-SA" sz="2800" b="1" dirty="0" smtClean="0">
                <a:solidFill>
                  <a:schemeClr val="bg2">
                    <a:lumMod val="50000"/>
                  </a:schemeClr>
                </a:solidFill>
              </a:rPr>
              <a:t> نهایت </a:t>
            </a:r>
            <a:r>
              <a:rPr lang="ar-SA" sz="2800" b="1" dirty="0">
                <a:solidFill>
                  <a:schemeClr val="bg2">
                    <a:lumMod val="50000"/>
                  </a:schemeClr>
                </a:solidFill>
              </a:rPr>
              <a:t>اعضای خانواده و وضعیت روحی</a:t>
            </a:r>
            <a:r>
              <a:rPr lang="en-US" sz="2800" b="1" dirty="0">
                <a:solidFill>
                  <a:schemeClr val="bg2">
                    <a:lumMod val="50000"/>
                  </a:schemeClr>
                </a:solidFill>
              </a:rPr>
              <a:t> – </a:t>
            </a:r>
            <a:r>
              <a:rPr lang="ar-SA" sz="2800" b="1" dirty="0">
                <a:solidFill>
                  <a:schemeClr val="bg2">
                    <a:lumMod val="50000"/>
                  </a:schemeClr>
                </a:solidFill>
              </a:rPr>
              <a:t>روانی آنها ایفا می كند. </a:t>
            </a:r>
            <a:endParaRPr lang="en-US" sz="2800" b="1" dirty="0">
              <a:solidFill>
                <a:schemeClr val="bg2">
                  <a:lumMod val="50000"/>
                </a:schemeClr>
              </a:solidFill>
            </a:endParaRPr>
          </a:p>
          <a:p>
            <a:pPr algn="ctr"/>
            <a:r>
              <a:rPr lang="ar-SA" sz="2800" b="1" dirty="0">
                <a:solidFill>
                  <a:schemeClr val="bg2">
                    <a:lumMod val="50000"/>
                  </a:schemeClr>
                </a:solidFill>
              </a:rPr>
              <a:t>بیماری روانی  از جمله افسردگی مربوط به نابسامانی های سیستم های اجتماعی است تا این كه  مربوط به یك مورد بیماری زا در فرد باشد. تحقیقی كه در این زمینه صورت پذیرفته ، نشانگر این امر است كه اعضای خانواده های در معرض مشكلات اقتصادی، تنش های فرهنگی و معضلات اجتماعی، بیشتر مستعد بیماری افسردگی و تبعات ناشی از آن </a:t>
            </a:r>
            <a:r>
              <a:rPr lang="ar-SA" sz="2800" b="1" dirty="0" smtClean="0">
                <a:solidFill>
                  <a:schemeClr val="bg2">
                    <a:lumMod val="50000"/>
                  </a:schemeClr>
                </a:solidFill>
              </a:rPr>
              <a:t>هستن</a:t>
            </a:r>
            <a:r>
              <a:rPr lang="fa-IR" sz="2800" b="1" dirty="0" smtClean="0">
                <a:solidFill>
                  <a:schemeClr val="bg2">
                    <a:lumMod val="50000"/>
                  </a:schemeClr>
                </a:solidFill>
              </a:rPr>
              <a:t>د.</a:t>
            </a:r>
            <a:endParaRPr lang="fa-IR" sz="2800" b="1" dirty="0">
              <a:solidFill>
                <a:schemeClr val="bg2">
                  <a:lumMod val="50000"/>
                </a:schemeClr>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6674" y="5141790"/>
            <a:ext cx="3657600" cy="1693252"/>
          </a:xfrm>
          <a:prstGeom prst="rect">
            <a:avLst/>
          </a:prstGeom>
          <a:solidFill>
            <a:srgbClr val="00B050"/>
          </a:solidFill>
          <a:ln w="38100">
            <a:solidFill>
              <a:srgbClr val="006600"/>
            </a:solidFill>
          </a:ln>
        </p:spPr>
      </p:pic>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04248" y="4997776"/>
            <a:ext cx="1326064" cy="1837266"/>
          </a:xfrm>
          <a:prstGeom prst="rect">
            <a:avLst/>
          </a:prstGeom>
          <a:noFill/>
          <a:ln w="9525">
            <a:solidFill>
              <a:srgbClr val="FF00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6789660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146"/>
                                        </p:tgtEl>
                                        <p:attrNameLst>
                                          <p:attrName>style.visibility</p:attrName>
                                        </p:attrNameLst>
                                      </p:cBhvr>
                                      <p:to>
                                        <p:strVal val="visible"/>
                                      </p:to>
                                    </p:set>
                                    <p:anim calcmode="lin" valueType="num">
                                      <p:cBhvr additive="base">
                                        <p:cTn id="17" dur="500" fill="hold"/>
                                        <p:tgtEl>
                                          <p:spTgt spid="6146"/>
                                        </p:tgtEl>
                                        <p:attrNameLst>
                                          <p:attrName>ppt_x</p:attrName>
                                        </p:attrNameLst>
                                      </p:cBhvr>
                                      <p:tavLst>
                                        <p:tav tm="0">
                                          <p:val>
                                            <p:strVal val="#ppt_x"/>
                                          </p:val>
                                        </p:tav>
                                        <p:tav tm="100000">
                                          <p:val>
                                            <p:strVal val="#ppt_x"/>
                                          </p:val>
                                        </p:tav>
                                      </p:tavLst>
                                    </p:anim>
                                    <p:anim calcmode="lin" valueType="num">
                                      <p:cBhvr additive="base">
                                        <p:cTn id="18" dur="500" fill="hold"/>
                                        <p:tgtEl>
                                          <p:spTgt spid="61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48680"/>
            <a:ext cx="9144000" cy="1200329"/>
          </a:xfrm>
          <a:prstGeom prst="rect">
            <a:avLst/>
          </a:prstGeom>
          <a:solidFill>
            <a:srgbClr val="FFFFFF"/>
          </a:solidFill>
          <a:ln>
            <a:solidFill>
              <a:srgbClr val="00FF99"/>
            </a:solidFill>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ar-SA" sz="2400" dirty="0">
                <a:solidFill>
                  <a:srgbClr val="002060"/>
                </a:solidFill>
              </a:rPr>
              <a:t>به همین دلیل درصد بالای افسردگی در هر جامعه ای منعكس كننده مسائل و مشكلات اجتماعی است. بنابراین نگرش به بیماری افسردگی به عنوان یك موضوع اجتماعی روشنگراین موارد </a:t>
            </a:r>
            <a:r>
              <a:rPr lang="ar-SA" sz="2400" dirty="0" smtClean="0">
                <a:solidFill>
                  <a:srgbClr val="002060"/>
                </a:solidFill>
              </a:rPr>
              <a:t>است</a:t>
            </a:r>
            <a:r>
              <a:rPr lang="fa-IR" sz="2400" dirty="0" smtClean="0">
                <a:solidFill>
                  <a:srgbClr val="002060"/>
                </a:solidFill>
              </a:rPr>
              <a:t>:</a:t>
            </a:r>
            <a:endParaRPr lang="fa-IR" sz="2400" dirty="0">
              <a:solidFill>
                <a:srgbClr val="002060"/>
              </a:solidFill>
            </a:endParaRPr>
          </a:p>
        </p:txBody>
      </p:sp>
      <p:sp>
        <p:nvSpPr>
          <p:cNvPr id="3" name="Rectangle 2"/>
          <p:cNvSpPr/>
          <p:nvPr/>
        </p:nvSpPr>
        <p:spPr>
          <a:xfrm>
            <a:off x="0" y="1916832"/>
            <a:ext cx="9144000" cy="4154984"/>
          </a:xfrm>
          <a:prstGeom prst="rect">
            <a:avLst/>
          </a:prstGeom>
          <a:solidFill>
            <a:srgbClr val="FFFFCC"/>
          </a:solidFill>
        </p:spPr>
        <p:style>
          <a:lnRef idx="2">
            <a:schemeClr val="accent2"/>
          </a:lnRef>
          <a:fillRef idx="1">
            <a:schemeClr val="lt1"/>
          </a:fillRef>
          <a:effectRef idx="0">
            <a:schemeClr val="accent2"/>
          </a:effectRef>
          <a:fontRef idx="minor">
            <a:schemeClr val="dk1"/>
          </a:fontRef>
        </p:style>
        <p:txBody>
          <a:bodyPr wrap="square">
            <a:spAutoFit/>
          </a:bodyPr>
          <a:lstStyle/>
          <a:p>
            <a:r>
              <a:rPr lang="en-US" sz="2400" dirty="0">
                <a:solidFill>
                  <a:srgbClr val="002060"/>
                </a:solidFill>
              </a:rPr>
              <a:t> </a:t>
            </a:r>
          </a:p>
          <a:p>
            <a:pPr algn="ctr"/>
            <a:r>
              <a:rPr lang="fa-IR" sz="2400" dirty="0" smtClean="0">
                <a:solidFill>
                  <a:srgbClr val="002060"/>
                </a:solidFill>
              </a:rPr>
              <a:t>1</a:t>
            </a:r>
            <a:r>
              <a:rPr lang="fa-IR" sz="2400" b="1" dirty="0" smtClean="0">
                <a:solidFill>
                  <a:srgbClr val="663300"/>
                </a:solidFill>
              </a:rPr>
              <a:t>-</a:t>
            </a:r>
            <a:r>
              <a:rPr lang="ar-SA" sz="2400" b="1" dirty="0" smtClean="0">
                <a:solidFill>
                  <a:srgbClr val="663300"/>
                </a:solidFill>
              </a:rPr>
              <a:t>فرد </a:t>
            </a:r>
            <a:r>
              <a:rPr lang="ar-SA" sz="2400" b="1" dirty="0">
                <a:solidFill>
                  <a:srgbClr val="663300"/>
                </a:solidFill>
              </a:rPr>
              <a:t>در اجتماع واقع شده و متأثر از نیروهای اجتماعی، نهادها و سازمان های واقع در آن است </a:t>
            </a:r>
            <a:r>
              <a:rPr lang="fa-IR" sz="2400" b="1" dirty="0" smtClean="0">
                <a:solidFill>
                  <a:srgbClr val="663300"/>
                </a:solidFill>
              </a:rPr>
              <a:t>                                                                                                                           </a:t>
            </a:r>
            <a:r>
              <a:rPr lang="ar-SA" sz="2400" b="1" dirty="0" smtClean="0">
                <a:solidFill>
                  <a:srgbClr val="663300"/>
                </a:solidFill>
              </a:rPr>
              <a:t>2- </a:t>
            </a:r>
            <a:r>
              <a:rPr lang="ar-SA" sz="2400" b="1" dirty="0">
                <a:solidFill>
                  <a:srgbClr val="663300"/>
                </a:solidFill>
              </a:rPr>
              <a:t>افسردگی در صورتی كه مزمن شود ممكن است فرد را از كار انداخته و معلول سازد كه نتیجه این مسئله به جامعه بر می گردد </a:t>
            </a:r>
            <a:endParaRPr lang="en-US" sz="2400" b="1" dirty="0">
              <a:solidFill>
                <a:srgbClr val="663300"/>
              </a:solidFill>
            </a:endParaRPr>
          </a:p>
          <a:p>
            <a:pPr algn="ctr"/>
            <a:r>
              <a:rPr lang="ar-SA" sz="2400" b="1" dirty="0">
                <a:solidFill>
                  <a:srgbClr val="663300"/>
                </a:solidFill>
              </a:rPr>
              <a:t>3- افسردگی نه تنها از نقطه نظر گسستگی های خانوادگی و یا رنجی كه در اثر آن افراد متحمل می شوند بلكه از نظر اقتصادی و اجتماعی نیز بسیار گران و سنگین تمام می شود و هزینه زیادی را بر جامعه تحمیل می كند</a:t>
            </a:r>
            <a:r>
              <a:rPr lang="en-US" sz="2400" b="1" dirty="0">
                <a:solidFill>
                  <a:srgbClr val="663300"/>
                </a:solidFill>
              </a:rPr>
              <a:t>. </a:t>
            </a:r>
          </a:p>
          <a:p>
            <a:pPr algn="ctr"/>
            <a:r>
              <a:rPr lang="ar-SA" sz="2400" b="1" dirty="0">
                <a:solidFill>
                  <a:srgbClr val="663300"/>
                </a:solidFill>
              </a:rPr>
              <a:t>4-علامت شناسی در روان پزشكی به وسیله عوامل اجتماعی مانند رشد جمعیت، صنعت، فقر و تبعیض، بی عدالتی، بحران های اجتماعی و فرهنگی، كشمكش های نژادی و روابط بین انسانی تحت تأثیر قرار می گیرد</a:t>
            </a:r>
            <a:r>
              <a:rPr lang="en-US" sz="2400" b="1" dirty="0">
                <a:solidFill>
                  <a:srgbClr val="663300"/>
                </a:solidFill>
              </a:rPr>
              <a:t>. </a:t>
            </a:r>
          </a:p>
        </p:txBody>
      </p:sp>
    </p:spTree>
    <p:extLst>
      <p:ext uri="{BB962C8B-B14F-4D97-AF65-F5344CB8AC3E}">
        <p14:creationId xmlns:p14="http://schemas.microsoft.com/office/powerpoint/2010/main" val="69991887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0" nodeType="clickEffect">
                                  <p:stCondLst>
                                    <p:cond delay="0"/>
                                  </p:stCondLst>
                                  <p:childTnLst>
                                    <p:animEffect transition="out" filter="wipe(down)">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2000"/>
            <a:lum/>
          </a:blip>
          <a:srcRect/>
          <a:stretch>
            <a:fillRect t="-39000" b="-39000"/>
          </a:stretch>
        </a:blipFill>
        <a:effectLst/>
      </p:bgPr>
    </p:bg>
    <p:spTree>
      <p:nvGrpSpPr>
        <p:cNvPr id="1" name=""/>
        <p:cNvGrpSpPr/>
        <p:nvPr/>
      </p:nvGrpSpPr>
      <p:grpSpPr>
        <a:xfrm>
          <a:off x="0" y="0"/>
          <a:ext cx="0" cy="0"/>
          <a:chOff x="0" y="0"/>
          <a:chExt cx="0" cy="0"/>
        </a:xfrm>
      </p:grpSpPr>
      <p:sp>
        <p:nvSpPr>
          <p:cNvPr id="2" name="Rectangle 1"/>
          <p:cNvSpPr/>
          <p:nvPr/>
        </p:nvSpPr>
        <p:spPr>
          <a:xfrm>
            <a:off x="1940867" y="1588382"/>
            <a:ext cx="5422967" cy="1366528"/>
          </a:xfrm>
          <a:prstGeom prst="rect">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lnSpc>
                <a:spcPct val="115000"/>
              </a:lnSpc>
              <a:spcAft>
                <a:spcPts val="1000"/>
              </a:spcAft>
            </a:pPr>
            <a:r>
              <a:rPr lang="fa-IR" sz="7200" dirty="0">
                <a:solidFill>
                  <a:srgbClr val="FF0066"/>
                </a:solidFill>
                <a:latin typeface="Calibri"/>
                <a:ea typeface="Times New Roman"/>
              </a:rPr>
              <a:t>به روایت تصویر</a:t>
            </a:r>
            <a:endParaRPr lang="en-US" sz="6600" dirty="0">
              <a:solidFill>
                <a:srgbClr val="FF0066"/>
              </a:solidFill>
              <a:effectLst/>
              <a:latin typeface="Calibri"/>
              <a:ea typeface="Calibri"/>
              <a:cs typeface="Aria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1100" y="3861048"/>
            <a:ext cx="4095455" cy="2520280"/>
          </a:xfrm>
          <a:prstGeom prst="rect">
            <a:avLst/>
          </a:prstGeom>
        </p:spPr>
      </p:pic>
    </p:spTree>
    <p:extLst>
      <p:ext uri="{BB962C8B-B14F-4D97-AF65-F5344CB8AC3E}">
        <p14:creationId xmlns:p14="http://schemas.microsoft.com/office/powerpoint/2010/main" val="87357003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34541" y="4202775"/>
            <a:ext cx="2317269" cy="2317269"/>
          </a:xfrm>
          <a:prstGeom prst="rect">
            <a:avLst/>
          </a:prstGeom>
          <a:ln w="228600" cap="sq" cmpd="thickThin">
            <a:solidFill>
              <a:schemeClr val="tx2"/>
            </a:solidFill>
            <a:prstDash val="solid"/>
            <a:miter lim="800000"/>
          </a:ln>
          <a:effectLst>
            <a:innerShdw blurRad="76200">
              <a:srgbClr val="000000"/>
            </a:innerShdw>
          </a:effec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34541" y="548680"/>
            <a:ext cx="2292824" cy="2973506"/>
          </a:xfrm>
          <a:prstGeom prst="rect">
            <a:avLst/>
          </a:prstGeom>
          <a:ln w="228600" cap="sq" cmpd="thickThin">
            <a:solidFill>
              <a:srgbClr val="00CC99"/>
            </a:solidFill>
            <a:prstDash val="solid"/>
            <a:miter lim="800000"/>
          </a:ln>
          <a:effectLst>
            <a:innerShdw blurRad="76200">
              <a:srgbClr val="000000"/>
            </a:innerShdw>
          </a:effec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78998" y="211143"/>
            <a:ext cx="1956898" cy="3122654"/>
          </a:xfrm>
          <a:prstGeom prst="rect">
            <a:avLst/>
          </a:prstGeom>
          <a:ln w="228600" cap="sq" cmpd="thickThin">
            <a:solidFill>
              <a:srgbClr val="FF7C80"/>
            </a:solidFill>
            <a:prstDash val="solid"/>
            <a:miter lim="800000"/>
          </a:ln>
          <a:effectLst>
            <a:innerShdw blurRad="76200">
              <a:srgbClr val="000000"/>
            </a:innerShdw>
          </a:effectLst>
        </p:spPr>
      </p:pic>
      <p:pic>
        <p:nvPicPr>
          <p:cNvPr id="7170" name="Picture 2" descr="F:\تحقیق\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196" y="3872588"/>
            <a:ext cx="1962150" cy="2667000"/>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7171" name="Picture 3" descr="F:\تحقیق\افسردگی\1.bm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09964" y="2778963"/>
            <a:ext cx="1771855" cy="1423812"/>
          </a:xfrm>
          <a:prstGeom prst="rect">
            <a:avLst/>
          </a:prstGeom>
          <a:ln w="228600" cap="sq" cmpd="thickThin">
            <a:solidFill>
              <a:schemeClr val="bg2">
                <a:lumMod val="50000"/>
              </a:schemeClr>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486479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xit" presetSubtype="0" fill="hold" nodeType="clickEffect">
                                  <p:stCondLst>
                                    <p:cond delay="0"/>
                                  </p:stCondLst>
                                  <p:childTnLst>
                                    <p:animEffect transition="out" filter="fade">
                                      <p:cBhvr>
                                        <p:cTn id="19" dur="1000"/>
                                        <p:tgtEl>
                                          <p:spTgt spid="7171"/>
                                        </p:tgtEl>
                                      </p:cBhvr>
                                    </p:animEffect>
                                    <p:anim calcmode="lin" valueType="num">
                                      <p:cBhvr>
                                        <p:cTn id="20" dur="1000"/>
                                        <p:tgtEl>
                                          <p:spTgt spid="7171"/>
                                        </p:tgtEl>
                                        <p:attrNameLst>
                                          <p:attrName>ppt_x</p:attrName>
                                        </p:attrNameLst>
                                      </p:cBhvr>
                                      <p:tavLst>
                                        <p:tav tm="0">
                                          <p:val>
                                            <p:strVal val="ppt_x"/>
                                          </p:val>
                                        </p:tav>
                                        <p:tav tm="100000">
                                          <p:val>
                                            <p:strVal val="ppt_x"/>
                                          </p:val>
                                        </p:tav>
                                      </p:tavLst>
                                    </p:anim>
                                    <p:anim calcmode="lin" valueType="num">
                                      <p:cBhvr>
                                        <p:cTn id="21" dur="1000"/>
                                        <p:tgtEl>
                                          <p:spTgt spid="7171"/>
                                        </p:tgtEl>
                                        <p:attrNameLst>
                                          <p:attrName>ppt_y</p:attrName>
                                        </p:attrNameLst>
                                      </p:cBhvr>
                                      <p:tavLst>
                                        <p:tav tm="0">
                                          <p:val>
                                            <p:strVal val="ppt_y"/>
                                          </p:val>
                                        </p:tav>
                                        <p:tav tm="100000">
                                          <p:val>
                                            <p:strVal val="ppt_y+.1"/>
                                          </p:val>
                                        </p:tav>
                                      </p:tavLst>
                                    </p:anim>
                                    <p:set>
                                      <p:cBhvr>
                                        <p:cTn id="22" dur="1" fill="hold">
                                          <p:stCondLst>
                                            <p:cond delay="999"/>
                                          </p:stCondLst>
                                        </p:cTn>
                                        <p:tgtEl>
                                          <p:spTgt spid="717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 presetClass="exit" presetSubtype="4" fill="hold" nodeType="clickEffect">
                                  <p:stCondLst>
                                    <p:cond delay="0"/>
                                  </p:stCondLst>
                                  <p:childTnLst>
                                    <p:anim calcmode="lin" valueType="num">
                                      <p:cBhvr additive="base">
                                        <p:cTn id="26" dur="500"/>
                                        <p:tgtEl>
                                          <p:spTgt spid="7170"/>
                                        </p:tgtEl>
                                        <p:attrNameLst>
                                          <p:attrName>ppt_x</p:attrName>
                                        </p:attrNameLst>
                                      </p:cBhvr>
                                      <p:tavLst>
                                        <p:tav tm="0">
                                          <p:val>
                                            <p:strVal val="ppt_x"/>
                                          </p:val>
                                        </p:tav>
                                        <p:tav tm="100000">
                                          <p:val>
                                            <p:strVal val="ppt_x"/>
                                          </p:val>
                                        </p:tav>
                                      </p:tavLst>
                                    </p:anim>
                                    <p:anim calcmode="lin" valueType="num">
                                      <p:cBhvr additive="base">
                                        <p:cTn id="27" dur="500"/>
                                        <p:tgtEl>
                                          <p:spTgt spid="7170"/>
                                        </p:tgtEl>
                                        <p:attrNameLst>
                                          <p:attrName>ppt_y</p:attrName>
                                        </p:attrNameLst>
                                      </p:cBhvr>
                                      <p:tavLst>
                                        <p:tav tm="0">
                                          <p:val>
                                            <p:strVal val="ppt_y"/>
                                          </p:val>
                                        </p:tav>
                                        <p:tav tm="100000">
                                          <p:val>
                                            <p:strVal val="1+ppt_h/2"/>
                                          </p:val>
                                        </p:tav>
                                      </p:tavLst>
                                    </p:anim>
                                    <p:set>
                                      <p:cBhvr>
                                        <p:cTn id="28" dur="1" fill="hold">
                                          <p:stCondLst>
                                            <p:cond delay="499"/>
                                          </p:stCondLst>
                                        </p:cTn>
                                        <p:tgtEl>
                                          <p:spTgt spid="7170"/>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wipe(down)">
                                      <p:cBhvr>
                                        <p:cTn id="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477" y="709304"/>
            <a:ext cx="9144000" cy="3100336"/>
          </a:xfrm>
          <a:prstGeom prst="rect">
            <a:avLst/>
          </a:prstGeom>
          <a:blipFill>
            <a:blip r:embed="rId2"/>
            <a:tile tx="0" ty="0" sx="100000" sy="100000" flip="none" algn="tl"/>
          </a:blipFill>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algn="ctr">
              <a:lnSpc>
                <a:spcPct val="115000"/>
              </a:lnSpc>
              <a:spcAft>
                <a:spcPts val="1000"/>
              </a:spcAft>
            </a:pPr>
            <a:r>
              <a:rPr lang="fa-IR" sz="3600" dirty="0" smtClean="0">
                <a:solidFill>
                  <a:srgbClr val="FF0066"/>
                </a:solidFill>
                <a:latin typeface="+mj-lt"/>
                <a:ea typeface="Times New Roman"/>
                <a:cs typeface="2  Mehr"/>
              </a:rPr>
              <a:t>مقدمه</a:t>
            </a:r>
          </a:p>
          <a:p>
            <a:pPr algn="ctr">
              <a:lnSpc>
                <a:spcPct val="115000"/>
              </a:lnSpc>
              <a:spcAft>
                <a:spcPts val="1000"/>
              </a:spcAft>
            </a:pPr>
            <a:r>
              <a:rPr lang="fa-IR" sz="3600" dirty="0" smtClean="0">
                <a:solidFill>
                  <a:srgbClr val="006600"/>
                </a:solidFill>
                <a:latin typeface="+mj-lt"/>
                <a:ea typeface="Calibri"/>
                <a:cs typeface="2  Mehr"/>
              </a:rPr>
              <a:t>اختلال افسردگی</a:t>
            </a:r>
            <a:endParaRPr lang="en-US" sz="2800" dirty="0">
              <a:solidFill>
                <a:srgbClr val="006600"/>
              </a:solidFill>
              <a:latin typeface="+mj-lt"/>
              <a:ea typeface="Calibri"/>
              <a:cs typeface="Arial"/>
            </a:endParaRPr>
          </a:p>
          <a:p>
            <a:r>
              <a:rPr lang="fa-IR" sz="2400" b="1" dirty="0">
                <a:solidFill>
                  <a:srgbClr val="002060"/>
                </a:solidFill>
                <a:latin typeface="+mj-lt"/>
                <a:ea typeface="Times New Roman"/>
                <a:cs typeface="2  Mehr"/>
              </a:rPr>
              <a:t>اختلال افسردگی </a:t>
            </a:r>
            <a:r>
              <a:rPr lang="fa-IR" sz="2400" dirty="0">
                <a:solidFill>
                  <a:srgbClr val="002060"/>
                </a:solidFill>
                <a:latin typeface="+mj-lt"/>
                <a:ea typeface="Times New Roman"/>
                <a:cs typeface="2  Mehr"/>
              </a:rPr>
              <a:t>یکی از شایع‌ترین تشخیص‌های روانپزشکی است که مشخصه آن خلق افسرده و با احساس </a:t>
            </a:r>
            <a:r>
              <a:rPr lang="fa-IR" sz="2400" dirty="0">
                <a:solidFill>
                  <a:srgbClr val="002060"/>
                </a:solidFill>
                <a:latin typeface="+mj-lt"/>
                <a:ea typeface="Times New Roman"/>
                <a:cs typeface="2  Mehr"/>
                <a:hlinkClick r:id="rId3" tooltip="غمگینی (صفحه وجود ندارد)"/>
              </a:rPr>
              <a:t>غمگینی</a:t>
            </a:r>
            <a:r>
              <a:rPr lang="fa-IR" sz="2400" dirty="0">
                <a:solidFill>
                  <a:srgbClr val="002060"/>
                </a:solidFill>
                <a:latin typeface="+mj-lt"/>
                <a:ea typeface="Times New Roman"/>
                <a:cs typeface="2  Mehr"/>
              </a:rPr>
              <a:t>، اعتماد به نفس پایین و بی‌علاقگی به هر نوع فعالیت و لذت روزمره مشخص می‌شود؛ چیزی که از آن به عنوان "سرماخوردگی روانی" یاد می‌شود.</a:t>
            </a:r>
            <a:endParaRPr lang="fa-IR" sz="2400" dirty="0">
              <a:solidFill>
                <a:srgbClr val="002060"/>
              </a:solidFill>
              <a:latin typeface="+mj-lt"/>
            </a:endParaRPr>
          </a:p>
        </p:txBody>
      </p:sp>
      <p:pic>
        <p:nvPicPr>
          <p:cNvPr id="5" name="Picture 4"/>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63888" y="3937864"/>
            <a:ext cx="2736304" cy="2920136"/>
          </a:xfrm>
          <a:prstGeom prst="rect">
            <a:avLst/>
          </a:prstGeom>
          <a:noFill/>
        </p:spPr>
      </p:pic>
    </p:spTree>
    <p:extLst>
      <p:ext uri="{BB962C8B-B14F-4D97-AF65-F5344CB8AC3E}">
        <p14:creationId xmlns:p14="http://schemas.microsoft.com/office/powerpoint/2010/main" val="276867823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5000"/>
            <a:lum/>
          </a:blip>
          <a:srcRect/>
          <a:stretch>
            <a:fillRect t="-39000" b="-39000"/>
          </a:stretch>
        </a:blipFill>
        <a:effectLst/>
      </p:bgPr>
    </p:bg>
    <p:spTree>
      <p:nvGrpSpPr>
        <p:cNvPr id="1" name=""/>
        <p:cNvGrpSpPr/>
        <p:nvPr/>
      </p:nvGrpSpPr>
      <p:grpSpPr>
        <a:xfrm>
          <a:off x="0" y="0"/>
          <a:ext cx="0" cy="0"/>
          <a:chOff x="0" y="0"/>
          <a:chExt cx="0" cy="0"/>
        </a:xfrm>
      </p:grpSpPr>
      <p:sp>
        <p:nvSpPr>
          <p:cNvPr id="2" name="Rectangle 1"/>
          <p:cNvSpPr/>
          <p:nvPr/>
        </p:nvSpPr>
        <p:spPr>
          <a:xfrm>
            <a:off x="31286" y="1340768"/>
            <a:ext cx="9144000" cy="1735860"/>
          </a:xfrm>
          <a:prstGeom prst="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lnSpc>
                <a:spcPct val="115000"/>
              </a:lnSpc>
              <a:spcAft>
                <a:spcPts val="1000"/>
              </a:spcAft>
            </a:pPr>
            <a:r>
              <a:rPr lang="fa-IR" sz="9600" b="1" dirty="0" smtClean="0">
                <a:solidFill>
                  <a:srgbClr val="FF0066"/>
                </a:solidFill>
                <a:latin typeface="Calibri"/>
                <a:ea typeface="Calibri"/>
                <a:cs typeface="Rose Light" pitchFamily="2" charset="-78"/>
              </a:rPr>
              <a:t>پایان</a:t>
            </a:r>
          </a:p>
        </p:txBody>
      </p:sp>
      <p:sp>
        <p:nvSpPr>
          <p:cNvPr id="3" name="Rectangle 2"/>
          <p:cNvSpPr/>
          <p:nvPr/>
        </p:nvSpPr>
        <p:spPr>
          <a:xfrm>
            <a:off x="78838" y="4581128"/>
            <a:ext cx="4572000" cy="1059777"/>
          </a:xfrm>
          <a:prstGeom prst="rect">
            <a:avLst/>
          </a:prstGeom>
          <a:blipFill dpi="0" rotWithShape="1">
            <a:blip r:embed="rId3">
              <a:alphaModFix amt="35000"/>
              <a:extLst>
                <a:ext uri="{28A0092B-C50C-407E-A947-70E740481C1C}">
                  <a14:useLocalDpi xmlns:a14="http://schemas.microsoft.com/office/drawing/2010/main" val="0"/>
                </a:ext>
              </a:extLst>
            </a:blip>
            <a:srcRect/>
            <a:stretch>
              <a:fillRect/>
            </a:stretch>
          </a:blip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lvl="0" algn="ctr">
              <a:lnSpc>
                <a:spcPct val="115000"/>
              </a:lnSpc>
              <a:spcAft>
                <a:spcPts val="1000"/>
              </a:spcAft>
            </a:pPr>
            <a:endParaRPr lang="en-US" sz="1400" b="1" dirty="0">
              <a:solidFill>
                <a:srgbClr val="002060"/>
              </a:solidFill>
              <a:latin typeface="Calibri"/>
              <a:ea typeface="Calibri"/>
              <a:cs typeface="Arial"/>
            </a:endParaRPr>
          </a:p>
          <a:p>
            <a:pPr lvl="0" algn="ctr">
              <a:lnSpc>
                <a:spcPct val="115000"/>
              </a:lnSpc>
              <a:spcAft>
                <a:spcPts val="1000"/>
              </a:spcAft>
            </a:pPr>
            <a:r>
              <a:rPr lang="en-US" sz="1400" b="1" dirty="0">
                <a:solidFill>
                  <a:srgbClr val="002060"/>
                </a:solidFill>
                <a:latin typeface="Calibri"/>
                <a:ea typeface="Calibri"/>
                <a:cs typeface="Arial"/>
              </a:rPr>
              <a:t>E-mail:karimizadeh75@yahoo.com</a:t>
            </a:r>
          </a:p>
          <a:p>
            <a:pPr lvl="0" algn="ctr"/>
            <a:r>
              <a:rPr lang="fa-IR" sz="1400" b="1" dirty="0">
                <a:solidFill>
                  <a:srgbClr val="002060"/>
                </a:solidFill>
                <a:latin typeface="Calibri"/>
                <a:ea typeface="Calibri"/>
                <a:cs typeface="Arial"/>
              </a:rPr>
              <a:t>رسانه ی مجازی:</a:t>
            </a:r>
            <a:r>
              <a:rPr lang="en-US" sz="1400" b="1" dirty="0">
                <a:solidFill>
                  <a:srgbClr val="002060"/>
                </a:solidFill>
                <a:latin typeface="Calibri"/>
                <a:ea typeface="Calibri"/>
                <a:cs typeface="Arial"/>
              </a:rPr>
              <a:t>humantie.blogfa.com</a:t>
            </a:r>
            <a:r>
              <a:rPr lang="fa-IR" sz="1400" b="1" dirty="0">
                <a:solidFill>
                  <a:srgbClr val="002060"/>
                </a:solidFill>
                <a:latin typeface="Calibri"/>
                <a:ea typeface="Calibri"/>
                <a:cs typeface="Arial"/>
              </a:rPr>
              <a:t> (گروه علوم انسانی)</a:t>
            </a:r>
            <a:endParaRPr lang="fa-IR" sz="1400" b="1" dirty="0">
              <a:solidFill>
                <a:srgbClr val="002060"/>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91772" y="4075226"/>
            <a:ext cx="2052228" cy="275156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286" y="1628800"/>
            <a:ext cx="2333552" cy="1306789"/>
          </a:xfrm>
          <a:prstGeom prst="rect">
            <a:avLst/>
          </a:prstGeom>
        </p:spPr>
      </p:pic>
      <p:sp>
        <p:nvSpPr>
          <p:cNvPr id="7" name="Rectangle 6"/>
          <p:cNvSpPr/>
          <p:nvPr/>
        </p:nvSpPr>
        <p:spPr>
          <a:xfrm>
            <a:off x="-20833" y="5898327"/>
            <a:ext cx="5088632" cy="928459"/>
          </a:xfrm>
          <a:prstGeom prst="rect">
            <a:avLst/>
          </a:prstGeom>
          <a:solidFill>
            <a:srgbClr val="FFFFCC"/>
          </a:solidFill>
          <a:ln w="38100">
            <a:solidFill>
              <a:srgbClr val="FF0066"/>
            </a:solidFill>
          </a:ln>
        </p:spPr>
        <p:txBody>
          <a:bodyPr wrap="square">
            <a:spAutoFit/>
          </a:bodyPr>
          <a:lstStyle/>
          <a:p>
            <a:pPr>
              <a:lnSpc>
                <a:spcPct val="115000"/>
              </a:lnSpc>
              <a:spcAft>
                <a:spcPts val="1000"/>
              </a:spcAft>
            </a:pPr>
            <a:r>
              <a:rPr lang="fa-IR" sz="2000" b="1" dirty="0">
                <a:solidFill>
                  <a:srgbClr val="002060"/>
                </a:solidFill>
                <a:latin typeface="Calibri"/>
                <a:ea typeface="Calibri"/>
                <a:cs typeface="Arial"/>
              </a:rPr>
              <a:t>منابع تحقیق:اینترنت و کتاب راهکار </a:t>
            </a:r>
            <a:r>
              <a:rPr lang="fa-IR" sz="2000" b="1" dirty="0" smtClean="0">
                <a:solidFill>
                  <a:srgbClr val="002060"/>
                </a:solidFill>
                <a:latin typeface="Calibri"/>
                <a:ea typeface="Calibri"/>
                <a:cs typeface="Arial"/>
              </a:rPr>
              <a:t>های </a:t>
            </a:r>
            <a:r>
              <a:rPr lang="fa-IR" sz="2000" b="1" dirty="0">
                <a:solidFill>
                  <a:srgbClr val="002060"/>
                </a:solidFill>
                <a:latin typeface="Calibri"/>
                <a:ea typeface="Calibri"/>
                <a:cs typeface="Arial"/>
              </a:rPr>
              <a:t>مقابله با استرس</a:t>
            </a:r>
            <a:endParaRPr lang="en-US" sz="2000" b="1" dirty="0">
              <a:solidFill>
                <a:srgbClr val="002060"/>
              </a:solidFill>
              <a:latin typeface="Calibri"/>
              <a:ea typeface="Calibri"/>
              <a:cs typeface="Arial"/>
            </a:endParaRPr>
          </a:p>
          <a:p>
            <a:pPr>
              <a:lnSpc>
                <a:spcPct val="115000"/>
              </a:lnSpc>
              <a:spcAft>
                <a:spcPts val="1000"/>
              </a:spcAft>
            </a:pPr>
            <a:r>
              <a:rPr lang="fa-IR" sz="2000" b="1" dirty="0">
                <a:solidFill>
                  <a:srgbClr val="002060"/>
                </a:solidFill>
                <a:latin typeface="Calibri"/>
                <a:ea typeface="Calibri"/>
                <a:cs typeface="Arial"/>
              </a:rPr>
              <a:t>عکاس:مصطفی کریمی زاده</a:t>
            </a:r>
            <a:endParaRPr lang="en-US" sz="2000" b="1" dirty="0">
              <a:solidFill>
                <a:srgbClr val="002060"/>
              </a:solidFill>
              <a:effectLst/>
              <a:latin typeface="Calibri"/>
              <a:ea typeface="Calibri"/>
              <a:cs typeface="Arial"/>
            </a:endParaRPr>
          </a:p>
        </p:txBody>
      </p:sp>
    </p:spTree>
    <p:extLst>
      <p:ext uri="{BB962C8B-B14F-4D97-AF65-F5344CB8AC3E}">
        <p14:creationId xmlns:p14="http://schemas.microsoft.com/office/powerpoint/2010/main" val="377004618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heel(1)">
                                      <p:cBhvr>
                                        <p:cTn id="17" dur="2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500" fill="hold"/>
                                        <p:tgtEl>
                                          <p:spTgt spid="7"/>
                                        </p:tgtEl>
                                        <p:attrNameLst>
                                          <p:attrName>ppt_x</p:attrName>
                                        </p:attrNameLst>
                                      </p:cBhvr>
                                      <p:tavLst>
                                        <p:tav tm="0">
                                          <p:val>
                                            <p:strVal val="#ppt_x"/>
                                          </p:val>
                                        </p:tav>
                                        <p:tav tm="100000">
                                          <p:val>
                                            <p:strVal val="#ppt_x"/>
                                          </p:val>
                                        </p:tav>
                                      </p:tavLst>
                                    </p:anim>
                                    <p:anim calcmode="lin" valueType="num">
                                      <p:cBhvr additive="base">
                                        <p:cTn id="2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551"/>
            <a:ext cx="9144000" cy="2592288"/>
          </a:xfrm>
          <a:prstGeom prst="rect">
            <a:avLst/>
          </a:prstGeom>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0887" y="679993"/>
            <a:ext cx="5102225"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descr="29"/>
          <p:cNvPicPr/>
          <p:nvPr/>
        </p:nvPicPr>
        <p:blipFill>
          <a:blip r:embed="rId4">
            <a:extLst>
              <a:ext uri="{28A0092B-C50C-407E-A947-70E740481C1C}">
                <a14:useLocalDpi xmlns:a14="http://schemas.microsoft.com/office/drawing/2010/main" val="0"/>
              </a:ext>
            </a:extLst>
          </a:blip>
          <a:srcRect/>
          <a:stretch>
            <a:fillRect/>
          </a:stretch>
        </p:blipFill>
        <p:spPr bwMode="auto">
          <a:xfrm rot="21174723">
            <a:off x="1767435" y="2887269"/>
            <a:ext cx="4323763" cy="3718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000151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fade">
                                      <p:cBhvr>
                                        <p:cTn id="7" dur="1000"/>
                                        <p:tgtEl>
                                          <p:spTgt spid="2051"/>
                                        </p:tgtEl>
                                      </p:cBhvr>
                                    </p:animEffect>
                                    <p:anim calcmode="lin" valueType="num">
                                      <p:cBhvr>
                                        <p:cTn id="8" dur="1000" fill="hold"/>
                                        <p:tgtEl>
                                          <p:spTgt spid="2051"/>
                                        </p:tgtEl>
                                        <p:attrNameLst>
                                          <p:attrName>ppt_x</p:attrName>
                                        </p:attrNameLst>
                                      </p:cBhvr>
                                      <p:tavLst>
                                        <p:tav tm="0">
                                          <p:val>
                                            <p:strVal val="#ppt_x"/>
                                          </p:val>
                                        </p:tav>
                                        <p:tav tm="100000">
                                          <p:val>
                                            <p:strVal val="#ppt_x"/>
                                          </p:val>
                                        </p:tav>
                                      </p:tavLst>
                                    </p:anim>
                                    <p:anim calcmode="lin" valueType="num">
                                      <p:cBhvr>
                                        <p:cTn id="9" dur="1000" fill="hold"/>
                                        <p:tgtEl>
                                          <p:spTgt spid="205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ppt_x"/>
                                          </p:val>
                                        </p:tav>
                                        <p:tav tm="100000">
                                          <p:val>
                                            <p:strVal val="#ppt_x"/>
                                          </p:val>
                                        </p:tav>
                                      </p:tavLst>
                                    </p:anim>
                                    <p:anim calcmode="lin" valueType="num">
                                      <p:cBhvr additive="base">
                                        <p:cTn id="1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836712"/>
            <a:ext cx="9144000" cy="5509200"/>
          </a:xfrm>
          <a:prstGeom prst="rect">
            <a:avLst/>
          </a:prstGeom>
          <a:blipFill dpi="0" rotWithShape="1">
            <a:blip r:embed="rId2"/>
            <a:srcRect/>
            <a:tile tx="0" ty="0" sx="100000" sy="100000" flip="none" algn="tl"/>
          </a:blipFill>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algn="ctr"/>
            <a:r>
              <a:rPr lang="ar-SA" sz="3200" dirty="0" smtClean="0">
                <a:solidFill>
                  <a:schemeClr val="bg2">
                    <a:lumMod val="10000"/>
                  </a:schemeClr>
                </a:solidFill>
                <a:effectLst/>
                <a:latin typeface="Wide Latin" pitchFamily="18" charset="0"/>
                <a:ea typeface="Calibri"/>
                <a:cs typeface="Zanbagh" pitchFamily="2" charset="-78"/>
              </a:rPr>
              <a:t>افسردگي بيماري است که همه بدن را درگير مي کند. جسم، حالات روحي و افکار، همگي درگير اين بيماري مي شوند. اين اختلال روي غذا خوردن و خوابيدن نيز اثر مي گذارد، همچنين احساسي که فرد نسبت به خود دارد و نحوه تفکر او نيز متاثر از اين بيماري مي شود. اختلال افسردگي با غمگيني يا ناراحت بودن متفاوت است. افراد مبتلابه اختلال افسردگي نمي توانند احساسات شان را کنترل و با آرامش رفتار کنند. درمان مناسب مي تواند به بيشتر اين بيماران کمک کند. نشانه هاي اين بيماري از شخصي به شخص ديگر بسيار متفاوت است و به شدت بيماري نيز بستگي دارد. افسردگي سبب تغيير در تفکر، احساسات، رفتار و سلامت جسمي فرد مي شود.</a:t>
            </a:r>
            <a:endParaRPr lang="fa-IR" sz="3200" dirty="0">
              <a:solidFill>
                <a:schemeClr val="bg2">
                  <a:lumMod val="10000"/>
                </a:schemeClr>
              </a:solidFill>
              <a:latin typeface="Wide Latin" pitchFamily="18" charset="0"/>
              <a:cs typeface="Zanbagh" pitchFamily="2" charset="-78"/>
            </a:endParaRPr>
          </a:p>
        </p:txBody>
      </p:sp>
    </p:spTree>
    <p:extLst>
      <p:ext uri="{BB962C8B-B14F-4D97-AF65-F5344CB8AC3E}">
        <p14:creationId xmlns:p14="http://schemas.microsoft.com/office/powerpoint/2010/main" val="178250218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476672"/>
            <a:ext cx="9144000" cy="2308324"/>
          </a:xfrm>
          <a:prstGeom prst="rect">
            <a:avLst/>
          </a:prstGeom>
          <a:solidFill>
            <a:srgbClr val="FFFF99"/>
          </a:solidFill>
        </p:spPr>
        <p:style>
          <a:lnRef idx="1">
            <a:schemeClr val="dk1"/>
          </a:lnRef>
          <a:fillRef idx="2">
            <a:schemeClr val="dk1"/>
          </a:fillRef>
          <a:effectRef idx="1">
            <a:schemeClr val="dk1"/>
          </a:effectRef>
          <a:fontRef idx="minor">
            <a:schemeClr val="dk1"/>
          </a:fontRef>
        </p:style>
        <p:txBody>
          <a:bodyPr wrap="square">
            <a:spAutoFit/>
          </a:bodyPr>
          <a:lstStyle/>
          <a:p>
            <a:r>
              <a:rPr lang="ar-SA" sz="2400" dirty="0" smtClean="0">
                <a:solidFill>
                  <a:srgbClr val="000000"/>
                </a:solidFill>
                <a:effectLst/>
                <a:ea typeface="Calibri"/>
                <a:cs typeface="Tahoma"/>
              </a:rPr>
              <a:t>  </a:t>
            </a:r>
            <a:r>
              <a:rPr lang="ar-SA" sz="2400" dirty="0" smtClean="0">
                <a:solidFill>
                  <a:srgbClr val="FF0066"/>
                </a:solidFill>
                <a:effectLst/>
                <a:ea typeface="Calibri"/>
                <a:cs typeface="Tahoma"/>
              </a:rPr>
              <a:t> </a:t>
            </a:r>
            <a:r>
              <a:rPr lang="fa-IR" sz="2400" b="1" dirty="0" smtClean="0">
                <a:solidFill>
                  <a:srgbClr val="FF0066"/>
                </a:solidFill>
                <a:effectLst/>
                <a:ea typeface="Calibri"/>
                <a:cs typeface="Tahoma"/>
              </a:rPr>
              <a:t>1-</a:t>
            </a:r>
            <a:r>
              <a:rPr lang="ar-SA" sz="2400" b="1" dirty="0" smtClean="0">
                <a:solidFill>
                  <a:srgbClr val="FF0066"/>
                </a:solidFill>
                <a:effectLst/>
                <a:ea typeface="Calibri"/>
                <a:cs typeface="Tahoma"/>
              </a:rPr>
              <a:t> تغيير در تفکر:</a:t>
            </a:r>
            <a:r>
              <a:rPr lang="ar-SA" sz="2400" dirty="0" smtClean="0">
                <a:solidFill>
                  <a:srgbClr val="FF0066"/>
                </a:solidFill>
                <a:effectLst/>
                <a:ea typeface="Calibri"/>
                <a:cs typeface="Tahoma"/>
              </a:rPr>
              <a:t> </a:t>
            </a:r>
            <a:endParaRPr lang="fa-IR" sz="2400" dirty="0" smtClean="0">
              <a:solidFill>
                <a:srgbClr val="FF0066"/>
              </a:solidFill>
              <a:effectLst/>
              <a:ea typeface="Calibri"/>
              <a:cs typeface="Tahoma"/>
            </a:endParaRPr>
          </a:p>
          <a:p>
            <a:r>
              <a:rPr lang="ar-SA" sz="2400" dirty="0" smtClean="0">
                <a:solidFill>
                  <a:srgbClr val="006600"/>
                </a:solidFill>
                <a:effectLst/>
                <a:ea typeface="Calibri"/>
                <a:cs typeface="Tahoma"/>
              </a:rPr>
              <a:t>افسردگي سبب مشکلاتي در تمرکز و تصميم گيري مي شود و برخي هم حافظه کوتاه </a:t>
            </a:r>
            <a:r>
              <a:rPr lang="ar-SA" sz="2000" dirty="0" smtClean="0">
                <a:solidFill>
                  <a:srgbClr val="006600"/>
                </a:solidFill>
                <a:effectLst/>
                <a:ea typeface="Calibri"/>
                <a:cs typeface="Tahoma"/>
              </a:rPr>
              <a:t>مدت شان </a:t>
            </a:r>
            <a:r>
              <a:rPr lang="ar-SA" sz="2400" dirty="0" smtClean="0">
                <a:solidFill>
                  <a:srgbClr val="006600"/>
                </a:solidFill>
                <a:effectLst/>
                <a:ea typeface="Calibri"/>
                <a:cs typeface="Tahoma"/>
              </a:rPr>
              <a:t>دچار مشکل مي شود. افکار و خيالات منفي جزء ويژگي هاي بيماري افسردگي است. بدبيني، اعتماد به نفس ضعيف، احساس گناه و انتقاد از خود بين اين افراد شايع است. در موارد حاد افسردگي بعضي دچار افکار خود تخريبي مي شوند</a:t>
            </a:r>
            <a:r>
              <a:rPr lang="fa-IR" sz="2400" dirty="0" smtClean="0">
                <a:solidFill>
                  <a:srgbClr val="006600"/>
                </a:solidFill>
                <a:effectLst/>
                <a:ea typeface="Calibri"/>
                <a:cs typeface="Tahoma"/>
              </a:rPr>
              <a:t>.</a:t>
            </a:r>
            <a:endParaRPr lang="fa-IR" sz="2400" dirty="0">
              <a:solidFill>
                <a:srgbClr val="006600"/>
              </a:solidFill>
            </a:endParaRPr>
          </a:p>
        </p:txBody>
      </p:sp>
      <p:sp>
        <p:nvSpPr>
          <p:cNvPr id="3" name="Rectangle 2"/>
          <p:cNvSpPr/>
          <p:nvPr/>
        </p:nvSpPr>
        <p:spPr>
          <a:xfrm>
            <a:off x="3484" y="3068960"/>
            <a:ext cx="9144000" cy="2677656"/>
          </a:xfrm>
          <a:prstGeom prst="rect">
            <a:avLst/>
          </a:prstGeom>
          <a:solidFill>
            <a:srgbClr val="FFCCCC"/>
          </a:solidFill>
        </p:spPr>
        <p:style>
          <a:lnRef idx="3">
            <a:schemeClr val="lt1"/>
          </a:lnRef>
          <a:fillRef idx="1">
            <a:schemeClr val="dk1"/>
          </a:fillRef>
          <a:effectRef idx="1">
            <a:schemeClr val="dk1"/>
          </a:effectRef>
          <a:fontRef idx="minor">
            <a:schemeClr val="lt1"/>
          </a:fontRef>
        </p:style>
        <p:txBody>
          <a:bodyPr wrap="square">
            <a:spAutoFit/>
          </a:bodyPr>
          <a:lstStyle/>
          <a:p>
            <a:r>
              <a:rPr lang="ar-SA" sz="2400" dirty="0" smtClean="0">
                <a:solidFill>
                  <a:srgbClr val="000000"/>
                </a:solidFill>
                <a:effectLst/>
                <a:ea typeface="Calibri"/>
                <a:cs typeface="Tahoma"/>
              </a:rPr>
              <a:t> </a:t>
            </a:r>
            <a:r>
              <a:rPr lang="ar-SA" sz="2400" dirty="0" smtClean="0">
                <a:solidFill>
                  <a:srgbClr val="0070C0"/>
                </a:solidFill>
                <a:effectLst/>
                <a:ea typeface="Calibri"/>
                <a:cs typeface="Tahoma"/>
              </a:rPr>
              <a:t> </a:t>
            </a:r>
            <a:r>
              <a:rPr lang="fa-IR" sz="2400" b="1" dirty="0" smtClean="0">
                <a:solidFill>
                  <a:srgbClr val="0070C0"/>
                </a:solidFill>
                <a:effectLst/>
                <a:ea typeface="Calibri"/>
                <a:cs typeface="Tahoma"/>
              </a:rPr>
              <a:t>2-</a:t>
            </a:r>
            <a:r>
              <a:rPr lang="ar-SA" sz="2400" dirty="0" smtClean="0">
                <a:solidFill>
                  <a:srgbClr val="0070C0"/>
                </a:solidFill>
                <a:effectLst/>
                <a:ea typeface="Calibri"/>
                <a:cs typeface="Tahoma"/>
              </a:rPr>
              <a:t> </a:t>
            </a:r>
            <a:r>
              <a:rPr lang="ar-SA" sz="2400" b="1" dirty="0" smtClean="0">
                <a:solidFill>
                  <a:srgbClr val="0070C0"/>
                </a:solidFill>
                <a:effectLst/>
                <a:ea typeface="Calibri"/>
                <a:cs typeface="Tahoma"/>
              </a:rPr>
              <a:t>تغيير احساسات: </a:t>
            </a:r>
            <a:endParaRPr lang="fa-IR" sz="2400" b="1" dirty="0" smtClean="0">
              <a:solidFill>
                <a:srgbClr val="0070C0"/>
              </a:solidFill>
              <a:effectLst/>
              <a:ea typeface="Calibri"/>
              <a:cs typeface="Tahoma"/>
            </a:endParaRPr>
          </a:p>
          <a:p>
            <a:r>
              <a:rPr lang="ar-SA" sz="2400" dirty="0" smtClean="0">
                <a:solidFill>
                  <a:srgbClr val="000000"/>
                </a:solidFill>
                <a:effectLst/>
                <a:ea typeface="Calibri"/>
                <a:cs typeface="Tahoma"/>
              </a:rPr>
              <a:t>احتمالاً فرد بدون هيچ دليلي احساس غم و اندوه شديدي مي کند. از انجام فعاليت هايي که زماني برايش لذت بخش بود، لذت نمي برد. بي انگيزه مي شود و تمام مدت احساس خستگي مفرط مي کند. گاهي هم زودرنجي و تحريک پذيري آنها تبديل به يک معضل مي شود. کنترل حالات روحي برايشان دشوار است و در نهايت احساس درماندگي مي کنند. يا س و نوميدي از ويژ گي هاي افسردگي است. </a:t>
            </a:r>
            <a:endParaRPr lang="fa-IR" sz="2400" dirty="0"/>
          </a:p>
        </p:txBody>
      </p:sp>
    </p:spTree>
    <p:extLst>
      <p:ext uri="{BB962C8B-B14F-4D97-AF65-F5344CB8AC3E}">
        <p14:creationId xmlns:p14="http://schemas.microsoft.com/office/powerpoint/2010/main" val="209088913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150" y="260648"/>
            <a:ext cx="9144000" cy="3046988"/>
          </a:xfrm>
          <a:prstGeom prst="rect">
            <a:avLst/>
          </a:prstGeom>
          <a:solidFill>
            <a:srgbClr val="00FF99"/>
          </a:solidFill>
        </p:spPr>
        <p:style>
          <a:lnRef idx="1">
            <a:schemeClr val="dk1"/>
          </a:lnRef>
          <a:fillRef idx="2">
            <a:schemeClr val="dk1"/>
          </a:fillRef>
          <a:effectRef idx="1">
            <a:schemeClr val="dk1"/>
          </a:effectRef>
          <a:fontRef idx="minor">
            <a:schemeClr val="dk1"/>
          </a:fontRef>
        </p:style>
        <p:txBody>
          <a:bodyPr wrap="square">
            <a:spAutoFit/>
          </a:bodyPr>
          <a:lstStyle/>
          <a:p>
            <a:r>
              <a:rPr lang="ar-SA" sz="2400" dirty="0" smtClean="0">
                <a:solidFill>
                  <a:srgbClr val="000000"/>
                </a:solidFill>
                <a:effectLst/>
                <a:ea typeface="Calibri"/>
                <a:cs typeface="Tahoma"/>
              </a:rPr>
              <a:t> </a:t>
            </a:r>
            <a:r>
              <a:rPr lang="ar-SA" sz="2400" b="1" dirty="0" smtClean="0">
                <a:solidFill>
                  <a:srgbClr val="000000"/>
                </a:solidFill>
                <a:effectLst/>
                <a:ea typeface="Calibri"/>
                <a:cs typeface="Tahoma"/>
              </a:rPr>
              <a:t> </a:t>
            </a:r>
            <a:r>
              <a:rPr lang="fa-IR" sz="2400" b="1" dirty="0" smtClean="0">
                <a:solidFill>
                  <a:srgbClr val="FF0066"/>
                </a:solidFill>
                <a:effectLst/>
                <a:ea typeface="Calibri"/>
                <a:cs typeface="Tahoma"/>
              </a:rPr>
              <a:t>3-</a:t>
            </a:r>
            <a:r>
              <a:rPr lang="ar-SA" sz="2400" b="1" dirty="0" smtClean="0">
                <a:solidFill>
                  <a:srgbClr val="FF0066"/>
                </a:solidFill>
                <a:effectLst/>
                <a:ea typeface="Calibri"/>
                <a:cs typeface="Tahoma"/>
              </a:rPr>
              <a:t>تغيير رفتار: </a:t>
            </a:r>
            <a:endParaRPr lang="fa-IR" sz="2400" b="1" dirty="0" smtClean="0">
              <a:solidFill>
                <a:srgbClr val="FF0066"/>
              </a:solidFill>
              <a:effectLst/>
              <a:ea typeface="Calibri"/>
              <a:cs typeface="Tahoma"/>
            </a:endParaRPr>
          </a:p>
          <a:p>
            <a:r>
              <a:rPr lang="ar-SA" sz="2400" dirty="0" smtClean="0">
                <a:solidFill>
                  <a:srgbClr val="000000"/>
                </a:solidFill>
                <a:effectLst/>
                <a:ea typeface="Calibri"/>
                <a:cs typeface="Tahoma"/>
              </a:rPr>
              <a:t>رفتار فرد افسرده بر اساس احساسات منفي اش، تغيير مي کند. در رفتارهايش دل مردگي و بي تفاوتي موج مي زند، همچنين با ديگران احساس راحتي نمي کند پس کناره گيري و انزوا را انتخاب مي کند. احتمالاً تغيير چشمگيري در اشتهايش به وجود مي آيد، از همه چيز شکايت مي کند و ناراضي است. تمايلات جنسي خود را از دست </a:t>
            </a:r>
            <a:r>
              <a:rPr lang="fa-IR" sz="2400" dirty="0" smtClean="0">
                <a:solidFill>
                  <a:srgbClr val="000000"/>
                </a:solidFill>
                <a:effectLst/>
                <a:ea typeface="Calibri"/>
                <a:cs typeface="Tahoma"/>
              </a:rPr>
              <a:t>     </a:t>
            </a:r>
            <a:r>
              <a:rPr lang="ar-SA" sz="2400" dirty="0" smtClean="0">
                <a:solidFill>
                  <a:srgbClr val="000000"/>
                </a:solidFill>
                <a:effectLst/>
                <a:ea typeface="Calibri"/>
                <a:cs typeface="Tahoma"/>
              </a:rPr>
              <a:t>مي دهد و در موارد شديدتر به ظاهر و نظافت شخصي اش هم اهميت نمي دهد.</a:t>
            </a:r>
            <a:endParaRPr lang="fa-IR" sz="2400" dirty="0"/>
          </a:p>
        </p:txBody>
      </p:sp>
      <p:sp>
        <p:nvSpPr>
          <p:cNvPr id="3" name="Rectangle 2"/>
          <p:cNvSpPr/>
          <p:nvPr/>
        </p:nvSpPr>
        <p:spPr>
          <a:xfrm>
            <a:off x="0" y="3717032"/>
            <a:ext cx="9144000" cy="2369880"/>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ar-SA" sz="2400" dirty="0" smtClean="0">
                <a:solidFill>
                  <a:srgbClr val="000000"/>
                </a:solidFill>
                <a:effectLst/>
                <a:ea typeface="Calibri"/>
                <a:cs typeface="Tahoma"/>
              </a:rPr>
              <a:t>  </a:t>
            </a:r>
            <a:r>
              <a:rPr lang="fa-IR" sz="2800" b="1" dirty="0" smtClean="0">
                <a:solidFill>
                  <a:srgbClr val="FF0000"/>
                </a:solidFill>
                <a:effectLst/>
                <a:ea typeface="Calibri"/>
                <a:cs typeface="Tahoma"/>
              </a:rPr>
              <a:t>4-</a:t>
            </a:r>
            <a:r>
              <a:rPr lang="ar-SA" sz="2800" b="1" dirty="0" smtClean="0">
                <a:solidFill>
                  <a:srgbClr val="FF0000"/>
                </a:solidFill>
                <a:effectLst/>
                <a:ea typeface="Calibri"/>
                <a:cs typeface="Tahoma"/>
              </a:rPr>
              <a:t>تغيير در سلامت جسمي:</a:t>
            </a:r>
            <a:r>
              <a:rPr lang="ar-SA" sz="2400" dirty="0" smtClean="0">
                <a:solidFill>
                  <a:srgbClr val="000000"/>
                </a:solidFill>
                <a:effectLst/>
                <a:ea typeface="Calibri"/>
                <a:cs typeface="Tahoma"/>
              </a:rPr>
              <a:t> </a:t>
            </a:r>
            <a:endParaRPr lang="fa-IR" sz="2400" dirty="0" smtClean="0">
              <a:solidFill>
                <a:srgbClr val="000000"/>
              </a:solidFill>
              <a:effectLst/>
              <a:ea typeface="Calibri"/>
              <a:cs typeface="Tahoma"/>
            </a:endParaRPr>
          </a:p>
          <a:p>
            <a:r>
              <a:rPr lang="ar-SA" sz="2400" dirty="0" smtClean="0">
                <a:solidFill>
                  <a:srgbClr val="000000"/>
                </a:solidFill>
                <a:effectLst/>
                <a:ea typeface="Calibri"/>
                <a:cs typeface="Tahoma"/>
              </a:rPr>
              <a:t>به رغم </a:t>
            </a:r>
            <a:r>
              <a:rPr lang="fa-IR" sz="2400" dirty="0" smtClean="0">
                <a:solidFill>
                  <a:srgbClr val="000000"/>
                </a:solidFill>
                <a:effectLst/>
                <a:ea typeface="Calibri"/>
                <a:cs typeface="Tahoma"/>
              </a:rPr>
              <a:t>کسانی که از</a:t>
            </a:r>
            <a:r>
              <a:rPr lang="ar-SA" sz="2400" dirty="0" smtClean="0">
                <a:solidFill>
                  <a:srgbClr val="000000"/>
                </a:solidFill>
                <a:effectLst/>
                <a:ea typeface="Calibri"/>
                <a:cs typeface="Tahoma"/>
              </a:rPr>
              <a:t>خواب زياد احساس خستگي مفرط مي کنند، برخي هم نمي توانند بخوابند يا خواب راحت و عميقي ندارند. اين افراد در طول شب ساعت ها بيدار مي مانند يا چند مرتبه از خواب بيدار مي شوند. بعضي اشتهايشان را از دست مي دهند و برخي هم احساس بي قراري مي کنند به گونه يي که حتي نمي توانند بنشينند.</a:t>
            </a:r>
            <a:endParaRPr lang="fa-IR" sz="2400" dirty="0"/>
          </a:p>
        </p:txBody>
      </p:sp>
    </p:spTree>
    <p:extLst>
      <p:ext uri="{BB962C8B-B14F-4D97-AF65-F5344CB8AC3E}">
        <p14:creationId xmlns:p14="http://schemas.microsoft.com/office/powerpoint/2010/main" val="198195485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803"/>
            <a:ext cx="9036496" cy="2485093"/>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7879" y="705042"/>
            <a:ext cx="5900737" cy="1090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3608" y="2602450"/>
            <a:ext cx="4754563" cy="422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9087992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026"/>
                                        </p:tgtEl>
                                        <p:attrNameLst>
                                          <p:attrName>ppt_x</p:attrName>
                                        </p:attrNameLst>
                                      </p:cBhvr>
                                      <p:tavLst>
                                        <p:tav tm="0">
                                          <p:val>
                                            <p:strVal val="ppt_x"/>
                                          </p:val>
                                        </p:tav>
                                        <p:tav tm="100000">
                                          <p:val>
                                            <p:strVal val="ppt_x"/>
                                          </p:val>
                                        </p:tav>
                                      </p:tavLst>
                                    </p:anim>
                                    <p:anim calcmode="lin" valueType="num">
                                      <p:cBhvr additive="base">
                                        <p:cTn id="7" dur="500"/>
                                        <p:tgtEl>
                                          <p:spTgt spid="1026"/>
                                        </p:tgtEl>
                                        <p:attrNameLst>
                                          <p:attrName>ppt_y</p:attrName>
                                        </p:attrNameLst>
                                      </p:cBhvr>
                                      <p:tavLst>
                                        <p:tav tm="0">
                                          <p:val>
                                            <p:strVal val="ppt_y"/>
                                          </p:val>
                                        </p:tav>
                                        <p:tav tm="100000">
                                          <p:val>
                                            <p:strVal val="1+ppt_h/2"/>
                                          </p:val>
                                        </p:tav>
                                      </p:tavLst>
                                    </p:anim>
                                    <p:set>
                                      <p:cBhvr>
                                        <p:cTn id="8" dur="1" fill="hold">
                                          <p:stCondLst>
                                            <p:cond delay="499"/>
                                          </p:stCondLst>
                                        </p:cTn>
                                        <p:tgtEl>
                                          <p:spTgt spid="102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1027"/>
                                        </p:tgtEl>
                                      </p:cBhvr>
                                    </p:animEffect>
                                    <p:set>
                                      <p:cBhvr>
                                        <p:cTn id="13" dur="1" fill="hold">
                                          <p:stCondLst>
                                            <p:cond delay="499"/>
                                          </p:stCondLst>
                                        </p:cTn>
                                        <p:tgtEl>
                                          <p:spTgt spid="10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20688"/>
            <a:ext cx="9144000" cy="3785652"/>
          </a:xfrm>
          <a:prstGeom prst="rect">
            <a:avLst/>
          </a:prstGeom>
          <a:solidFill>
            <a:srgbClr val="FFFF99"/>
          </a:solidFill>
        </p:spPr>
        <p:style>
          <a:lnRef idx="2">
            <a:schemeClr val="dk1">
              <a:shade val="50000"/>
            </a:schemeClr>
          </a:lnRef>
          <a:fillRef idx="1">
            <a:schemeClr val="dk1"/>
          </a:fillRef>
          <a:effectRef idx="0">
            <a:schemeClr val="dk1"/>
          </a:effectRef>
          <a:fontRef idx="minor">
            <a:schemeClr val="lt1"/>
          </a:fontRef>
        </p:style>
        <p:txBody>
          <a:bodyPr wrap="square">
            <a:spAutoFit/>
          </a:bodyPr>
          <a:lstStyle/>
          <a:p>
            <a:r>
              <a:rPr lang="ar-SA" sz="2400" dirty="0">
                <a:solidFill>
                  <a:srgbClr val="000000"/>
                </a:solidFill>
                <a:ea typeface="Calibri"/>
                <a:cs typeface="Tahoma"/>
              </a:rPr>
              <a:t> </a:t>
            </a:r>
            <a:r>
              <a:rPr lang="ar-SA" sz="2400" b="1" dirty="0">
                <a:solidFill>
                  <a:srgbClr val="FF0066"/>
                </a:solidFill>
                <a:ea typeface="Calibri"/>
                <a:cs typeface="Tahoma"/>
              </a:rPr>
              <a:t> 1 - افسردگي عمده: </a:t>
            </a:r>
            <a:endParaRPr lang="fa-IR" sz="2400" b="1" dirty="0" smtClean="0">
              <a:solidFill>
                <a:srgbClr val="FF0066"/>
              </a:solidFill>
              <a:ea typeface="Calibri"/>
              <a:cs typeface="Tahoma"/>
            </a:endParaRPr>
          </a:p>
          <a:p>
            <a:r>
              <a:rPr lang="ar-SA" sz="2400" dirty="0" smtClean="0">
                <a:solidFill>
                  <a:srgbClr val="000000"/>
                </a:solidFill>
                <a:ea typeface="Calibri"/>
                <a:cs typeface="Tahoma"/>
              </a:rPr>
              <a:t>اين </a:t>
            </a:r>
            <a:r>
              <a:rPr lang="ar-SA" sz="2400" dirty="0">
                <a:solidFill>
                  <a:srgbClr val="000000"/>
                </a:solidFill>
                <a:ea typeface="Calibri"/>
                <a:cs typeface="Tahoma"/>
              </a:rPr>
              <a:t>افسردگي از نظر نشانه ها و شدت آنها، جدي ترين نوع افسردگي است، اما تفاوت هاي عمده يي بين افراد مبتلاوجود دارد. </a:t>
            </a:r>
            <a:br>
              <a:rPr lang="ar-SA" sz="2400" dirty="0">
                <a:solidFill>
                  <a:srgbClr val="000000"/>
                </a:solidFill>
                <a:ea typeface="Calibri"/>
                <a:cs typeface="Tahoma"/>
              </a:rPr>
            </a:br>
            <a:r>
              <a:rPr lang="ar-SA" sz="2400" dirty="0">
                <a:solidFill>
                  <a:srgbClr val="000000"/>
                </a:solidFill>
                <a:ea typeface="Calibri"/>
                <a:cs typeface="Tahoma"/>
              </a:rPr>
              <a:t>    </a:t>
            </a:r>
            <a:br>
              <a:rPr lang="ar-SA" sz="2400" dirty="0">
                <a:solidFill>
                  <a:srgbClr val="000000"/>
                </a:solidFill>
                <a:ea typeface="Calibri"/>
                <a:cs typeface="Tahoma"/>
              </a:rPr>
            </a:br>
            <a:r>
              <a:rPr lang="ar-SA" sz="2400" dirty="0">
                <a:solidFill>
                  <a:srgbClr val="000000"/>
                </a:solidFill>
                <a:ea typeface="Calibri"/>
                <a:cs typeface="Tahoma"/>
              </a:rPr>
              <a:t> </a:t>
            </a:r>
            <a:r>
              <a:rPr lang="ar-SA" sz="2400" b="1" dirty="0">
                <a:solidFill>
                  <a:srgbClr val="7030A0"/>
                </a:solidFill>
                <a:ea typeface="Calibri"/>
                <a:cs typeface="Tahoma"/>
              </a:rPr>
              <a:t> 2 - اختلال افسرده خويي</a:t>
            </a:r>
            <a:r>
              <a:rPr lang="ar-SA" sz="2400" b="1" dirty="0" smtClean="0">
                <a:solidFill>
                  <a:srgbClr val="7030A0"/>
                </a:solidFill>
                <a:ea typeface="Calibri"/>
                <a:cs typeface="Tahoma"/>
              </a:rPr>
              <a:t>:</a:t>
            </a:r>
            <a:endParaRPr lang="fa-IR" sz="2400" b="1" dirty="0" smtClean="0">
              <a:solidFill>
                <a:srgbClr val="7030A0"/>
              </a:solidFill>
              <a:ea typeface="Calibri"/>
              <a:cs typeface="Tahoma"/>
            </a:endParaRPr>
          </a:p>
          <a:p>
            <a:r>
              <a:rPr lang="ar-SA" sz="2400" dirty="0" smtClean="0">
                <a:solidFill>
                  <a:srgbClr val="000000"/>
                </a:solidFill>
                <a:ea typeface="Calibri"/>
                <a:cs typeface="Tahoma"/>
              </a:rPr>
              <a:t> </a:t>
            </a:r>
            <a:r>
              <a:rPr lang="ar-SA" sz="2400" dirty="0">
                <a:solidFill>
                  <a:srgbClr val="000000"/>
                </a:solidFill>
                <a:ea typeface="Calibri"/>
                <a:cs typeface="Tahoma"/>
              </a:rPr>
              <a:t>اين نوع سطح پايين يا متوسط افسردگي است که حداقل به مدت دو سال طول کشيده باشد، و در حالي که نشانه هاي اين اختلال به شدت افسردگي عمده نيست اما </a:t>
            </a:r>
            <a:r>
              <a:rPr lang="ar-SA" sz="2400" dirty="0" smtClean="0">
                <a:solidFill>
                  <a:srgbClr val="000000"/>
                </a:solidFill>
                <a:ea typeface="Calibri"/>
                <a:cs typeface="Tahoma"/>
              </a:rPr>
              <a:t>افراد</a:t>
            </a:r>
            <a:r>
              <a:rPr lang="ar-SA" sz="2400" dirty="0">
                <a:solidFill>
                  <a:srgbClr val="000000"/>
                </a:solidFill>
                <a:ea typeface="Calibri"/>
                <a:cs typeface="Tahoma"/>
              </a:rPr>
              <a:t>مبتلادر برابر درمان مقاومت بيشتري نشان مي دهند که در نتيجه گاهي با گذشت زمان اختلال افسرده خويي به افسردگي عمده تبديل مي شود .</a:t>
            </a:r>
            <a:endParaRPr lang="fa-IR" sz="2400" dirty="0"/>
          </a:p>
        </p:txBody>
      </p:sp>
      <p:sp>
        <p:nvSpPr>
          <p:cNvPr id="3" name="Rectangle 2"/>
          <p:cNvSpPr/>
          <p:nvPr/>
        </p:nvSpPr>
        <p:spPr>
          <a:xfrm>
            <a:off x="24804" y="4883968"/>
            <a:ext cx="9094392" cy="461665"/>
          </a:xfrm>
          <a:prstGeom prst="rect">
            <a:avLst/>
          </a:prstGeom>
          <a:solidFill>
            <a:srgbClr val="FFCCCC"/>
          </a:solidFill>
        </p:spPr>
        <p:style>
          <a:lnRef idx="2">
            <a:schemeClr val="accent2"/>
          </a:lnRef>
          <a:fillRef idx="1">
            <a:schemeClr val="lt1"/>
          </a:fillRef>
          <a:effectRef idx="0">
            <a:schemeClr val="accent2"/>
          </a:effectRef>
          <a:fontRef idx="minor">
            <a:schemeClr val="dk1"/>
          </a:fontRef>
        </p:style>
        <p:txBody>
          <a:bodyPr wrap="square">
            <a:spAutoFit/>
          </a:bodyPr>
          <a:lstStyle/>
          <a:p>
            <a:r>
              <a:rPr lang="ar-SA" sz="2400" dirty="0">
                <a:solidFill>
                  <a:srgbClr val="000000"/>
                </a:solidFill>
                <a:ea typeface="Calibri"/>
                <a:cs typeface="Tahoma"/>
              </a:rPr>
              <a:t>  </a:t>
            </a:r>
            <a:r>
              <a:rPr lang="ar-SA" sz="2400" b="1" dirty="0">
                <a:solidFill>
                  <a:srgbClr val="7030A0"/>
                </a:solidFill>
                <a:ea typeface="Calibri"/>
                <a:cs typeface="Tahoma"/>
              </a:rPr>
              <a:t>3 - افسردگي نامشخص</a:t>
            </a:r>
            <a:endParaRPr lang="fa-IR" sz="2400" b="1" dirty="0">
              <a:solidFill>
                <a:srgbClr val="7030A0"/>
              </a:solidFill>
            </a:endParaRPr>
          </a:p>
        </p:txBody>
      </p:sp>
    </p:spTree>
    <p:extLst>
      <p:ext uri="{BB962C8B-B14F-4D97-AF65-F5344CB8AC3E}">
        <p14:creationId xmlns:p14="http://schemas.microsoft.com/office/powerpoint/2010/main" val="265067243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3"/>
                                        </p:tgtEl>
                                        <p:attrNameLst>
                                          <p:attrName>ppt_x</p:attrName>
                                        </p:attrNameLst>
                                      </p:cBhvr>
                                      <p:tavLst>
                                        <p:tav tm="0">
                                          <p:val>
                                            <p:strVal val="ppt_x"/>
                                          </p:val>
                                        </p:tav>
                                        <p:tav tm="100000">
                                          <p:val>
                                            <p:strVal val="ppt_x"/>
                                          </p:val>
                                        </p:tav>
                                      </p:tavLst>
                                    </p:anim>
                                    <p:anim calcmode="lin" valueType="num">
                                      <p:cBhvr additive="base">
                                        <p:cTn id="13" dur="500"/>
                                        <p:tgtEl>
                                          <p:spTgt spid="3"/>
                                        </p:tgtEl>
                                        <p:attrNameLst>
                                          <p:attrName>ppt_y</p:attrName>
                                        </p:attrNameLst>
                                      </p:cBhvr>
                                      <p:tavLst>
                                        <p:tav tm="0">
                                          <p:val>
                                            <p:strVal val="ppt_y"/>
                                          </p:val>
                                        </p:tav>
                                        <p:tav tm="100000">
                                          <p:val>
                                            <p:strVal val="1+ppt_h/2"/>
                                          </p:val>
                                        </p:tav>
                                      </p:tavLst>
                                    </p:anim>
                                    <p:set>
                                      <p:cBhvr>
                                        <p:cTn id="14"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lackTie">
  <a:themeElements>
    <a:clrScheme name="Custom 3">
      <a:dk1>
        <a:srgbClr val="D8F1FC"/>
      </a:dk1>
      <a:lt1>
        <a:srgbClr val="8BD6F6"/>
      </a:lt1>
      <a:dk2>
        <a:srgbClr val="E9DCF3"/>
      </a:dk2>
      <a:lt2>
        <a:srgbClr val="0070C0"/>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BlackTie">
      <a:maj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spect">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blipFill rotWithShape="1">
          <a:blip xmlns:r="http://schemas.openxmlformats.org/officeDocument/2006/relationships" r:embed="rId1">
            <a:duotone>
              <a:schemeClr val="phClr">
                <a:tint val="95000"/>
              </a:schemeClr>
              <a:schemeClr val="phClr">
                <a:shade val="20000"/>
              </a:schemeClr>
            </a:duotone>
          </a:blip>
          <a:stretch/>
        </a:blipFill>
        <a:gradFill rotWithShape="1">
          <a:gsLst>
            <a:gs pos="0">
              <a:schemeClr val="phClr">
                <a:tint val="40000"/>
                <a:satMod val="350000"/>
              </a:schemeClr>
            </a:gs>
            <a:gs pos="40000">
              <a:schemeClr val="phClr">
                <a:tint val="45000"/>
                <a:shade val="99000"/>
                <a:satMod val="350000"/>
              </a:schemeClr>
            </a:gs>
            <a:gs pos="100000">
              <a:schemeClr val="phClr">
                <a:shade val="30000"/>
                <a:satMod val="255000"/>
              </a:schemeClr>
            </a:gs>
          </a:gsLst>
          <a:path path="circle">
            <a:fillToRect l="50000" t="-80000" r="50000" b="18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Black Tie</Template>
  <TotalTime>219</TotalTime>
  <Words>1401</Words>
  <Application>Microsoft Office PowerPoint</Application>
  <PresentationFormat>On-screen Show (4:3)</PresentationFormat>
  <Paragraphs>78</Paragraphs>
  <Slides>30</Slides>
  <Notes>0</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30</vt:i4>
      </vt:variant>
    </vt:vector>
  </HeadingPairs>
  <TitlesOfParts>
    <vt:vector size="41" baseType="lpstr">
      <vt:lpstr>2  Mehr</vt:lpstr>
      <vt:lpstr>Arial</vt:lpstr>
      <vt:lpstr>Calibri</vt:lpstr>
      <vt:lpstr>Garamond</vt:lpstr>
      <vt:lpstr>Rose Light</vt:lpstr>
      <vt:lpstr>Tahoma</vt:lpstr>
      <vt:lpstr>Times New Roman</vt:lpstr>
      <vt:lpstr>Tunga</vt:lpstr>
      <vt:lpstr>Wide Latin</vt:lpstr>
      <vt:lpstr>Zanbagh</vt:lpstr>
      <vt:lpstr>BlackTie</vt:lpstr>
      <vt:lpstr>PowerPoint Presentation</vt:lpstr>
      <vt:lpstr>موضوع:افسردگی وراه کارهای مقابله با آن</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morteza</dc:creator>
  <cp:lastModifiedBy>reza</cp:lastModifiedBy>
  <cp:revision>26</cp:revision>
  <dcterms:created xsi:type="dcterms:W3CDTF">2012-10-25T10:47:39Z</dcterms:created>
  <dcterms:modified xsi:type="dcterms:W3CDTF">2017-12-18T11:19:52Z</dcterms:modified>
</cp:coreProperties>
</file>