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2"/>
  </p:notesMasterIdLst>
  <p:handoutMasterIdLst>
    <p:handoutMasterId r:id="rId53"/>
  </p:handoutMasterIdLst>
  <p:sldIdLst>
    <p:sldId id="647" r:id="rId2"/>
    <p:sldId id="648" r:id="rId3"/>
    <p:sldId id="649" r:id="rId4"/>
    <p:sldId id="650" r:id="rId5"/>
    <p:sldId id="651" r:id="rId6"/>
    <p:sldId id="652" r:id="rId7"/>
    <p:sldId id="653" r:id="rId8"/>
    <p:sldId id="656" r:id="rId9"/>
    <p:sldId id="657" r:id="rId10"/>
    <p:sldId id="658" r:id="rId11"/>
    <p:sldId id="659" r:id="rId12"/>
    <p:sldId id="660" r:id="rId13"/>
    <p:sldId id="661" r:id="rId14"/>
    <p:sldId id="662" r:id="rId15"/>
    <p:sldId id="665" r:id="rId16"/>
    <p:sldId id="544" r:id="rId17"/>
    <p:sldId id="545" r:id="rId18"/>
    <p:sldId id="546" r:id="rId19"/>
    <p:sldId id="547" r:id="rId20"/>
    <p:sldId id="548" r:id="rId21"/>
    <p:sldId id="549" r:id="rId22"/>
    <p:sldId id="550" r:id="rId23"/>
    <p:sldId id="551" r:id="rId24"/>
    <p:sldId id="552" r:id="rId25"/>
    <p:sldId id="553" r:id="rId26"/>
    <p:sldId id="554" r:id="rId27"/>
    <p:sldId id="557" r:id="rId28"/>
    <p:sldId id="559" r:id="rId29"/>
    <p:sldId id="561" r:id="rId30"/>
    <p:sldId id="562" r:id="rId31"/>
    <p:sldId id="563" r:id="rId32"/>
    <p:sldId id="564" r:id="rId33"/>
    <p:sldId id="565" r:id="rId34"/>
    <p:sldId id="566" r:id="rId35"/>
    <p:sldId id="567" r:id="rId36"/>
    <p:sldId id="569" r:id="rId37"/>
    <p:sldId id="570" r:id="rId38"/>
    <p:sldId id="571" r:id="rId39"/>
    <p:sldId id="578" r:id="rId40"/>
    <p:sldId id="579" r:id="rId41"/>
    <p:sldId id="580" r:id="rId42"/>
    <p:sldId id="581" r:id="rId43"/>
    <p:sldId id="582" r:id="rId44"/>
    <p:sldId id="667" r:id="rId45"/>
    <p:sldId id="668" r:id="rId46"/>
    <p:sldId id="583" r:id="rId47"/>
    <p:sldId id="584" r:id="rId48"/>
    <p:sldId id="585" r:id="rId49"/>
    <p:sldId id="595" r:id="rId50"/>
    <p:sldId id="666" r:id="rId5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2FF"/>
    <a:srgbClr val="FFFF66"/>
    <a:srgbClr val="FF0000"/>
    <a:srgbClr val="A7FF4F"/>
    <a:srgbClr val="D0FF71"/>
    <a:srgbClr val="CC6600"/>
    <a:srgbClr val="DBED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1" autoAdjust="0"/>
    <p:restoredTop sz="95971" autoAdjust="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86"/>
    </p:cViewPr>
  </p:sorter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pPr>
              <a:defRPr/>
            </a:pPr>
            <a:fld id="{F68E3B2A-E55A-46DC-B0B1-4B011C045359}" type="datetimeFigureOut">
              <a:rPr lang="fa-IR"/>
              <a:pPr>
                <a:defRPr/>
              </a:pPr>
              <a:t>02/02/1440</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D25E10A8-E7AA-4366-A931-604758C862BA}" type="slidenum">
              <a:rPr lang="fa-IR" altLang="fa-IR"/>
              <a:pPr/>
              <a:t>‹#›</a:t>
            </a:fld>
            <a:endParaRPr lang="fa-IR" altLang="fa-IR"/>
          </a:p>
        </p:txBody>
      </p:sp>
    </p:spTree>
    <p:extLst>
      <p:ext uri="{BB962C8B-B14F-4D97-AF65-F5344CB8AC3E}">
        <p14:creationId xmlns:p14="http://schemas.microsoft.com/office/powerpoint/2010/main" val="413979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195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195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38195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D1405000-E93C-43BD-BDA6-A78036D87C4C}" type="slidenum">
              <a:rPr lang="ar-SA" altLang="fa-IR"/>
              <a:pPr/>
              <a:t>‹#›</a:t>
            </a:fld>
            <a:endParaRPr lang="en-US" altLang="fa-IR"/>
          </a:p>
        </p:txBody>
      </p:sp>
    </p:spTree>
    <p:extLst>
      <p:ext uri="{BB962C8B-B14F-4D97-AF65-F5344CB8AC3E}">
        <p14:creationId xmlns:p14="http://schemas.microsoft.com/office/powerpoint/2010/main" val="3200413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DE0F2E-ADB1-4B2A-B57B-6DEF1C17D05A}" type="slidenum">
              <a:rPr lang="ar-SA" altLang="fa-IR"/>
              <a:pPr eaLnBrk="1" hangingPunct="1"/>
              <a:t>18</a:t>
            </a:fld>
            <a:endParaRPr lang="en-US" altLang="fa-IR"/>
          </a:p>
        </p:txBody>
      </p:sp>
      <p:sp>
        <p:nvSpPr>
          <p:cNvPr id="60419" name="Rectangle 2"/>
          <p:cNvSpPr>
            <a:spLocks noGrp="1" noRot="1" noChangeAspect="1" noChangeArrowheads="1" noTextEdit="1"/>
          </p:cNvSpPr>
          <p:nvPr>
            <p:ph type="sldImg"/>
          </p:nvPr>
        </p:nvSpPr>
        <p:spPr>
          <a:xfrm>
            <a:off x="1143000" y="528638"/>
            <a:ext cx="4572000" cy="3429000"/>
          </a:xfrm>
          <a:ln/>
        </p:spPr>
      </p:sp>
      <p:sp>
        <p:nvSpPr>
          <p:cNvPr id="60420" name="Rectangle 3"/>
          <p:cNvSpPr>
            <a:spLocks noGrp="1" noChangeArrowheads="1"/>
          </p:cNvSpPr>
          <p:nvPr>
            <p:ph type="body" idx="1"/>
          </p:nvPr>
        </p:nvSpPr>
        <p:spPr>
          <a:xfrm>
            <a:off x="604838" y="4348163"/>
            <a:ext cx="5648325" cy="434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67791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642D48-D8F6-4A0C-914A-E6944B96E159}" type="slidenum">
              <a:rPr lang="ar-SA" altLang="fa-IR"/>
              <a:pPr eaLnBrk="1" hangingPunct="1"/>
              <a:t>25</a:t>
            </a:fld>
            <a:endParaRPr lang="en-US" altLang="fa-I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148412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7A0612-DB57-43C0-B937-B38E6EE54FB6}" type="slidenum">
              <a:rPr lang="ar-SA" altLang="fa-IR"/>
              <a:pPr eaLnBrk="1" hangingPunct="1"/>
              <a:t>26</a:t>
            </a:fld>
            <a:endParaRPr lang="en-US" altLang="fa-I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34450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49ACA7-7749-4E0D-8C75-1380672BF11E}" type="slidenum">
              <a:rPr lang="ar-SA" altLang="fa-IR"/>
              <a:pPr eaLnBrk="1" hangingPunct="1"/>
              <a:t>49</a:t>
            </a:fld>
            <a:endParaRPr lang="en-US" altLang="fa-IR"/>
          </a:p>
        </p:txBody>
      </p:sp>
      <p:sp>
        <p:nvSpPr>
          <p:cNvPr id="63491" name="Rectangle 2"/>
          <p:cNvSpPr>
            <a:spLocks noGrp="1" noRot="1" noChangeAspect="1" noChangeArrowheads="1" noTextEdit="1"/>
          </p:cNvSpPr>
          <p:nvPr>
            <p:ph type="sldImg"/>
          </p:nvPr>
        </p:nvSpPr>
        <p:spPr>
          <a:xfrm>
            <a:off x="1143000" y="527050"/>
            <a:ext cx="4572000" cy="3429000"/>
          </a:xfrm>
          <a:ln/>
        </p:spPr>
      </p:sp>
      <p:sp>
        <p:nvSpPr>
          <p:cNvPr id="63492" name="Rectangle 3"/>
          <p:cNvSpPr>
            <a:spLocks noGrp="1" noChangeArrowheads="1"/>
          </p:cNvSpPr>
          <p:nvPr>
            <p:ph type="body" idx="1"/>
          </p:nvPr>
        </p:nvSpPr>
        <p:spPr>
          <a:xfrm>
            <a:off x="604838" y="4346575"/>
            <a:ext cx="5648325" cy="434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287119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629400"/>
            <a:chOff x="0" y="0"/>
            <a:chExt cx="5760" cy="4320"/>
          </a:xfrm>
        </p:grpSpPr>
        <p:sp>
          <p:nvSpPr>
            <p:cNvPr id="5" name="Rectangle 3"/>
            <p:cNvSpPr>
              <a:spLocks noChangeArrowheads="1"/>
            </p:cNvSpPr>
            <p:nvPr/>
          </p:nvSpPr>
          <p:spPr bwMode="hidden">
            <a:xfrm>
              <a:off x="0" y="0"/>
              <a:ext cx="2208" cy="4320"/>
            </a:xfrm>
            <a:prstGeom prst="rect">
              <a:avLst/>
            </a:prstGeom>
            <a:solidFill>
              <a:schemeClr val="accent2">
                <a:lumMod val="20000"/>
                <a:lumOff val="80000"/>
              </a:schemeClr>
            </a:solidFill>
            <a:ln w="9525">
              <a:noFill/>
              <a:miter lim="800000"/>
              <a:headEnd/>
              <a:tailEnd/>
            </a:ln>
            <a:effectLst/>
          </p:spPr>
          <p:txBody>
            <a:bodyPr wrap="none" anchor="ctr"/>
            <a:lstStyle/>
            <a:p>
              <a:pPr>
                <a:defRPr/>
              </a:pPr>
              <a:endParaRPr lang="en-US" sz="2400">
                <a:latin typeface="Times New Roman" pitchFamily="18" charset="0"/>
              </a:endParaRPr>
            </a:p>
          </p:txBody>
        </p:sp>
        <p:sp>
          <p:nvSpPr>
            <p:cNvPr id="6" name="Rectangle 4"/>
            <p:cNvSpPr>
              <a:spLocks noChangeArrowheads="1"/>
            </p:cNvSpPr>
            <p:nvPr/>
          </p:nvSpPr>
          <p:spPr bwMode="hidden">
            <a:xfrm>
              <a:off x="1081" y="1066"/>
              <a:ext cx="4679" cy="1595"/>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endParaRPr>
            </a:p>
          </p:txBody>
        </p:sp>
        <p:grpSp>
          <p:nvGrpSpPr>
            <p:cNvPr id="7" name="Group 5"/>
            <p:cNvGrpSpPr>
              <a:grpSpLocks/>
            </p:cNvGrpSpPr>
            <p:nvPr/>
          </p:nvGrpSpPr>
          <p:grpSpPr bwMode="auto">
            <a:xfrm>
              <a:off x="0" y="672"/>
              <a:ext cx="1806" cy="1983"/>
              <a:chOff x="0" y="672"/>
              <a:chExt cx="1806" cy="1983"/>
            </a:xfrm>
          </p:grpSpPr>
          <p:sp>
            <p:nvSpPr>
              <p:cNvPr id="8" name="Rectangle 6"/>
              <p:cNvSpPr>
                <a:spLocks noChangeArrowheads="1"/>
              </p:cNvSpPr>
              <p:nvPr userDrawn="1"/>
            </p:nvSpPr>
            <p:spPr bwMode="auto">
              <a:xfrm>
                <a:off x="361" y="2256"/>
                <a:ext cx="363" cy="399"/>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sp>
            <p:nvSpPr>
              <p:cNvPr id="9" name="Rectangle 7"/>
              <p:cNvSpPr>
                <a:spLocks noChangeArrowheads="1"/>
              </p:cNvSpPr>
              <p:nvPr userDrawn="1"/>
            </p:nvSpPr>
            <p:spPr bwMode="auto">
              <a:xfrm>
                <a:off x="1081" y="1074"/>
                <a:ext cx="362" cy="396"/>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399"/>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1" name="Rectangle 9"/>
              <p:cNvSpPr>
                <a:spLocks noChangeArrowheads="1"/>
              </p:cNvSpPr>
              <p:nvPr userDrawn="1"/>
            </p:nvSpPr>
            <p:spPr bwMode="auto">
              <a:xfrm>
                <a:off x="719" y="2256"/>
                <a:ext cx="368" cy="399"/>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endParaRPr>
              </a:p>
            </p:txBody>
          </p:sp>
          <p:sp>
            <p:nvSpPr>
              <p:cNvPr id="12" name="Rectangle 10"/>
              <p:cNvSpPr>
                <a:spLocks noChangeArrowheads="1"/>
              </p:cNvSpPr>
              <p:nvPr userDrawn="1"/>
            </p:nvSpPr>
            <p:spPr bwMode="auto">
              <a:xfrm>
                <a:off x="1437" y="1074"/>
                <a:ext cx="369" cy="396"/>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sp>
            <p:nvSpPr>
              <p:cNvPr id="13" name="Rectangle 11"/>
              <p:cNvSpPr>
                <a:spLocks noChangeArrowheads="1"/>
              </p:cNvSpPr>
              <p:nvPr userDrawn="1"/>
            </p:nvSpPr>
            <p:spPr bwMode="auto">
              <a:xfrm>
                <a:off x="719" y="1467"/>
                <a:ext cx="368" cy="396"/>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4" name="Rectangle 12"/>
              <p:cNvSpPr>
                <a:spLocks noChangeArrowheads="1"/>
              </p:cNvSpPr>
              <p:nvPr userDrawn="1"/>
            </p:nvSpPr>
            <p:spPr bwMode="auto">
              <a:xfrm>
                <a:off x="0" y="1467"/>
                <a:ext cx="367" cy="396"/>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endParaRPr>
              </a:p>
            </p:txBody>
          </p:sp>
          <p:sp>
            <p:nvSpPr>
              <p:cNvPr id="15" name="Rectangle 13"/>
              <p:cNvSpPr>
                <a:spLocks noChangeArrowheads="1"/>
              </p:cNvSpPr>
              <p:nvPr userDrawn="1"/>
            </p:nvSpPr>
            <p:spPr bwMode="auto">
              <a:xfrm>
                <a:off x="1081" y="1467"/>
                <a:ext cx="362" cy="396"/>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sp>
            <p:nvSpPr>
              <p:cNvPr id="16" name="Rectangle 14"/>
              <p:cNvSpPr>
                <a:spLocks noChangeArrowheads="1"/>
              </p:cNvSpPr>
              <p:nvPr userDrawn="1"/>
            </p:nvSpPr>
            <p:spPr bwMode="auto">
              <a:xfrm>
                <a:off x="361" y="1859"/>
                <a:ext cx="363" cy="407"/>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7" name="Rectangle 15"/>
              <p:cNvSpPr>
                <a:spLocks noChangeArrowheads="1"/>
              </p:cNvSpPr>
              <p:nvPr userDrawn="1"/>
            </p:nvSpPr>
            <p:spPr bwMode="auto">
              <a:xfrm>
                <a:off x="719" y="1859"/>
                <a:ext cx="368" cy="407"/>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grpSp>
      </p:grpSp>
      <p:sp>
        <p:nvSpPr>
          <p:cNvPr id="27667" name="Rectangle 19"/>
          <p:cNvSpPr>
            <a:spLocks noGrp="1" noChangeArrowheads="1"/>
          </p:cNvSpPr>
          <p:nvPr>
            <p:ph type="ctrTitle"/>
          </p:nvPr>
        </p:nvSpPr>
        <p:spPr>
          <a:xfrm>
            <a:off x="2971800" y="1828800"/>
            <a:ext cx="6019800" cy="2209800"/>
          </a:xfrm>
        </p:spPr>
        <p:txBody>
          <a:bodyPr/>
          <a:lstStyle>
            <a:lvl1pPr>
              <a:defRPr sz="2900">
                <a:solidFill>
                  <a:srgbClr val="FFFFFF"/>
                </a:solidFill>
              </a:defRPr>
            </a:lvl1pPr>
          </a:lstStyle>
          <a:p>
            <a:r>
              <a:rPr lang="en-US"/>
              <a:t>Click to edit Master title style</a:t>
            </a:r>
          </a:p>
        </p:txBody>
      </p:sp>
      <p:sp>
        <p:nvSpPr>
          <p:cNvPr id="276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r>
              <a:rPr lang="en-US"/>
              <a:t>Click to edit Master subtitle style</a:t>
            </a:r>
          </a:p>
        </p:txBody>
      </p:sp>
      <p:sp>
        <p:nvSpPr>
          <p:cNvPr id="18" name="Footer Placeholder 17"/>
          <p:cNvSpPr>
            <a:spLocks noGrp="1" noChangeArrowheads="1"/>
          </p:cNvSpPr>
          <p:nvPr>
            <p:ph type="ftr" sz="quarter" idx="10"/>
          </p:nvPr>
        </p:nvSpPr>
        <p:spPr/>
        <p:txBody>
          <a:bodyPr/>
          <a:lstStyle>
            <a:lvl1pPr>
              <a:defRPr/>
            </a:lvl1pPr>
          </a:lstStyle>
          <a:p>
            <a:pPr>
              <a:defRPr/>
            </a:pPr>
            <a:endParaRPr lang="en-US"/>
          </a:p>
        </p:txBody>
      </p:sp>
      <p:sp>
        <p:nvSpPr>
          <p:cNvPr id="19" name="Slide Number Placeholder 18"/>
          <p:cNvSpPr>
            <a:spLocks noGrp="1" noChangeArrowheads="1"/>
          </p:cNvSpPr>
          <p:nvPr>
            <p:ph type="sldNum" sz="quarter" idx="11"/>
          </p:nvPr>
        </p:nvSpPr>
        <p:spPr/>
        <p:txBody>
          <a:bodyPr/>
          <a:lstStyle>
            <a:lvl1pPr>
              <a:defRPr/>
            </a:lvl1pPr>
          </a:lstStyle>
          <a:p>
            <a:fld id="{4813E5A9-6ED2-4640-BAD5-E808A796A088}" type="slidenum">
              <a:rPr lang="ar-SA" altLang="fa-IR"/>
              <a:pPr/>
              <a:t>‹#›</a:t>
            </a:fld>
            <a:endParaRPr lang="en-US" altLang="fa-IR"/>
          </a:p>
        </p:txBody>
      </p:sp>
      <p:sp>
        <p:nvSpPr>
          <p:cNvPr id="20" name="Rectangle 16"/>
          <p:cNvSpPr>
            <a:spLocks noGrp="1" noChangeArrowheads="1"/>
          </p:cNvSpPr>
          <p:nvPr>
            <p:ph type="dt" sz="half" idx="12"/>
          </p:nvPr>
        </p:nvSpPr>
        <p:spPr>
          <a:xfrm>
            <a:off x="2286000" y="5638800"/>
            <a:ext cx="381000" cy="609600"/>
          </a:xfrm>
          <a:solidFill>
            <a:schemeClr val="accent2">
              <a:lumMod val="20000"/>
              <a:lumOff val="80000"/>
            </a:schemeClr>
          </a:solidFill>
        </p:spPr>
        <p:txBody>
          <a:bodyPr/>
          <a:lstStyle>
            <a:lvl1pPr>
              <a:defRPr/>
            </a:lvl1pPr>
          </a:lstStyle>
          <a:p>
            <a:pPr>
              <a:defRPr/>
            </a:pPr>
            <a:endParaRPr lang="en-US"/>
          </a:p>
        </p:txBody>
      </p:sp>
    </p:spTree>
    <p:extLst>
      <p:ext uri="{BB962C8B-B14F-4D97-AF65-F5344CB8AC3E}">
        <p14:creationId xmlns:p14="http://schemas.microsoft.com/office/powerpoint/2010/main" val="382181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191F274D-2F83-4818-9803-86D008700B8C}" type="slidenum">
              <a:rPr lang="fa-IR" altLang="fa-IR"/>
              <a:pPr/>
              <a:t>‹#›</a:t>
            </a:fld>
            <a:endParaRPr lang="en-US" altLang="fa-I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237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609600"/>
            <a:ext cx="207645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533400" y="609600"/>
            <a:ext cx="60769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B48BB654-5EAE-4D19-A148-290D4D8ED69E}" type="slidenum">
              <a:rPr lang="fa-IR" altLang="fa-IR"/>
              <a:pPr/>
              <a:t>‹#›</a:t>
            </a:fld>
            <a:endParaRPr lang="en-US" altLang="fa-I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543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6858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096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74F79478-E9C2-468B-BC6C-28B92CFF265C}" type="slidenum">
              <a:rPr lang="fa-IR" altLang="fa-IR"/>
              <a:pPr/>
              <a:t>‹#›</a:t>
            </a:fld>
            <a:endParaRPr lang="en-US" altLang="fa-IR"/>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084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6858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09600" y="1600200"/>
            <a:ext cx="8229600" cy="4495800"/>
          </a:xfrm>
        </p:spPr>
        <p:txBody>
          <a:bodyPr/>
          <a:lstStyle/>
          <a:p>
            <a:pPr lvl="0"/>
            <a:endParaRPr lang="fa-IR"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A663B82E-DD41-42EE-8CE6-BF0DD887612D}" type="slidenum">
              <a:rPr lang="fa-IR" altLang="fa-IR"/>
              <a:pPr/>
              <a:t>‹#›</a:t>
            </a:fld>
            <a:endParaRPr lang="en-US" altLang="fa-I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857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C45141DC-803E-47D5-93C8-359E9C1CCAE0}" type="slidenum">
              <a:rPr lang="fa-IR" altLang="fa-IR"/>
              <a:pPr/>
              <a:t>‹#›</a:t>
            </a:fld>
            <a:endParaRPr lang="en-US" altLang="fa-IR"/>
          </a:p>
        </p:txBody>
      </p:sp>
      <p:sp>
        <p:nvSpPr>
          <p:cNvPr id="6" name="Rectangle 16"/>
          <p:cNvSpPr>
            <a:spLocks noGrp="1" noChangeArrowheads="1"/>
          </p:cNvSpPr>
          <p:nvPr>
            <p:ph type="dt" sz="half" idx="12"/>
          </p:nvPr>
        </p:nvSpPr>
        <p:spPr>
          <a:xfrm>
            <a:off x="457200" y="6245225"/>
            <a:ext cx="2057400" cy="307975"/>
          </a:xfrm>
        </p:spPr>
        <p:txBody>
          <a:bodyPr/>
          <a:lstStyle>
            <a:lvl1pPr>
              <a:defRPr/>
            </a:lvl1pPr>
          </a:lstStyle>
          <a:p>
            <a:pPr>
              <a:defRPr/>
            </a:pPr>
            <a:endParaRPr lang="en-US"/>
          </a:p>
        </p:txBody>
      </p:sp>
    </p:spTree>
    <p:extLst>
      <p:ext uri="{BB962C8B-B14F-4D97-AF65-F5344CB8AC3E}">
        <p14:creationId xmlns:p14="http://schemas.microsoft.com/office/powerpoint/2010/main" val="330325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EAEE4B77-4715-47F2-B655-0EC643DDA2E1}" type="slidenum">
              <a:rPr lang="fa-IR" altLang="fa-IR"/>
              <a:pPr/>
              <a:t>‹#›</a:t>
            </a:fld>
            <a:endParaRPr lang="en-US" altLang="fa-I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581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74B0229F-0FA1-4198-9457-FC5B8137BA21}" type="slidenum">
              <a:rPr lang="fa-IR" altLang="fa-IR"/>
              <a:pPr/>
              <a:t>‹#›</a:t>
            </a:fld>
            <a:endParaRPr lang="en-US" altLang="fa-IR"/>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506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15C69D4E-4D9D-4A59-BEE5-D6A8432879E4}" type="slidenum">
              <a:rPr lang="fa-IR" altLang="fa-IR"/>
              <a:pPr/>
              <a:t>‹#›</a:t>
            </a:fld>
            <a:endParaRPr lang="en-US" altLang="fa-IR"/>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175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13F46FCF-3BF0-48AD-BB17-C515FDC799FE}" type="slidenum">
              <a:rPr lang="fa-IR" altLang="fa-IR"/>
              <a:pPr/>
              <a:t>‹#›</a:t>
            </a:fld>
            <a:endParaRPr lang="en-US" altLang="fa-IR"/>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985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ABE59FFD-A1A4-4A22-A493-779E3C2A795E}" type="slidenum">
              <a:rPr lang="fa-IR" altLang="fa-IR"/>
              <a:pPr/>
              <a:t>‹#›</a:t>
            </a:fld>
            <a:endParaRPr lang="en-US" altLang="fa-IR"/>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400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7F60A623-FD28-46F8-9416-CD756DD8741E}" type="slidenum">
              <a:rPr lang="fa-IR" altLang="fa-IR"/>
              <a:pPr/>
              <a:t>‹#›</a:t>
            </a:fld>
            <a:endParaRPr lang="en-US" altLang="fa-IR"/>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509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24E8BFDC-B9EE-4046-91E6-6F8F68166D48}" type="slidenum">
              <a:rPr lang="fa-IR" altLang="fa-IR"/>
              <a:pPr/>
              <a:t>‹#›</a:t>
            </a:fld>
            <a:endParaRPr lang="en-US" altLang="fa-IR"/>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388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3" name="Rectangle 19"/>
          <p:cNvSpPr>
            <a:spLocks noChangeArrowheads="1"/>
          </p:cNvSpPr>
          <p:nvPr userDrawn="1"/>
        </p:nvSpPr>
        <p:spPr bwMode="auto">
          <a:xfrm>
            <a:off x="381000" y="6610350"/>
            <a:ext cx="762000" cy="247650"/>
          </a:xfrm>
          <a:prstGeom prst="rect">
            <a:avLst/>
          </a:prstGeom>
          <a:solidFill>
            <a:srgbClr val="848FA8"/>
          </a:solidFill>
          <a:ln w="25400">
            <a:solidFill>
              <a:schemeClr val="bg2"/>
            </a:solidFill>
            <a:miter lim="800000"/>
            <a:headEnd/>
            <a:tailEnd/>
          </a:ln>
          <a:effectLst/>
        </p:spPr>
        <p:txBody>
          <a:bodyPr wrap="none" anchor="ctr"/>
          <a:lstStyle/>
          <a:p>
            <a:pPr algn="l">
              <a:defRPr/>
            </a:pPr>
            <a:endParaRPr lang="en-US" sz="1500" b="1" dirty="0">
              <a:solidFill>
                <a:srgbClr val="002060"/>
              </a:solidFill>
            </a:endParaRPr>
          </a:p>
        </p:txBody>
      </p:sp>
      <p:sp>
        <p:nvSpPr>
          <p:cNvPr id="266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042F24AF-7950-4B62-A3A7-344B9C9579D5}" type="slidenum">
              <a:rPr lang="fa-IR" altLang="fa-IR"/>
              <a:pPr/>
              <a:t>‹#›</a:t>
            </a:fld>
            <a:endParaRPr lang="en-US" altLang="fa-IR"/>
          </a:p>
        </p:txBody>
      </p:sp>
      <p:grpSp>
        <p:nvGrpSpPr>
          <p:cNvPr id="2053" name="Group 4"/>
          <p:cNvGrpSpPr>
            <a:grpSpLocks/>
          </p:cNvGrpSpPr>
          <p:nvPr/>
        </p:nvGrpSpPr>
        <p:grpSpPr bwMode="auto">
          <a:xfrm>
            <a:off x="0" y="596900"/>
            <a:ext cx="9144000" cy="546100"/>
            <a:chOff x="0" y="0"/>
            <a:chExt cx="5760" cy="344"/>
          </a:xfrm>
        </p:grpSpPr>
        <p:sp>
          <p:nvSpPr>
            <p:cNvPr id="266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fa-IR" sz="2400">
                <a:latin typeface="Times New Roman" pitchFamily="18" charset="0"/>
              </a:endParaRPr>
            </a:p>
          </p:txBody>
        </p:sp>
        <p:sp>
          <p:nvSpPr>
            <p:cNvPr id="266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defRPr/>
              </a:pPr>
              <a:endParaRPr lang="fa-IR" sz="2400">
                <a:latin typeface="Times New Roman" pitchFamily="18" charset="0"/>
              </a:endParaRPr>
            </a:p>
          </p:txBody>
        </p:sp>
        <p:sp>
          <p:nvSpPr>
            <p:cNvPr id="266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defRPr/>
              </a:pPr>
              <a:endParaRPr lang="fa-IR">
                <a:solidFill>
                  <a:schemeClr val="hlink"/>
                </a:solidFill>
              </a:endParaRPr>
            </a:p>
          </p:txBody>
        </p:sp>
        <p:sp>
          <p:nvSpPr>
            <p:cNvPr id="266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defRPr/>
              </a:pPr>
              <a:endParaRPr lang="fa-IR">
                <a:solidFill>
                  <a:schemeClr val="hlink"/>
                </a:solidFill>
              </a:endParaRPr>
            </a:p>
          </p:txBody>
        </p:sp>
        <p:sp>
          <p:nvSpPr>
            <p:cNvPr id="266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defRPr/>
              </a:pPr>
              <a:endParaRPr lang="fa-IR">
                <a:solidFill>
                  <a:schemeClr val="accent2"/>
                </a:solidFill>
              </a:endParaRPr>
            </a:p>
          </p:txBody>
        </p:sp>
        <p:sp>
          <p:nvSpPr>
            <p:cNvPr id="266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defRPr/>
              </a:pPr>
              <a:endParaRPr lang="fa-IR">
                <a:solidFill>
                  <a:schemeClr val="hlink"/>
                </a:solidFill>
              </a:endParaRPr>
            </a:p>
          </p:txBody>
        </p:sp>
        <p:sp>
          <p:nvSpPr>
            <p:cNvPr id="266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defRPr/>
              </a:pPr>
              <a:endParaRPr lang="fa-IR" sz="2400">
                <a:latin typeface="Times New Roman" pitchFamily="18" charset="0"/>
              </a:endParaRPr>
            </a:p>
          </p:txBody>
        </p:sp>
        <p:sp>
          <p:nvSpPr>
            <p:cNvPr id="266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defRPr/>
              </a:pPr>
              <a:endParaRPr lang="fa-IR">
                <a:solidFill>
                  <a:schemeClr val="accent2"/>
                </a:solidFill>
              </a:endParaRPr>
            </a:p>
          </p:txBody>
        </p:sp>
        <p:sp>
          <p:nvSpPr>
            <p:cNvPr id="266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defRPr/>
              </a:pPr>
              <a:endParaRPr lang="fa-IR">
                <a:solidFill>
                  <a:schemeClr val="accent2"/>
                </a:solidFill>
              </a:endParaRPr>
            </a:p>
          </p:txBody>
        </p:sp>
      </p:grpSp>
      <p:sp>
        <p:nvSpPr>
          <p:cNvPr id="2054" name="Rectangle 14"/>
          <p:cNvSpPr>
            <a:spLocks noGrp="1" noChangeArrowheads="1"/>
          </p:cNvSpPr>
          <p:nvPr>
            <p:ph type="title"/>
          </p:nvPr>
        </p:nvSpPr>
        <p:spPr bwMode="auto">
          <a:xfrm>
            <a:off x="533400" y="762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2055" name="Rectangle 15"/>
          <p:cNvSpPr>
            <a:spLocks noGrp="1" noChangeArrowheads="1"/>
          </p:cNvSpPr>
          <p:nvPr>
            <p:ph type="body" idx="1"/>
          </p:nvPr>
        </p:nvSpPr>
        <p:spPr bwMode="auto">
          <a:xfrm>
            <a:off x="6096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66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6641" name="Text Box 17"/>
          <p:cNvSpPr txBox="1">
            <a:spLocks noChangeArrowheads="1"/>
          </p:cNvSpPr>
          <p:nvPr userDrawn="1"/>
        </p:nvSpPr>
        <p:spPr bwMode="auto">
          <a:xfrm>
            <a:off x="0" y="0"/>
            <a:ext cx="381000" cy="6858000"/>
          </a:xfrm>
          <a:prstGeom prst="rect">
            <a:avLst/>
          </a:prstGeom>
          <a:solidFill>
            <a:srgbClr val="D5D5E3"/>
          </a:solidFill>
          <a:ln w="9525">
            <a:noFill/>
            <a:miter lim="800000"/>
            <a:headEnd/>
            <a:tailEnd/>
          </a:ln>
          <a:effectLst/>
        </p:spPr>
        <p:txBody>
          <a:bodyPr vert="eaVert" lIns="18000" rIns="18000"/>
          <a:lstStyle/>
          <a:p>
            <a:pPr>
              <a:spcBef>
                <a:spcPct val="50000"/>
              </a:spcBef>
              <a:defRPr/>
            </a:pPr>
            <a:r>
              <a:rPr lang="en-US" sz="1500" b="1" dirty="0">
                <a:solidFill>
                  <a:schemeClr val="hlink"/>
                </a:solidFill>
              </a:rPr>
              <a:t>Business  Process  Management   &amp;   Service  Oriented  Architecture</a:t>
            </a:r>
          </a:p>
        </p:txBody>
      </p:sp>
      <p:sp>
        <p:nvSpPr>
          <p:cNvPr id="26642" name="Rectangle 18"/>
          <p:cNvSpPr>
            <a:spLocks noChangeArrowheads="1"/>
          </p:cNvSpPr>
          <p:nvPr userDrawn="1"/>
        </p:nvSpPr>
        <p:spPr bwMode="auto">
          <a:xfrm>
            <a:off x="8534400" y="6611938"/>
            <a:ext cx="609600" cy="246062"/>
          </a:xfrm>
          <a:prstGeom prst="rect">
            <a:avLst/>
          </a:prstGeom>
          <a:solidFill>
            <a:srgbClr val="848FA8"/>
          </a:solidFill>
          <a:ln w="25400">
            <a:solidFill>
              <a:schemeClr val="bg2"/>
            </a:solidFill>
            <a:miter lim="800000"/>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19C231-FDD9-4904-A3DE-61AF0A5D66D2}" type="slidenum">
              <a:rPr lang="fa-IR" altLang="fa-IR" sz="1000" b="1">
                <a:solidFill>
                  <a:schemeClr val="bg1"/>
                </a:solidFill>
                <a:latin typeface="Verdana" panose="020B0604030504040204" pitchFamily="34" charset="0"/>
              </a:rPr>
              <a:pPr eaLnBrk="1" hangingPunct="1"/>
              <a:t>‹#›</a:t>
            </a:fld>
            <a:endParaRPr lang="de-DE" altLang="fa-IR" sz="1000" b="1">
              <a:solidFill>
                <a:schemeClr val="bg1"/>
              </a:solidFill>
              <a:latin typeface="Verdana" panose="020B0604030504040204" pitchFamily="34" charset="0"/>
            </a:endParaRPr>
          </a:p>
        </p:txBody>
      </p:sp>
      <p:sp>
        <p:nvSpPr>
          <p:cNvPr id="26643" name="Rectangle 19"/>
          <p:cNvSpPr>
            <a:spLocks noChangeArrowheads="1"/>
          </p:cNvSpPr>
          <p:nvPr userDrawn="1"/>
        </p:nvSpPr>
        <p:spPr bwMode="auto">
          <a:xfrm>
            <a:off x="1143000" y="6615113"/>
            <a:ext cx="7399338" cy="247650"/>
          </a:xfrm>
          <a:prstGeom prst="rect">
            <a:avLst/>
          </a:prstGeom>
          <a:solidFill>
            <a:srgbClr val="848FA8"/>
          </a:solidFill>
          <a:ln w="25400">
            <a:solidFill>
              <a:schemeClr val="bg2"/>
            </a:solidFill>
            <a:miter lim="800000"/>
            <a:headEnd/>
            <a:tailEnd/>
          </a:ln>
          <a:effectLst/>
        </p:spPr>
        <p:txBody>
          <a:bodyPr wrap="none" anchor="ctr"/>
          <a:lstStyle/>
          <a:p>
            <a:pPr algn="l">
              <a:defRPr/>
            </a:pPr>
            <a:r>
              <a:rPr lang="en-US" sz="1500" b="1" dirty="0">
                <a:solidFill>
                  <a:srgbClr val="002060"/>
                </a:solidFill>
              </a:rPr>
              <a:t>BPM &amp; SOA  Workshop:  Dr.  F. Shams         ,        </a:t>
            </a:r>
            <a:r>
              <a:rPr lang="en-US" sz="1500" b="1" dirty="0">
                <a:solidFill>
                  <a:schemeClr val="bg1"/>
                </a:solidFill>
              </a:rPr>
              <a:t>www.</a:t>
            </a:r>
            <a:r>
              <a:rPr lang="en-US" sz="1600" b="1" dirty="0">
                <a:solidFill>
                  <a:schemeClr val="bg1"/>
                </a:solidFill>
              </a:rPr>
              <a:t>esoa</a:t>
            </a:r>
            <a:r>
              <a:rPr lang="en-US" sz="1500" b="1" dirty="0">
                <a:solidFill>
                  <a:schemeClr val="bg1"/>
                </a:solidFill>
              </a:rPr>
              <a:t>.ir               </a:t>
            </a:r>
            <a:r>
              <a:rPr lang="en-US" sz="1500" b="1" dirty="0">
                <a:solidFill>
                  <a:srgbClr val="002060"/>
                </a:solidFill>
              </a:rPr>
              <a:t>© 2009</a:t>
            </a:r>
          </a:p>
        </p:txBody>
      </p:sp>
      <p:sp>
        <p:nvSpPr>
          <p:cNvPr id="21" name="Rectangle 20"/>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txStyles>
    <p:titleStyle>
      <a:lvl1pPr algn="r" rtl="1" eaLnBrk="0" fontAlgn="base" hangingPunct="0">
        <a:spcBef>
          <a:spcPct val="0"/>
        </a:spcBef>
        <a:spcAft>
          <a:spcPct val="0"/>
        </a:spcAft>
        <a:defRPr sz="2400" b="1">
          <a:solidFill>
            <a:srgbClr val="FF4B21"/>
          </a:solidFill>
          <a:latin typeface="+mj-lt"/>
          <a:ea typeface="+mj-ea"/>
          <a:cs typeface="+mj-cs"/>
        </a:defRPr>
      </a:lvl1pPr>
      <a:lvl2pPr algn="r" rtl="1" eaLnBrk="0" fontAlgn="base" hangingPunct="0">
        <a:spcBef>
          <a:spcPct val="0"/>
        </a:spcBef>
        <a:spcAft>
          <a:spcPct val="0"/>
        </a:spcAft>
        <a:defRPr sz="2400" b="1">
          <a:solidFill>
            <a:srgbClr val="FF4B21"/>
          </a:solidFill>
          <a:latin typeface="Arial" pitchFamily="34" charset="0"/>
          <a:cs typeface="B Titr" pitchFamily="2" charset="-78"/>
        </a:defRPr>
      </a:lvl2pPr>
      <a:lvl3pPr algn="r" rtl="1" eaLnBrk="0" fontAlgn="base" hangingPunct="0">
        <a:spcBef>
          <a:spcPct val="0"/>
        </a:spcBef>
        <a:spcAft>
          <a:spcPct val="0"/>
        </a:spcAft>
        <a:defRPr sz="2400" b="1">
          <a:solidFill>
            <a:srgbClr val="FF4B21"/>
          </a:solidFill>
          <a:latin typeface="Arial" pitchFamily="34" charset="0"/>
          <a:cs typeface="B Titr" pitchFamily="2" charset="-78"/>
        </a:defRPr>
      </a:lvl3pPr>
      <a:lvl4pPr algn="r" rtl="1" eaLnBrk="0" fontAlgn="base" hangingPunct="0">
        <a:spcBef>
          <a:spcPct val="0"/>
        </a:spcBef>
        <a:spcAft>
          <a:spcPct val="0"/>
        </a:spcAft>
        <a:defRPr sz="2400" b="1">
          <a:solidFill>
            <a:srgbClr val="FF4B21"/>
          </a:solidFill>
          <a:latin typeface="Arial" pitchFamily="34" charset="0"/>
          <a:cs typeface="B Titr" pitchFamily="2" charset="-78"/>
        </a:defRPr>
      </a:lvl4pPr>
      <a:lvl5pPr algn="r" rtl="1" eaLnBrk="0" fontAlgn="base" hangingPunct="0">
        <a:spcBef>
          <a:spcPct val="0"/>
        </a:spcBef>
        <a:spcAft>
          <a:spcPct val="0"/>
        </a:spcAft>
        <a:defRPr sz="2400" b="1">
          <a:solidFill>
            <a:srgbClr val="FF4B21"/>
          </a:solidFill>
          <a:latin typeface="Arial" pitchFamily="34" charset="0"/>
          <a:cs typeface="B Titr" pitchFamily="2" charset="-78"/>
        </a:defRPr>
      </a:lvl5pPr>
      <a:lvl6pPr marL="457200" algn="r" rtl="1" fontAlgn="base">
        <a:spcBef>
          <a:spcPct val="0"/>
        </a:spcBef>
        <a:spcAft>
          <a:spcPct val="0"/>
        </a:spcAft>
        <a:defRPr sz="2400" b="1">
          <a:solidFill>
            <a:srgbClr val="FF4B21"/>
          </a:solidFill>
          <a:latin typeface="Arial" pitchFamily="34" charset="0"/>
          <a:cs typeface="B Titr" pitchFamily="2" charset="-78"/>
        </a:defRPr>
      </a:lvl6pPr>
      <a:lvl7pPr marL="914400" algn="r" rtl="1" fontAlgn="base">
        <a:spcBef>
          <a:spcPct val="0"/>
        </a:spcBef>
        <a:spcAft>
          <a:spcPct val="0"/>
        </a:spcAft>
        <a:defRPr sz="2400" b="1">
          <a:solidFill>
            <a:srgbClr val="FF4B21"/>
          </a:solidFill>
          <a:latin typeface="Arial" pitchFamily="34" charset="0"/>
          <a:cs typeface="B Titr" pitchFamily="2" charset="-78"/>
        </a:defRPr>
      </a:lvl7pPr>
      <a:lvl8pPr marL="1371600" algn="r" rtl="1" fontAlgn="base">
        <a:spcBef>
          <a:spcPct val="0"/>
        </a:spcBef>
        <a:spcAft>
          <a:spcPct val="0"/>
        </a:spcAft>
        <a:defRPr sz="2400" b="1">
          <a:solidFill>
            <a:srgbClr val="FF4B21"/>
          </a:solidFill>
          <a:latin typeface="Arial" pitchFamily="34" charset="0"/>
          <a:cs typeface="B Titr" pitchFamily="2" charset="-78"/>
        </a:defRPr>
      </a:lvl8pPr>
      <a:lvl9pPr marL="1828800" algn="r" rtl="1" fontAlgn="base">
        <a:spcBef>
          <a:spcPct val="0"/>
        </a:spcBef>
        <a:spcAft>
          <a:spcPct val="0"/>
        </a:spcAft>
        <a:defRPr sz="2400" b="1">
          <a:solidFill>
            <a:srgbClr val="FF4B21"/>
          </a:solidFill>
          <a:latin typeface="Arial" pitchFamily="34" charset="0"/>
          <a:cs typeface="B Titr" pitchFamily="2" charset="-78"/>
        </a:defRPr>
      </a:lvl9pPr>
    </p:titleStyle>
    <p:bodyStyle>
      <a:lvl1pPr marL="342900" indent="-342900" algn="r" rtl="1" eaLnBrk="0" fontAlgn="base" hangingPunct="0">
        <a:spcBef>
          <a:spcPct val="20000"/>
        </a:spcBef>
        <a:spcAft>
          <a:spcPct val="0"/>
        </a:spcAft>
        <a:buClr>
          <a:schemeClr val="bg2"/>
        </a:buClr>
        <a:buSzPct val="75000"/>
        <a:buFont typeface="Wingdings" panose="05000000000000000000" pitchFamily="2" charset="2"/>
        <a:buChar char="n"/>
        <a:defRPr sz="2800">
          <a:solidFill>
            <a:schemeClr val="bg2"/>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bg2"/>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anose="05000000000000000000" pitchFamily="2" charset="2"/>
        <a:buChar char="n"/>
        <a:defRPr sz="2400">
          <a:solidFill>
            <a:schemeClr val="bg2"/>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52400"/>
            <a:ext cx="8153400" cy="571500"/>
          </a:xfrm>
        </p:spPr>
        <p:txBody>
          <a:bodyPr/>
          <a:lstStyle/>
          <a:p>
            <a:pPr eaLnBrk="1" hangingPunct="1"/>
            <a:r>
              <a:rPr lang="fa-IR" altLang="fa-IR" smtClean="0"/>
              <a:t>تاريخچه اکوسیستم هاي کسب وکار</a:t>
            </a:r>
            <a:endParaRPr lang="en-US" altLang="fa-IR" smtClean="0"/>
          </a:p>
        </p:txBody>
      </p:sp>
      <p:sp>
        <p:nvSpPr>
          <p:cNvPr id="728067" name="Rectangle 3"/>
          <p:cNvSpPr>
            <a:spLocks noGrp="1" noChangeArrowheads="1"/>
          </p:cNvSpPr>
          <p:nvPr>
            <p:ph type="body" idx="1"/>
          </p:nvPr>
        </p:nvSpPr>
        <p:spPr>
          <a:xfrm>
            <a:off x="457200" y="1752600"/>
            <a:ext cx="8229600" cy="4114800"/>
          </a:xfrm>
        </p:spPr>
        <p:txBody>
          <a:bodyPr/>
          <a:lstStyle/>
          <a:p>
            <a:pPr eaLnBrk="1" hangingPunct="1">
              <a:buFont typeface="Wingdings" panose="05000000000000000000" pitchFamily="2" charset="2"/>
              <a:buNone/>
            </a:pPr>
            <a:r>
              <a:rPr lang="fa-IR" altLang="fa-IR" smtClean="0"/>
              <a:t>با توجه به روند تغییرات محیط های کسب وکار، تمرکز اکوسیستم های کسب وکار را می توان به صورت زیر تقسیم نمود:</a:t>
            </a:r>
          </a:p>
          <a:p>
            <a:pPr lvl="1" eaLnBrk="1" hangingPunct="1">
              <a:buFont typeface="Wingdings" panose="05000000000000000000" pitchFamily="2" charset="2"/>
              <a:buChar char="Ø"/>
            </a:pPr>
            <a:r>
              <a:rPr lang="fa-IR" altLang="fa-IR" smtClean="0">
                <a:solidFill>
                  <a:schemeClr val="tx1"/>
                </a:solidFill>
              </a:rPr>
              <a:t>تولید بیشتر (تعداد)، دهه 1960</a:t>
            </a:r>
          </a:p>
          <a:p>
            <a:pPr lvl="1" eaLnBrk="1" hangingPunct="1">
              <a:buFont typeface="Wingdings" panose="05000000000000000000" pitchFamily="2" charset="2"/>
              <a:buChar char="Ø"/>
            </a:pPr>
            <a:r>
              <a:rPr lang="fa-IR" altLang="fa-IR" smtClean="0">
                <a:solidFill>
                  <a:schemeClr val="tx1"/>
                </a:solidFill>
              </a:rPr>
              <a:t>تولید ارزان (هزینه)، دهه 1970</a:t>
            </a:r>
          </a:p>
          <a:p>
            <a:pPr lvl="1" eaLnBrk="1" hangingPunct="1">
              <a:buFont typeface="Wingdings" panose="05000000000000000000" pitchFamily="2" charset="2"/>
              <a:buChar char="Ø"/>
            </a:pPr>
            <a:r>
              <a:rPr lang="fa-IR" altLang="fa-IR" smtClean="0">
                <a:solidFill>
                  <a:schemeClr val="tx1"/>
                </a:solidFill>
              </a:rPr>
              <a:t>تولید بهتر (کیفیت) ، دهه 1980</a:t>
            </a:r>
          </a:p>
          <a:p>
            <a:pPr lvl="1" eaLnBrk="1" hangingPunct="1">
              <a:buFont typeface="Wingdings" panose="05000000000000000000" pitchFamily="2" charset="2"/>
              <a:buChar char="Ø"/>
            </a:pPr>
            <a:r>
              <a:rPr lang="fa-IR" altLang="fa-IR" smtClean="0">
                <a:solidFill>
                  <a:schemeClr val="tx1"/>
                </a:solidFill>
              </a:rPr>
              <a:t>تولید سریعتر (زمان)، دهه 1990</a:t>
            </a:r>
          </a:p>
          <a:p>
            <a:pPr lvl="1" eaLnBrk="1" hangingPunct="1">
              <a:buFont typeface="Wingdings" panose="05000000000000000000" pitchFamily="2" charset="2"/>
              <a:buChar char="Ø"/>
            </a:pPr>
            <a:r>
              <a:rPr lang="fa-IR" altLang="fa-IR" smtClean="0">
                <a:solidFill>
                  <a:schemeClr val="tx1"/>
                </a:solidFill>
              </a:rPr>
              <a:t>تنوع تولید بیشتر (سرویس)، قرن 21</a:t>
            </a:r>
          </a:p>
          <a:p>
            <a:pPr eaLnBrk="1" hangingPunct="1">
              <a:buFontTx/>
              <a:buNone/>
            </a:pPr>
            <a:endParaRPr lang="en-US" altLang="fa-IR"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p:cTn id="7" dur="500" fill="hold"/>
                                        <p:tgtEl>
                                          <p:spTgt spid="72806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2806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28067">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28067">
                                            <p:txEl>
                                              <p:pRg st="2" end="2"/>
                                            </p:txEl>
                                          </p:spTgt>
                                        </p:tgtEl>
                                        <p:attrNameLst>
                                          <p:attrName>style.visibility</p:attrName>
                                        </p:attrNameLst>
                                      </p:cBhvr>
                                      <p:to>
                                        <p:strVal val="visible"/>
                                      </p:to>
                                    </p:set>
                                    <p:anim calcmode="lin" valueType="num">
                                      <p:cBhvr>
                                        <p:cTn id="14" dur="500" fill="hold"/>
                                        <p:tgtEl>
                                          <p:spTgt spid="72806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2806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280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28067">
                                            <p:txEl>
                                              <p:pRg st="3" end="3"/>
                                            </p:txEl>
                                          </p:spTgt>
                                        </p:tgtEl>
                                        <p:attrNameLst>
                                          <p:attrName>style.visibility</p:attrName>
                                        </p:attrNameLst>
                                      </p:cBhvr>
                                      <p:to>
                                        <p:strVal val="visible"/>
                                      </p:to>
                                    </p:set>
                                    <p:anim calcmode="lin" valueType="num">
                                      <p:cBhvr>
                                        <p:cTn id="21" dur="500" fill="hold"/>
                                        <p:tgtEl>
                                          <p:spTgt spid="72806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2806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2806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28067">
                                            <p:txEl>
                                              <p:pRg st="4" end="4"/>
                                            </p:txEl>
                                          </p:spTgt>
                                        </p:tgtEl>
                                        <p:attrNameLst>
                                          <p:attrName>style.visibility</p:attrName>
                                        </p:attrNameLst>
                                      </p:cBhvr>
                                      <p:to>
                                        <p:strVal val="visible"/>
                                      </p:to>
                                    </p:set>
                                    <p:anim calcmode="lin" valueType="num">
                                      <p:cBhvr>
                                        <p:cTn id="28" dur="500" fill="hold"/>
                                        <p:tgtEl>
                                          <p:spTgt spid="72806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72806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72806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728067">
                                            <p:txEl>
                                              <p:pRg st="5" end="5"/>
                                            </p:txEl>
                                          </p:spTgt>
                                        </p:tgtEl>
                                        <p:attrNameLst>
                                          <p:attrName>style.visibility</p:attrName>
                                        </p:attrNameLst>
                                      </p:cBhvr>
                                      <p:to>
                                        <p:strVal val="visible"/>
                                      </p:to>
                                    </p:set>
                                    <p:anim calcmode="lin" valueType="num">
                                      <p:cBhvr>
                                        <p:cTn id="35" dur="500" fill="hold"/>
                                        <p:tgtEl>
                                          <p:spTgt spid="72806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2806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72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a-IR" altLang="fa-IR" smtClean="0"/>
              <a:t>نسل اول: نرم افزارهاي سنتي و قديمي </a:t>
            </a:r>
            <a:endParaRPr lang="en-US" altLang="fa-IR" smtClean="0"/>
          </a:p>
        </p:txBody>
      </p:sp>
      <p:sp>
        <p:nvSpPr>
          <p:cNvPr id="15363" name="Rectangle 3"/>
          <p:cNvSpPr>
            <a:spLocks noGrp="1" noChangeArrowheads="1"/>
          </p:cNvSpPr>
          <p:nvPr>
            <p:ph type="body" idx="1"/>
          </p:nvPr>
        </p:nvSpPr>
        <p:spPr>
          <a:xfrm>
            <a:off x="457200" y="1828800"/>
            <a:ext cx="8229600" cy="4038600"/>
          </a:xfrm>
        </p:spPr>
        <p:txBody>
          <a:bodyPr/>
          <a:lstStyle/>
          <a:p>
            <a:pPr eaLnBrk="1" hangingPunct="1">
              <a:lnSpc>
                <a:spcPct val="80000"/>
              </a:lnSpc>
            </a:pPr>
            <a:r>
              <a:rPr lang="fa-IR" altLang="fa-IR" sz="2000" b="1" smtClean="0"/>
              <a:t>نرم افزارهاي تك كاربره و منفرد(</a:t>
            </a:r>
            <a:r>
              <a:rPr lang="en-US" altLang="fa-IR" sz="2000" b="1" smtClean="0"/>
              <a:t>single</a:t>
            </a:r>
            <a:r>
              <a:rPr lang="fa-IR" altLang="fa-IR" sz="2000" b="1" smtClean="0"/>
              <a:t>) مدت زمان زيادي جهت پشتيباني از فرآيندهاي سازماني شركتها به كار گرفته شده اند. </a:t>
            </a:r>
          </a:p>
          <a:p>
            <a:pPr eaLnBrk="1" hangingPunct="1">
              <a:lnSpc>
                <a:spcPct val="80000"/>
              </a:lnSpc>
            </a:pPr>
            <a:r>
              <a:rPr lang="fa-IR" altLang="fa-IR" sz="2000" b="1" smtClean="0"/>
              <a:t>تا حدود سال 1990 پشتيباني از فرايندهاي كاري بطور معمول توسط اين برنامه هاي كاربردي انجام مي شد </a:t>
            </a:r>
            <a:r>
              <a:rPr lang="fa-IR" altLang="fa-IR" sz="1800" b="1" smtClean="0"/>
              <a:t>– بصورتيكه امروزه از آنها به عنوان نرم افزارهاي سنتي و قديمي ياد مي شود</a:t>
            </a:r>
          </a:p>
          <a:p>
            <a:pPr eaLnBrk="1" hangingPunct="1">
              <a:lnSpc>
                <a:spcPct val="80000"/>
              </a:lnSpc>
            </a:pPr>
            <a:r>
              <a:rPr lang="fa-IR" altLang="fa-IR" sz="2000" b="1" smtClean="0"/>
              <a:t>هنوز تعداد زيادي از شركتها جهت انجام امور اساسي خود از جمله كنترل فرآيند فروش كالاها ، حسابداري و سيستم انجام معاملات از اينگونه نرم افزارها استفاده مي كنند. </a:t>
            </a:r>
          </a:p>
          <a:p>
            <a:pPr eaLnBrk="1" hangingPunct="1">
              <a:lnSpc>
                <a:spcPct val="80000"/>
              </a:lnSpc>
            </a:pPr>
            <a:r>
              <a:rPr lang="fa-IR" altLang="fa-IR" sz="2000" b="1" smtClean="0"/>
              <a:t>اين نرم افزارها احتياجات جديد مورد نياز را برآورده نمي سازند، احتياجاتي از قبيل قابليت انعطاف ، تغيير سريع و شفافيت. </a:t>
            </a:r>
          </a:p>
          <a:p>
            <a:pPr eaLnBrk="1" hangingPunct="1">
              <a:lnSpc>
                <a:spcPct val="80000"/>
              </a:lnSpc>
            </a:pPr>
            <a:r>
              <a:rPr lang="fa-IR" altLang="fa-IR" sz="2000" b="1" smtClean="0"/>
              <a:t>يك سازمان با تعداد زيادي از اين قبيل نرم افزارها به سادگي قابليت تغيير فرآيندهاي سازماني خود را ندارد</a:t>
            </a:r>
          </a:p>
          <a:p>
            <a:pPr eaLnBrk="1" hangingPunct="1">
              <a:lnSpc>
                <a:spcPct val="80000"/>
              </a:lnSpc>
            </a:pPr>
            <a:r>
              <a:rPr lang="fa-IR" altLang="fa-IR" sz="2000" b="1" smtClean="0"/>
              <a:t>فرآيندها نمي توانند از منطق ثابت برنامه هاي پشتيباني كننده عبور كنند و حتي روالهاي كاري اين فرايندها قابليت اصلاح و انعطاف ندارند، چه برسد به اينكه بخواهند منطبق بر نيازهاي خاص و جديد شوند.</a:t>
            </a:r>
            <a:endParaRPr lang="en-US" altLang="fa-IR" sz="2000" b="1" smtClean="0"/>
          </a:p>
          <a:p>
            <a:pPr eaLnBrk="1" hangingPunct="1">
              <a:lnSpc>
                <a:spcPct val="80000"/>
              </a:lnSpc>
            </a:pPr>
            <a:endParaRPr lang="en-US" altLang="fa-IR" sz="20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a-IR" altLang="fa-IR" smtClean="0"/>
              <a:t>نسل دوم: سيستم هاي </a:t>
            </a:r>
            <a:r>
              <a:rPr lang="en-US" altLang="fa-IR" smtClean="0"/>
              <a:t>ERP</a:t>
            </a:r>
            <a:r>
              <a:rPr lang="fa-IR" altLang="fa-IR" smtClean="0"/>
              <a:t> </a:t>
            </a:r>
            <a:endParaRPr lang="en-US" altLang="fa-IR" smtClean="0"/>
          </a:p>
        </p:txBody>
      </p:sp>
      <p:sp>
        <p:nvSpPr>
          <p:cNvPr id="16387" name="Rectangle 3"/>
          <p:cNvSpPr>
            <a:spLocks noGrp="1" noChangeArrowheads="1"/>
          </p:cNvSpPr>
          <p:nvPr>
            <p:ph type="body" idx="1"/>
          </p:nvPr>
        </p:nvSpPr>
        <p:spPr/>
        <p:txBody>
          <a:bodyPr/>
          <a:lstStyle/>
          <a:p>
            <a:pPr eaLnBrk="1" hangingPunct="1">
              <a:lnSpc>
                <a:spcPct val="90000"/>
              </a:lnSpc>
            </a:pPr>
            <a:r>
              <a:rPr lang="fa-IR" altLang="fa-IR" sz="2000" b="1" smtClean="0"/>
              <a:t>بعد از دهه 1990 پكيجهاي </a:t>
            </a:r>
            <a:r>
              <a:rPr lang="en-US" altLang="fa-IR" sz="2000" b="1" smtClean="0"/>
              <a:t>ERP</a:t>
            </a:r>
            <a:r>
              <a:rPr lang="fa-IR" altLang="fa-IR" sz="2000" b="1" smtClean="0"/>
              <a:t> مانند </a:t>
            </a:r>
            <a:r>
              <a:rPr lang="en-US" altLang="fa-IR" sz="1800" b="1" smtClean="0"/>
              <a:t>SAP</a:t>
            </a:r>
            <a:r>
              <a:rPr lang="fa-IR" altLang="fa-IR" sz="1800" b="1" smtClean="0"/>
              <a:t> ، </a:t>
            </a:r>
            <a:r>
              <a:rPr lang="en-US" altLang="fa-IR" sz="1800" b="1" smtClean="0"/>
              <a:t>Peoplesoft</a:t>
            </a:r>
            <a:r>
              <a:rPr lang="fa-IR" altLang="fa-IR" sz="1800" b="1" smtClean="0"/>
              <a:t> ، و </a:t>
            </a:r>
            <a:r>
              <a:rPr lang="en-US" altLang="fa-IR" sz="1800" b="1" smtClean="0"/>
              <a:t>Oracle Financials</a:t>
            </a:r>
            <a:r>
              <a:rPr lang="fa-IR" altLang="fa-IR" sz="2000" b="1" smtClean="0"/>
              <a:t> به عنوان نرم افزارهاي در سطح مديريت فروش رفتند و به عنوان نرم افزاري كه ميتوانند تعداد زيادي و يا حتي اكثر احتياجات شركتها را برآورده كنند معرفي شدند.</a:t>
            </a:r>
          </a:p>
          <a:p>
            <a:pPr eaLnBrk="1" hangingPunct="1">
              <a:lnSpc>
                <a:spcPct val="90000"/>
              </a:lnSpc>
            </a:pPr>
            <a:r>
              <a:rPr lang="fa-IR" altLang="fa-IR" sz="2000" b="1" smtClean="0"/>
              <a:t>سيستم هاي </a:t>
            </a:r>
            <a:r>
              <a:rPr lang="en-US" altLang="fa-IR" sz="2000" b="1" smtClean="0"/>
              <a:t>ERP</a:t>
            </a:r>
            <a:r>
              <a:rPr lang="fa-IR" altLang="fa-IR" sz="2000" b="1" smtClean="0"/>
              <a:t> قرار بود قابل اطمينان و كارا ، با قابليت انعطاف ، سريع و  شفاف باشند. در واقع نيز اين سيستم ها نسبت به سيستمهاي قديمي با قابليت انعطاف بيشتر و با قابليت انطباق سريع بودند و در ضمن آنها از عهده پيچيدگي و وابستگي فرآيندهاي سازمانها بر آمده بودند. </a:t>
            </a:r>
          </a:p>
          <a:p>
            <a:pPr eaLnBrk="1" hangingPunct="1">
              <a:lnSpc>
                <a:spcPct val="90000"/>
              </a:lnSpc>
            </a:pPr>
            <a:r>
              <a:rPr lang="fa-IR" altLang="fa-IR" sz="2000" b="1" smtClean="0"/>
              <a:t>اما طبق گزارشات و نتايج عملي بدست آمده، تعداد كمي از سازمانها و شركتها انتظاراتي را كه از پروژه هاي</a:t>
            </a:r>
            <a:r>
              <a:rPr lang="en-US" altLang="fa-IR" sz="2000" b="1" smtClean="0"/>
              <a:t>ERP </a:t>
            </a:r>
            <a:r>
              <a:rPr lang="fa-IR" altLang="fa-IR" sz="2000" b="1" smtClean="0"/>
              <a:t> داشته اند را بدست آورده اند، حتي بوجود آورندگان سيستمهاي </a:t>
            </a:r>
            <a:r>
              <a:rPr lang="en-US" altLang="fa-IR" sz="2000" b="1" smtClean="0"/>
              <a:t>ERP</a:t>
            </a:r>
            <a:r>
              <a:rPr lang="fa-IR" altLang="fa-IR" sz="2000" b="1" smtClean="0"/>
              <a:t> ايجاد نسل جديد اين گونه سيستمهاي را در دستور كار دارند. </a:t>
            </a:r>
          </a:p>
          <a:p>
            <a:pPr eaLnBrk="1" hangingPunct="1">
              <a:lnSpc>
                <a:spcPct val="90000"/>
              </a:lnSpc>
            </a:pPr>
            <a:r>
              <a:rPr lang="fa-IR" altLang="fa-IR" sz="2000" b="1" smtClean="0"/>
              <a:t>در عمل سيستمهاي </a:t>
            </a:r>
            <a:r>
              <a:rPr lang="en-US" altLang="fa-IR" sz="2000" b="1" smtClean="0"/>
              <a:t>ERP</a:t>
            </a:r>
            <a:r>
              <a:rPr lang="fa-IR" altLang="fa-IR" sz="2000" b="1" smtClean="0"/>
              <a:t> هيچكدام از قابليتهاي وضوح و قابليت انعطاف سريع را برآورده نكردند. مضاف بر اينكه به دليل هزينه زياد پياده سازي سيستم هاي متفاوت نرم افزاري </a:t>
            </a:r>
            <a:r>
              <a:rPr lang="en-US" altLang="fa-IR" sz="2000" b="1" smtClean="0"/>
              <a:t>ERP</a:t>
            </a:r>
            <a:r>
              <a:rPr lang="fa-IR" altLang="fa-IR" sz="2000" b="1" smtClean="0"/>
              <a:t> عملكرد آنها در مواجهه با فرآيندهاي كاري متوقف شد.</a:t>
            </a:r>
            <a:r>
              <a:rPr lang="fa-IR" altLang="fa-IR" sz="2000" smtClean="0"/>
              <a:t> </a:t>
            </a:r>
            <a:endParaRPr lang="en-US" altLang="fa-IR"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52400"/>
            <a:ext cx="8153400" cy="571500"/>
          </a:xfrm>
        </p:spPr>
        <p:txBody>
          <a:bodyPr/>
          <a:lstStyle/>
          <a:p>
            <a:pPr eaLnBrk="1" hangingPunct="1"/>
            <a:r>
              <a:rPr lang="fa-IR" altLang="fa-IR" smtClean="0"/>
              <a:t>نسل سوم: سيستمهاي </a:t>
            </a:r>
            <a:r>
              <a:rPr lang="en-US" altLang="fa-IR" smtClean="0"/>
              <a:t>WFM</a:t>
            </a:r>
          </a:p>
        </p:txBody>
      </p:sp>
      <p:sp>
        <p:nvSpPr>
          <p:cNvPr id="17411" name="Rectangle 3"/>
          <p:cNvSpPr>
            <a:spLocks noGrp="1" noChangeArrowheads="1"/>
          </p:cNvSpPr>
          <p:nvPr>
            <p:ph type="body" idx="1"/>
          </p:nvPr>
        </p:nvSpPr>
        <p:spPr>
          <a:xfrm>
            <a:off x="457200" y="1752600"/>
            <a:ext cx="8229600" cy="4114800"/>
          </a:xfrm>
        </p:spPr>
        <p:txBody>
          <a:bodyPr/>
          <a:lstStyle/>
          <a:p>
            <a:pPr eaLnBrk="1" hangingPunct="1">
              <a:lnSpc>
                <a:spcPct val="90000"/>
              </a:lnSpc>
            </a:pPr>
            <a:r>
              <a:rPr lang="fa-IR" altLang="fa-IR" sz="2000" b="1" smtClean="0"/>
              <a:t>سيستمهاي گردش كاري يكي از راه حلهاي ديگري است كه تاكنون ارائه شده است.اين سيستمها مبتني بر زيستچرخ مستندسازي و عمليات بر اساس فرمهاي اطلاعاتي است</a:t>
            </a:r>
          </a:p>
          <a:p>
            <a:pPr eaLnBrk="1" hangingPunct="1">
              <a:lnSpc>
                <a:spcPct val="90000"/>
              </a:lnSpc>
            </a:pPr>
            <a:r>
              <a:rPr lang="fa-IR" altLang="fa-IR" sz="2000" b="1" smtClean="0"/>
              <a:t>بصورت كلي اين سيستمها از فرآيندهاي دفتري، استاتيك و خوش تعريف پشتيباني مي كنند. از آنجايي كه فرآيندها بصورت واضح و آشكار در نرم افزار بيان مي شوند اين نرم افزارها شفافيت و وضوح را برآورده مي سازند</a:t>
            </a:r>
          </a:p>
          <a:p>
            <a:pPr eaLnBrk="1" hangingPunct="1">
              <a:lnSpc>
                <a:spcPct val="90000"/>
              </a:lnSpc>
            </a:pPr>
            <a:r>
              <a:rPr lang="fa-IR" altLang="fa-IR" sz="2000" b="1" smtClean="0"/>
              <a:t>اين نرم افزارها قابليت تغيير و بروزرساني سريعي دارند به خاطر اينكه آنها تعاريفي را ايجاد مي كننده كه به راحتي و سرعت قابل تغييرند.</a:t>
            </a:r>
          </a:p>
          <a:p>
            <a:pPr eaLnBrk="1" hangingPunct="1">
              <a:lnSpc>
                <a:spcPct val="90000"/>
              </a:lnSpc>
            </a:pPr>
            <a:r>
              <a:rPr lang="fa-IR" altLang="fa-IR" sz="2000" b="1" smtClean="0"/>
              <a:t>محدوديت اصلي كه اينگونه سيستمها دارند عدم يكپارچه سازي است: در ضمينه ارتباط اين نوع سيستمها با يكديگر ضعف وجود دارد. </a:t>
            </a:r>
          </a:p>
          <a:p>
            <a:pPr eaLnBrk="1" hangingPunct="1">
              <a:lnSpc>
                <a:spcPct val="90000"/>
              </a:lnSpc>
            </a:pPr>
            <a:r>
              <a:rPr lang="fa-IR" altLang="fa-IR" sz="2000" b="1" smtClean="0"/>
              <a:t>برنامه هاي پياده سازي بر مبناي جريان كار وابسته به كسب و كاري هستند كه براي آن كسب و كار بوجود آمده اند و به راحتي قابل بكارگيري در مورد مشتريان ، تأمين كنندگان و شركاي تجاري ديگر نمي باشند.</a:t>
            </a:r>
            <a:endParaRPr lang="en-US" altLang="fa-IR" sz="2000"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8153400" cy="495300"/>
          </a:xfrm>
        </p:spPr>
        <p:txBody>
          <a:bodyPr/>
          <a:lstStyle/>
          <a:p>
            <a:pPr eaLnBrk="1" hangingPunct="1"/>
            <a:r>
              <a:rPr lang="fa-IR" altLang="fa-IR" smtClean="0"/>
              <a:t>ظهور </a:t>
            </a:r>
            <a:r>
              <a:rPr lang="en-US" altLang="fa-IR" smtClean="0"/>
              <a:t>BPMS</a:t>
            </a:r>
          </a:p>
        </p:txBody>
      </p:sp>
      <p:pic>
        <p:nvPicPr>
          <p:cNvPr id="7403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219200"/>
            <a:ext cx="8153400" cy="5181600"/>
          </a:xfrm>
          <a:solidFill>
            <a:srgbClr val="D6F4FE"/>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40355"/>
                                        </p:tgtEl>
                                        <p:attrNameLst>
                                          <p:attrName>style.visibility</p:attrName>
                                        </p:attrNameLst>
                                      </p:cBhvr>
                                      <p:to>
                                        <p:strVal val="visible"/>
                                      </p:to>
                                    </p:set>
                                    <p:animEffect transition="in" filter="diamond(in)">
                                      <p:cBhvr>
                                        <p:cTn id="7" dur="2000"/>
                                        <p:tgtEl>
                                          <p:spTgt spid="74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a-IR" altLang="fa-IR" smtClean="0"/>
              <a:t>نسل سوم: سيستمهاي مديريت فرايندهاي كسب و كار</a:t>
            </a:r>
            <a:endParaRPr lang="en-US" altLang="fa-IR" smtClean="0"/>
          </a:p>
        </p:txBody>
      </p:sp>
      <p:sp>
        <p:nvSpPr>
          <p:cNvPr id="19459" name="Rectangle 3"/>
          <p:cNvSpPr>
            <a:spLocks noGrp="1" noChangeArrowheads="1"/>
          </p:cNvSpPr>
          <p:nvPr>
            <p:ph type="body" idx="1"/>
          </p:nvPr>
        </p:nvSpPr>
        <p:spPr/>
        <p:txBody>
          <a:bodyPr/>
          <a:lstStyle/>
          <a:p>
            <a:pPr eaLnBrk="1" hangingPunct="1"/>
            <a:r>
              <a:rPr lang="fa-IR" altLang="fa-IR" sz="2000" b="1" smtClean="0"/>
              <a:t>همه راهها در حال منتهي شدن به سيستم مديريت فرآيندهاي سازماني به عنوان هسته سيستم هاي سازماني آينده هستند . </a:t>
            </a:r>
          </a:p>
          <a:p>
            <a:pPr eaLnBrk="1" hangingPunct="1"/>
            <a:r>
              <a:rPr lang="fa-IR" altLang="fa-IR" sz="2000" b="1" smtClean="0"/>
              <a:t>نسل جديدي از سيستمها در حال ظهور مي باشند که هدف اصلي آنها هماهنگ کردن فرآيندها با کار ديگران است , شعار اصلي آنها اين است که "جزئي از سيستم يا افراد آنها باشيم". </a:t>
            </a:r>
          </a:p>
          <a:p>
            <a:pPr eaLnBrk="1" hangingPunct="1"/>
            <a:r>
              <a:rPr lang="fa-IR" altLang="fa-IR" sz="2000" b="1" smtClean="0"/>
              <a:t>اين سيستم ها كه از سال 2005 به بعد در حال فراگير شدن هستند اكثر مبتني بر تكنولوژي و پروتكل هاي </a:t>
            </a:r>
            <a:r>
              <a:rPr lang="fa-IR" altLang="fa-IR" sz="2000" b="1" u="sng" smtClean="0"/>
              <a:t>معماري سرويس گرا </a:t>
            </a:r>
            <a:r>
              <a:rPr lang="fa-IR" altLang="fa-IR" sz="2000" b="1" smtClean="0"/>
              <a:t>هستند. </a:t>
            </a:r>
          </a:p>
          <a:p>
            <a:pPr eaLnBrk="1" hangingPunct="1"/>
            <a:r>
              <a:rPr lang="fa-IR" altLang="fa-IR" sz="2000" b="1" smtClean="0">
                <a:solidFill>
                  <a:srgbClr val="FF0000"/>
                </a:solidFill>
              </a:rPr>
              <a:t>دلیل استفاده این سیستم ها از معماری سرویس گرا قابلیت بالای انعطاف پذیری و استفاده مجدد این معماری است که در مباحث مدیریت فرایندهای کاری مورد نیاز است. </a:t>
            </a:r>
            <a:endParaRPr lang="en-US" altLang="fa-IR" sz="2000" b="1"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fa-IR" altLang="fa-IR" smtClean="0"/>
              <a:t>چالش های  بکارگیری  </a:t>
            </a:r>
            <a:r>
              <a:rPr lang="en-US" altLang="fa-IR" smtClean="0"/>
              <a:t>BPMS</a:t>
            </a:r>
            <a:endParaRPr lang="fa-IR" altLang="fa-IR" smtClean="0"/>
          </a:p>
        </p:txBody>
      </p:sp>
      <p:sp>
        <p:nvSpPr>
          <p:cNvPr id="20483" name="Content Placeholder 2"/>
          <p:cNvSpPr>
            <a:spLocks noGrp="1"/>
          </p:cNvSpPr>
          <p:nvPr>
            <p:ph idx="1"/>
          </p:nvPr>
        </p:nvSpPr>
        <p:spPr/>
        <p:txBody>
          <a:bodyPr/>
          <a:lstStyle/>
          <a:p>
            <a:pPr>
              <a:buFont typeface="Wingdings" panose="05000000000000000000" pitchFamily="2" charset="2"/>
              <a:buChar char="ü"/>
            </a:pPr>
            <a:r>
              <a:rPr lang="fa-IR" altLang="fa-IR" smtClean="0"/>
              <a:t> بحث فناوری و تکنولوژی</a:t>
            </a:r>
          </a:p>
          <a:p>
            <a:pPr>
              <a:buFont typeface="Wingdings" panose="05000000000000000000" pitchFamily="2" charset="2"/>
              <a:buChar char="ü"/>
            </a:pPr>
            <a:r>
              <a:rPr lang="fa-IR" altLang="fa-IR" smtClean="0"/>
              <a:t>نوع سازمان و بلوغ آن</a:t>
            </a:r>
          </a:p>
          <a:p>
            <a:pPr>
              <a:buFont typeface="Wingdings" panose="05000000000000000000" pitchFamily="2" charset="2"/>
              <a:buChar char="ü"/>
            </a:pPr>
            <a:r>
              <a:rPr lang="fa-IR" altLang="fa-IR" smtClean="0"/>
              <a:t>گسترده شدن حوزه و تعداد فرایندها</a:t>
            </a:r>
          </a:p>
          <a:p>
            <a:pPr>
              <a:buFont typeface="Wingdings" panose="05000000000000000000" pitchFamily="2" charset="2"/>
              <a:buChar char="ü"/>
            </a:pPr>
            <a:r>
              <a:rPr lang="fa-IR" altLang="fa-IR" smtClean="0"/>
              <a:t>وابستگی با مفاهیم دیگر مکمل مثل </a:t>
            </a:r>
            <a:r>
              <a:rPr lang="en-US" altLang="fa-IR" sz="2400" smtClean="0"/>
              <a:t>SOA, EAI</a:t>
            </a:r>
            <a:endParaRPr lang="fa-IR" altLang="fa-IR" sz="2400" smtClean="0"/>
          </a:p>
          <a:p>
            <a:pPr>
              <a:buFont typeface="Wingdings" panose="05000000000000000000" pitchFamily="2" charset="2"/>
              <a:buChar char="ü"/>
            </a:pPr>
            <a:r>
              <a:rPr lang="fa-IR" altLang="fa-IR" smtClean="0"/>
              <a:t>نظم پذیر نبودن سازمانها و فرهنگ ما</a:t>
            </a:r>
          </a:p>
          <a:p>
            <a:pPr>
              <a:buFont typeface="Wingdings" panose="05000000000000000000" pitchFamily="2" charset="2"/>
              <a:buChar char="ü"/>
            </a:pPr>
            <a:r>
              <a:rPr lang="fa-IR" altLang="fa-IR" smtClean="0"/>
              <a:t>متدولوژی و فوت و فن کار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1981200" y="1676400"/>
            <a:ext cx="5181600" cy="3200400"/>
          </a:xfrm>
          <a:prstGeom prst="verticalScroll">
            <a:avLst>
              <a:gd name="adj" fmla="val 10296"/>
            </a:avLst>
          </a:prstGeom>
          <a:solidFill>
            <a:schemeClr val="hlink"/>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fa-IR" sz="3200" b="1">
                <a:solidFill>
                  <a:schemeClr val="bg1"/>
                </a:solidFill>
                <a:cs typeface="B Titr" panose="00000700000000000000" pitchFamily="2" charset="-78"/>
              </a:rPr>
              <a:t>معرفی معماری سرویس گرا</a:t>
            </a:r>
            <a:r>
              <a:rPr lang="ar-SA" altLang="fa-IR" sz="3200" b="1">
                <a:solidFill>
                  <a:schemeClr val="bg1"/>
                </a:solidFill>
                <a:cs typeface="B Titr" panose="00000700000000000000" pitchFamily="2" charset="-78"/>
              </a:rPr>
              <a:t> </a:t>
            </a:r>
            <a:endParaRPr lang="en-US" altLang="fa-IR" sz="3200" b="1">
              <a:solidFill>
                <a:schemeClr val="bg1"/>
              </a:solidFill>
              <a:cs typeface="B Titr" panose="00000700000000000000" pitchFamily="2" charset="-78"/>
            </a:endParaRPr>
          </a:p>
          <a:p>
            <a:pPr rtl="1" eaLnBrk="1" hangingPunct="1"/>
            <a:endParaRPr lang="fa-IR" altLang="fa-IR" sz="3200" b="1">
              <a:solidFill>
                <a:schemeClr val="bg1"/>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a-IR" altLang="fa-IR" smtClean="0"/>
              <a:t>معماري سرويس گرا : نسل جديدي از معماري ها</a:t>
            </a:r>
            <a:endParaRPr lang="en-US" altLang="fa-IR" smtClean="0"/>
          </a:p>
        </p:txBody>
      </p:sp>
      <p:grpSp>
        <p:nvGrpSpPr>
          <p:cNvPr id="2" name="Group 3"/>
          <p:cNvGrpSpPr>
            <a:grpSpLocks/>
          </p:cNvGrpSpPr>
          <p:nvPr/>
        </p:nvGrpSpPr>
        <p:grpSpPr bwMode="auto">
          <a:xfrm>
            <a:off x="457200" y="2008188"/>
            <a:ext cx="7959725" cy="3292475"/>
            <a:chOff x="23" y="905"/>
            <a:chExt cx="5004" cy="2177"/>
          </a:xfrm>
        </p:grpSpPr>
        <p:sp>
          <p:nvSpPr>
            <p:cNvPr id="22542" name="AutoShape 4"/>
            <p:cNvSpPr>
              <a:spLocks noChangeArrowheads="1"/>
            </p:cNvSpPr>
            <p:nvPr/>
          </p:nvSpPr>
          <p:spPr bwMode="ltGray">
            <a:xfrm rot="-788187">
              <a:off x="23" y="1500"/>
              <a:ext cx="4279" cy="1582"/>
            </a:xfrm>
            <a:prstGeom prst="triangle">
              <a:avLst>
                <a:gd name="adj" fmla="val 100000"/>
              </a:avLst>
            </a:prstGeom>
            <a:solidFill>
              <a:srgbClr val="CC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2543" name="AutoShape 5"/>
            <p:cNvSpPr>
              <a:spLocks noChangeArrowheads="1"/>
            </p:cNvSpPr>
            <p:nvPr/>
          </p:nvSpPr>
          <p:spPr bwMode="ltGray">
            <a:xfrm rot="-9408975">
              <a:off x="3143" y="905"/>
              <a:ext cx="1884" cy="1893"/>
            </a:xfrm>
            <a:prstGeom prst="rtTriangle">
              <a:avLst/>
            </a:prstGeom>
            <a:solidFill>
              <a:srgbClr val="CC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984070" name="Text Box 6"/>
          <p:cNvSpPr txBox="1">
            <a:spLocks noChangeArrowheads="1"/>
          </p:cNvSpPr>
          <p:nvPr/>
        </p:nvSpPr>
        <p:spPr bwMode="auto">
          <a:xfrm>
            <a:off x="990600" y="5459413"/>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400" b="1" i="1">
                <a:solidFill>
                  <a:schemeClr val="bg2"/>
                </a:solidFill>
                <a:latin typeface="Times New Roman" panose="02020603050405020304" pitchFamily="18" charset="0"/>
                <a:cs typeface="Times New Roman" panose="02020603050405020304" pitchFamily="18" charset="0"/>
              </a:rPr>
              <a:t>Batch</a:t>
            </a:r>
          </a:p>
        </p:txBody>
      </p:sp>
      <p:sp>
        <p:nvSpPr>
          <p:cNvPr id="984071" name="Text Box 7"/>
          <p:cNvSpPr txBox="1">
            <a:spLocks noChangeArrowheads="1"/>
          </p:cNvSpPr>
          <p:nvPr/>
        </p:nvSpPr>
        <p:spPr bwMode="auto">
          <a:xfrm>
            <a:off x="2516188" y="4725988"/>
            <a:ext cx="1055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400" b="1" i="1">
                <a:solidFill>
                  <a:schemeClr val="bg2"/>
                </a:solidFill>
                <a:latin typeface="Times New Roman" panose="02020603050405020304" pitchFamily="18" charset="0"/>
                <a:cs typeface="Times New Roman" panose="02020603050405020304" pitchFamily="18" charset="0"/>
              </a:rPr>
              <a:t>Single </a:t>
            </a:r>
          </a:p>
          <a:p>
            <a:r>
              <a:rPr lang="en-US" altLang="fa-IR" sz="2400" b="1" i="1">
                <a:solidFill>
                  <a:schemeClr val="bg2"/>
                </a:solidFill>
                <a:latin typeface="Times New Roman" panose="02020603050405020304" pitchFamily="18" charset="0"/>
                <a:cs typeface="Times New Roman" panose="02020603050405020304" pitchFamily="18" charset="0"/>
              </a:rPr>
              <a:t>App.</a:t>
            </a:r>
          </a:p>
        </p:txBody>
      </p:sp>
      <p:sp>
        <p:nvSpPr>
          <p:cNvPr id="984072" name="Text Box 8"/>
          <p:cNvSpPr txBox="1">
            <a:spLocks noChangeArrowheads="1"/>
          </p:cNvSpPr>
          <p:nvPr/>
        </p:nvSpPr>
        <p:spPr bwMode="auto">
          <a:xfrm>
            <a:off x="4108450" y="4027488"/>
            <a:ext cx="1028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400" b="1" i="1">
                <a:solidFill>
                  <a:schemeClr val="bg2"/>
                </a:solidFill>
                <a:latin typeface="Times New Roman" panose="02020603050405020304" pitchFamily="18" charset="0"/>
                <a:cs typeface="Times New Roman" panose="02020603050405020304" pitchFamily="18" charset="0"/>
              </a:rPr>
              <a:t>Client/</a:t>
            </a:r>
          </a:p>
          <a:p>
            <a:r>
              <a:rPr lang="en-US" altLang="fa-IR" sz="2400" b="1" i="1">
                <a:solidFill>
                  <a:schemeClr val="bg2"/>
                </a:solidFill>
                <a:latin typeface="Times New Roman" panose="02020603050405020304" pitchFamily="18" charset="0"/>
                <a:cs typeface="Times New Roman" panose="02020603050405020304" pitchFamily="18" charset="0"/>
              </a:rPr>
              <a:t>Server</a:t>
            </a:r>
          </a:p>
        </p:txBody>
      </p:sp>
      <p:sp>
        <p:nvSpPr>
          <p:cNvPr id="984073" name="Text Box 9"/>
          <p:cNvSpPr txBox="1">
            <a:spLocks noChangeArrowheads="1"/>
          </p:cNvSpPr>
          <p:nvPr/>
        </p:nvSpPr>
        <p:spPr bwMode="auto">
          <a:xfrm>
            <a:off x="5635625" y="3430588"/>
            <a:ext cx="944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400" b="1" i="1">
                <a:solidFill>
                  <a:schemeClr val="bg2"/>
                </a:solidFill>
                <a:latin typeface="Times New Roman" panose="02020603050405020304" pitchFamily="18" charset="0"/>
                <a:cs typeface="Times New Roman" panose="02020603050405020304" pitchFamily="18" charset="0"/>
              </a:rPr>
              <a:t>Web </a:t>
            </a:r>
          </a:p>
          <a:p>
            <a:r>
              <a:rPr lang="en-US" altLang="fa-IR" sz="2400" b="1" i="1">
                <a:solidFill>
                  <a:schemeClr val="bg2"/>
                </a:solidFill>
                <a:latin typeface="Times New Roman" panose="02020603050405020304" pitchFamily="18" charset="0"/>
                <a:cs typeface="Times New Roman" panose="02020603050405020304" pitchFamily="18" charset="0"/>
              </a:rPr>
              <a:t>Client</a:t>
            </a:r>
          </a:p>
        </p:txBody>
      </p:sp>
      <p:sp>
        <p:nvSpPr>
          <p:cNvPr id="984074" name="Text Box 10"/>
          <p:cNvSpPr txBox="1">
            <a:spLocks noChangeArrowheads="1"/>
          </p:cNvSpPr>
          <p:nvPr/>
        </p:nvSpPr>
        <p:spPr bwMode="auto">
          <a:xfrm>
            <a:off x="6748463" y="2363788"/>
            <a:ext cx="1876425" cy="1187450"/>
          </a:xfrm>
          <a:prstGeom prst="rect">
            <a:avLst/>
          </a:prstGeom>
          <a:noFill/>
          <a:ln w="12700" algn="ctr">
            <a:noFill/>
            <a:miter lim="800000"/>
            <a:headEnd/>
            <a:tailEnd/>
          </a:ln>
          <a:effectLst/>
        </p:spPr>
        <p:txBody>
          <a:bodyPr wrap="none">
            <a:spAutoFit/>
          </a:bodyPr>
          <a:lstStyle/>
          <a:p>
            <a:pPr eaLnBrk="0" hangingPunct="0">
              <a:defRPr/>
            </a:pPr>
            <a:r>
              <a:rPr lang="en-US" sz="2400" b="1" i="1">
                <a:effectLst>
                  <a:outerShdw blurRad="38100" dist="38100" dir="2700000" algn="tl">
                    <a:srgbClr val="C0C0C0"/>
                  </a:outerShdw>
                </a:effectLst>
                <a:latin typeface="Times New Roman" pitchFamily="18" charset="0"/>
                <a:cs typeface="Times New Roman" pitchFamily="18" charset="0"/>
              </a:rPr>
              <a:t>Service</a:t>
            </a:r>
          </a:p>
          <a:p>
            <a:pPr eaLnBrk="0" hangingPunct="0">
              <a:defRPr/>
            </a:pPr>
            <a:r>
              <a:rPr lang="en-US" sz="2400" b="1" i="1">
                <a:effectLst>
                  <a:outerShdw blurRad="38100" dist="38100" dir="2700000" algn="tl">
                    <a:srgbClr val="C0C0C0"/>
                  </a:outerShdw>
                </a:effectLst>
                <a:latin typeface="Times New Roman" pitchFamily="18" charset="0"/>
                <a:cs typeface="Times New Roman" pitchFamily="18" charset="0"/>
              </a:rPr>
              <a:t>Oriented</a:t>
            </a:r>
          </a:p>
          <a:p>
            <a:pPr eaLnBrk="0" hangingPunct="0">
              <a:defRPr/>
            </a:pPr>
            <a:r>
              <a:rPr lang="en-US" sz="2400" b="1" i="1">
                <a:effectLst>
                  <a:outerShdw blurRad="38100" dist="38100" dir="2700000" algn="tl">
                    <a:srgbClr val="C0C0C0"/>
                  </a:outerShdw>
                </a:effectLst>
                <a:latin typeface="Times New Roman" pitchFamily="18" charset="0"/>
                <a:cs typeface="Times New Roman" pitchFamily="18" charset="0"/>
              </a:rPr>
              <a:t>Architectures</a:t>
            </a:r>
          </a:p>
        </p:txBody>
      </p:sp>
      <p:sp>
        <p:nvSpPr>
          <p:cNvPr id="984075" name="Text Box 11"/>
          <p:cNvSpPr txBox="1">
            <a:spLocks noChangeArrowheads="1"/>
          </p:cNvSpPr>
          <p:nvPr/>
        </p:nvSpPr>
        <p:spPr bwMode="auto">
          <a:xfrm>
            <a:off x="968375" y="5975350"/>
            <a:ext cx="89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b="1"/>
              <a:t>1970s</a:t>
            </a:r>
          </a:p>
        </p:txBody>
      </p:sp>
      <p:sp>
        <p:nvSpPr>
          <p:cNvPr id="984076" name="Text Box 12"/>
          <p:cNvSpPr txBox="1">
            <a:spLocks noChangeArrowheads="1"/>
          </p:cNvSpPr>
          <p:nvPr/>
        </p:nvSpPr>
        <p:spPr bwMode="auto">
          <a:xfrm>
            <a:off x="2560638" y="6003925"/>
            <a:ext cx="890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b="1"/>
              <a:t>1980s</a:t>
            </a:r>
          </a:p>
        </p:txBody>
      </p:sp>
      <p:sp>
        <p:nvSpPr>
          <p:cNvPr id="984077" name="Text Box 13"/>
          <p:cNvSpPr txBox="1">
            <a:spLocks noChangeArrowheads="1"/>
          </p:cNvSpPr>
          <p:nvPr/>
        </p:nvSpPr>
        <p:spPr bwMode="auto">
          <a:xfrm>
            <a:off x="4154488" y="5975350"/>
            <a:ext cx="890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b="1"/>
              <a:t>1990s</a:t>
            </a:r>
          </a:p>
        </p:txBody>
      </p:sp>
      <p:sp>
        <p:nvSpPr>
          <p:cNvPr id="984078" name="Text Box 14"/>
          <p:cNvSpPr txBox="1">
            <a:spLocks noChangeArrowheads="1"/>
          </p:cNvSpPr>
          <p:nvPr/>
        </p:nvSpPr>
        <p:spPr bwMode="auto">
          <a:xfrm>
            <a:off x="5746750" y="5948363"/>
            <a:ext cx="89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b="1"/>
              <a:t>2000s</a:t>
            </a:r>
          </a:p>
        </p:txBody>
      </p:sp>
      <p:sp>
        <p:nvSpPr>
          <p:cNvPr id="984079" name="Text Box 15"/>
          <p:cNvSpPr txBox="1">
            <a:spLocks noChangeArrowheads="1"/>
          </p:cNvSpPr>
          <p:nvPr/>
        </p:nvSpPr>
        <p:spPr bwMode="auto">
          <a:xfrm>
            <a:off x="7340600" y="5905500"/>
            <a:ext cx="89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b="1"/>
              <a:t>2010s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84075"/>
                                        </p:tgtEl>
                                        <p:attrNameLst>
                                          <p:attrName>style.visibility</p:attrName>
                                        </p:attrNameLst>
                                      </p:cBhvr>
                                      <p:to>
                                        <p:strVal val="visible"/>
                                      </p:to>
                                    </p:set>
                                    <p:animEffect transition="in" filter="blinds(horizontal)">
                                      <p:cBhvr>
                                        <p:cTn id="7" dur="500"/>
                                        <p:tgtEl>
                                          <p:spTgt spid="9840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84070"/>
                                        </p:tgtEl>
                                        <p:attrNameLst>
                                          <p:attrName>style.visibility</p:attrName>
                                        </p:attrNameLst>
                                      </p:cBhvr>
                                      <p:to>
                                        <p:strVal val="visible"/>
                                      </p:to>
                                    </p:set>
                                    <p:animEffect transition="in" filter="blinds(horizontal)">
                                      <p:cBhvr>
                                        <p:cTn id="10" dur="500"/>
                                        <p:tgtEl>
                                          <p:spTgt spid="984070"/>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984076"/>
                                        </p:tgtEl>
                                        <p:attrNameLst>
                                          <p:attrName>style.visibility</p:attrName>
                                        </p:attrNameLst>
                                      </p:cBhvr>
                                      <p:to>
                                        <p:strVal val="visible"/>
                                      </p:to>
                                    </p:set>
                                    <p:animEffect transition="in" filter="blinds(horizontal)">
                                      <p:cBhvr>
                                        <p:cTn id="14" dur="500"/>
                                        <p:tgtEl>
                                          <p:spTgt spid="98407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84071"/>
                                        </p:tgtEl>
                                        <p:attrNameLst>
                                          <p:attrName>style.visibility</p:attrName>
                                        </p:attrNameLst>
                                      </p:cBhvr>
                                      <p:to>
                                        <p:strVal val="visible"/>
                                      </p:to>
                                    </p:set>
                                    <p:animEffect transition="in" filter="blinds(horizontal)">
                                      <p:cBhvr>
                                        <p:cTn id="17" dur="500"/>
                                        <p:tgtEl>
                                          <p:spTgt spid="984071"/>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984077"/>
                                        </p:tgtEl>
                                        <p:attrNameLst>
                                          <p:attrName>style.visibility</p:attrName>
                                        </p:attrNameLst>
                                      </p:cBhvr>
                                      <p:to>
                                        <p:strVal val="visible"/>
                                      </p:to>
                                    </p:set>
                                    <p:animEffect transition="in" filter="blinds(horizontal)">
                                      <p:cBhvr>
                                        <p:cTn id="21" dur="500"/>
                                        <p:tgtEl>
                                          <p:spTgt spid="98407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84072"/>
                                        </p:tgtEl>
                                        <p:attrNameLst>
                                          <p:attrName>style.visibility</p:attrName>
                                        </p:attrNameLst>
                                      </p:cBhvr>
                                      <p:to>
                                        <p:strVal val="visible"/>
                                      </p:to>
                                    </p:set>
                                    <p:animEffect transition="in" filter="blinds(horizontal)">
                                      <p:cBhvr>
                                        <p:cTn id="24" dur="500"/>
                                        <p:tgtEl>
                                          <p:spTgt spid="984072"/>
                                        </p:tgtEl>
                                      </p:cBhvr>
                                    </p:animEffect>
                                  </p:childTnLst>
                                </p:cTn>
                              </p:par>
                            </p:childTnLst>
                          </p:cTn>
                        </p:par>
                        <p:par>
                          <p:cTn id="25" fill="hold" nodeType="afterGroup">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984078"/>
                                        </p:tgtEl>
                                        <p:attrNameLst>
                                          <p:attrName>style.visibility</p:attrName>
                                        </p:attrNameLst>
                                      </p:cBhvr>
                                      <p:to>
                                        <p:strVal val="visible"/>
                                      </p:to>
                                    </p:set>
                                    <p:animEffect transition="in" filter="blinds(horizontal)">
                                      <p:cBhvr>
                                        <p:cTn id="28" dur="500"/>
                                        <p:tgtEl>
                                          <p:spTgt spid="984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84073"/>
                                        </p:tgtEl>
                                        <p:attrNameLst>
                                          <p:attrName>style.visibility</p:attrName>
                                        </p:attrNameLst>
                                      </p:cBhvr>
                                      <p:to>
                                        <p:strVal val="visible"/>
                                      </p:to>
                                    </p:set>
                                    <p:animEffect transition="in" filter="blinds(horizontal)">
                                      <p:cBhvr>
                                        <p:cTn id="31" dur="500"/>
                                        <p:tgtEl>
                                          <p:spTgt spid="984073"/>
                                        </p:tgtEl>
                                      </p:cBhvr>
                                    </p:animEffect>
                                  </p:childTnLst>
                                </p:cTn>
                              </p:par>
                            </p:childTnLst>
                          </p:cTn>
                        </p:par>
                        <p:par>
                          <p:cTn id="32" fill="hold" nodeType="afterGroup">
                            <p:stCondLst>
                              <p:cond delay="2000"/>
                            </p:stCondLst>
                            <p:childTnLst>
                              <p:par>
                                <p:cTn id="33" presetID="3" presetClass="entr" presetSubtype="10" fill="hold" grpId="0" nodeType="afterEffect">
                                  <p:stCondLst>
                                    <p:cond delay="0"/>
                                  </p:stCondLst>
                                  <p:childTnLst>
                                    <p:set>
                                      <p:cBhvr>
                                        <p:cTn id="34" dur="1" fill="hold">
                                          <p:stCondLst>
                                            <p:cond delay="0"/>
                                          </p:stCondLst>
                                        </p:cTn>
                                        <p:tgtEl>
                                          <p:spTgt spid="984079"/>
                                        </p:tgtEl>
                                        <p:attrNameLst>
                                          <p:attrName>style.visibility</p:attrName>
                                        </p:attrNameLst>
                                      </p:cBhvr>
                                      <p:to>
                                        <p:strVal val="visible"/>
                                      </p:to>
                                    </p:set>
                                    <p:animEffect transition="in" filter="blinds(horizontal)">
                                      <p:cBhvr>
                                        <p:cTn id="35" dur="500"/>
                                        <p:tgtEl>
                                          <p:spTgt spid="98407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84074"/>
                                        </p:tgtEl>
                                        <p:attrNameLst>
                                          <p:attrName>style.visibility</p:attrName>
                                        </p:attrNameLst>
                                      </p:cBhvr>
                                      <p:to>
                                        <p:strVal val="visible"/>
                                      </p:to>
                                    </p:set>
                                    <p:animEffect transition="in" filter="blinds(horizontal)">
                                      <p:cBhvr>
                                        <p:cTn id="38" dur="500"/>
                                        <p:tgtEl>
                                          <p:spTgt spid="984074"/>
                                        </p:tgtEl>
                                      </p:cBhvr>
                                    </p:animEffect>
                                  </p:childTnLst>
                                </p:cTn>
                              </p:par>
                            </p:childTnLst>
                          </p:cTn>
                        </p:par>
                        <p:par>
                          <p:cTn id="39" fill="hold" nodeType="afterGroup">
                            <p:stCondLst>
                              <p:cond delay="2500"/>
                            </p:stCondLst>
                            <p:childTnLst>
                              <p:par>
                                <p:cTn id="40" presetID="18" presetClass="entr" presetSubtype="3"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trips(upRight)">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70" grpId="0"/>
      <p:bldP spid="984071" grpId="0"/>
      <p:bldP spid="984072" grpId="0"/>
      <p:bldP spid="984073" grpId="0"/>
      <p:bldP spid="984074" grpId="0"/>
      <p:bldP spid="984075" grpId="0"/>
      <p:bldP spid="984076" grpId="0"/>
      <p:bldP spid="984077" grpId="0"/>
      <p:bldP spid="984078" grpId="0"/>
      <p:bldP spid="98407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14300"/>
            <a:ext cx="8229600" cy="495300"/>
          </a:xfrm>
        </p:spPr>
        <p:txBody>
          <a:bodyPr/>
          <a:lstStyle/>
          <a:p>
            <a:pPr eaLnBrk="1" hangingPunct="1"/>
            <a:r>
              <a:rPr lang="fa-IR" altLang="fa-IR" smtClean="0"/>
              <a:t>65%</a:t>
            </a:r>
            <a:r>
              <a:rPr lang="fa-IR" altLang="fa-IR" sz="2000" smtClean="0"/>
              <a:t>  بودجه فناوری اطلاعات سازمانها صرف یکپارچگی می شود ... !</a:t>
            </a:r>
            <a:endParaRPr lang="en-US" altLang="fa-IR" sz="2000" smtClean="0"/>
          </a:p>
        </p:txBody>
      </p:sp>
      <p:sp>
        <p:nvSpPr>
          <p:cNvPr id="23555" name="Rectangle 3"/>
          <p:cNvSpPr>
            <a:spLocks noChangeArrowheads="1"/>
          </p:cNvSpPr>
          <p:nvPr/>
        </p:nvSpPr>
        <p:spPr bwMode="gray">
          <a:xfrm>
            <a:off x="719138" y="3635375"/>
            <a:ext cx="7848600" cy="469900"/>
          </a:xfrm>
          <a:prstGeom prst="rect">
            <a:avLst/>
          </a:prstGeom>
          <a:solidFill>
            <a:schemeClr val="accent2"/>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400">
                <a:solidFill>
                  <a:schemeClr val="bg2"/>
                </a:solidFill>
              </a:rPr>
              <a:t>Integration Layer</a:t>
            </a:r>
          </a:p>
        </p:txBody>
      </p:sp>
      <p:grpSp>
        <p:nvGrpSpPr>
          <p:cNvPr id="2" name="Group 4"/>
          <p:cNvGrpSpPr>
            <a:grpSpLocks/>
          </p:cNvGrpSpPr>
          <p:nvPr/>
        </p:nvGrpSpPr>
        <p:grpSpPr bwMode="auto">
          <a:xfrm>
            <a:off x="560388" y="1528763"/>
            <a:ext cx="6096000" cy="2057400"/>
            <a:chOff x="248" y="781"/>
            <a:chExt cx="3840" cy="1296"/>
          </a:xfrm>
        </p:grpSpPr>
        <p:grpSp>
          <p:nvGrpSpPr>
            <p:cNvPr id="23579" name="Group 5"/>
            <p:cNvGrpSpPr>
              <a:grpSpLocks/>
            </p:cNvGrpSpPr>
            <p:nvPr/>
          </p:nvGrpSpPr>
          <p:grpSpPr bwMode="auto">
            <a:xfrm>
              <a:off x="3272" y="781"/>
              <a:ext cx="816" cy="816"/>
              <a:chOff x="3504" y="1200"/>
              <a:chExt cx="816" cy="816"/>
            </a:xfrm>
          </p:grpSpPr>
          <p:sp>
            <p:nvSpPr>
              <p:cNvPr id="23593" name="AutoShape 6"/>
              <p:cNvSpPr>
                <a:spLocks noChangeArrowheads="1"/>
              </p:cNvSpPr>
              <p:nvPr/>
            </p:nvSpPr>
            <p:spPr bwMode="gray">
              <a:xfrm>
                <a:off x="3504" y="1200"/>
                <a:ext cx="816" cy="816"/>
              </a:xfrm>
              <a:prstGeom prst="flowChartMagneticDisk">
                <a:avLst/>
              </a:prstGeom>
              <a:gradFill rotWithShape="0">
                <a:gsLst>
                  <a:gs pos="0">
                    <a:srgbClr val="CCFFFF"/>
                  </a:gs>
                  <a:gs pos="100000">
                    <a:srgbClr val="94B9B9"/>
                  </a:gs>
                </a:gsLst>
                <a:path path="shape">
                  <a:fillToRect l="50000" t="50000" r="50000" b="50000"/>
                </a:path>
              </a:gradFill>
              <a:ln w="12700">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94" name="Text Box 7"/>
              <p:cNvSpPr txBox="1">
                <a:spLocks noChangeArrowheads="1"/>
              </p:cNvSpPr>
              <p:nvPr/>
            </p:nvSpPr>
            <p:spPr bwMode="gray">
              <a:xfrm>
                <a:off x="3552" y="1551"/>
                <a:ext cx="748" cy="212"/>
              </a:xfrm>
              <a:prstGeom prst="rect">
                <a:avLst/>
              </a:prstGeom>
              <a:gradFill rotWithShape="0">
                <a:gsLst>
                  <a:gs pos="0">
                    <a:srgbClr val="CCFFFF"/>
                  </a:gs>
                  <a:gs pos="100000">
                    <a:srgbClr val="94B9B9">
                      <a:alpha val="0"/>
                    </a:srgbClr>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1600" b="1"/>
                  <a:t>Legacy</a:t>
                </a:r>
              </a:p>
            </p:txBody>
          </p:sp>
        </p:grpSp>
        <p:grpSp>
          <p:nvGrpSpPr>
            <p:cNvPr id="23580" name="Group 8"/>
            <p:cNvGrpSpPr>
              <a:grpSpLocks/>
            </p:cNvGrpSpPr>
            <p:nvPr/>
          </p:nvGrpSpPr>
          <p:grpSpPr bwMode="auto">
            <a:xfrm>
              <a:off x="2264" y="781"/>
              <a:ext cx="816" cy="816"/>
              <a:chOff x="2496" y="1200"/>
              <a:chExt cx="816" cy="816"/>
            </a:xfrm>
          </p:grpSpPr>
          <p:sp>
            <p:nvSpPr>
              <p:cNvPr id="23591" name="AutoShape 9"/>
              <p:cNvSpPr>
                <a:spLocks noChangeArrowheads="1"/>
              </p:cNvSpPr>
              <p:nvPr/>
            </p:nvSpPr>
            <p:spPr bwMode="gray">
              <a:xfrm>
                <a:off x="2496" y="1200"/>
                <a:ext cx="816" cy="816"/>
              </a:xfrm>
              <a:prstGeom prst="flowChartMagneticDisk">
                <a:avLst/>
              </a:prstGeom>
              <a:gradFill rotWithShape="0">
                <a:gsLst>
                  <a:gs pos="0">
                    <a:srgbClr val="CCFFFF"/>
                  </a:gs>
                  <a:gs pos="100000">
                    <a:srgbClr val="94B9B9"/>
                  </a:gs>
                </a:gsLst>
                <a:path path="shape">
                  <a:fillToRect l="50000" t="50000" r="50000" b="50000"/>
                </a:path>
              </a:gradFill>
              <a:ln w="12700">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92" name="Text Box 10"/>
              <p:cNvSpPr txBox="1">
                <a:spLocks noChangeArrowheads="1"/>
              </p:cNvSpPr>
              <p:nvPr/>
            </p:nvSpPr>
            <p:spPr bwMode="gray">
              <a:xfrm>
                <a:off x="2736" y="1551"/>
                <a:ext cx="324" cy="212"/>
              </a:xfrm>
              <a:prstGeom prst="rect">
                <a:avLst/>
              </a:prstGeom>
              <a:gradFill rotWithShape="0">
                <a:gsLst>
                  <a:gs pos="0">
                    <a:srgbClr val="CCFFFF"/>
                  </a:gs>
                  <a:gs pos="100000">
                    <a:srgbClr val="94B9B9">
                      <a:alpha val="0"/>
                    </a:srgbClr>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1600" b="1"/>
                  <a:t>HR</a:t>
                </a:r>
              </a:p>
            </p:txBody>
          </p:sp>
        </p:grpSp>
        <p:grpSp>
          <p:nvGrpSpPr>
            <p:cNvPr id="23581" name="Group 11"/>
            <p:cNvGrpSpPr>
              <a:grpSpLocks/>
            </p:cNvGrpSpPr>
            <p:nvPr/>
          </p:nvGrpSpPr>
          <p:grpSpPr bwMode="auto">
            <a:xfrm>
              <a:off x="1256" y="781"/>
              <a:ext cx="816" cy="816"/>
              <a:chOff x="1392" y="1200"/>
              <a:chExt cx="816" cy="816"/>
            </a:xfrm>
          </p:grpSpPr>
          <p:sp>
            <p:nvSpPr>
              <p:cNvPr id="23589" name="AutoShape 12"/>
              <p:cNvSpPr>
                <a:spLocks noChangeArrowheads="1"/>
              </p:cNvSpPr>
              <p:nvPr/>
            </p:nvSpPr>
            <p:spPr bwMode="gray">
              <a:xfrm>
                <a:off x="1392" y="1200"/>
                <a:ext cx="816" cy="816"/>
              </a:xfrm>
              <a:prstGeom prst="flowChartMagneticDisk">
                <a:avLst/>
              </a:prstGeom>
              <a:gradFill rotWithShape="0">
                <a:gsLst>
                  <a:gs pos="0">
                    <a:srgbClr val="CCFFFF"/>
                  </a:gs>
                  <a:gs pos="100000">
                    <a:srgbClr val="94B9B9"/>
                  </a:gs>
                </a:gsLst>
                <a:path path="shape">
                  <a:fillToRect l="50000" t="50000" r="50000" b="50000"/>
                </a:path>
              </a:gradFill>
              <a:ln w="12700">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90" name="Text Box 13"/>
              <p:cNvSpPr txBox="1">
                <a:spLocks noChangeArrowheads="1"/>
              </p:cNvSpPr>
              <p:nvPr/>
            </p:nvSpPr>
            <p:spPr bwMode="gray">
              <a:xfrm>
                <a:off x="1488" y="1536"/>
                <a:ext cx="660" cy="231"/>
              </a:xfrm>
              <a:prstGeom prst="rect">
                <a:avLst/>
              </a:prstGeom>
              <a:gradFill rotWithShape="0">
                <a:gsLst>
                  <a:gs pos="0">
                    <a:srgbClr val="CCFFFF"/>
                  </a:gs>
                  <a:gs pos="100000">
                    <a:srgbClr val="94B9B9">
                      <a:alpha val="0"/>
                    </a:srgbClr>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b="1"/>
                  <a:t>Finance</a:t>
                </a:r>
              </a:p>
            </p:txBody>
          </p:sp>
        </p:grpSp>
        <p:grpSp>
          <p:nvGrpSpPr>
            <p:cNvPr id="23582" name="Group 14"/>
            <p:cNvGrpSpPr>
              <a:grpSpLocks/>
            </p:cNvGrpSpPr>
            <p:nvPr/>
          </p:nvGrpSpPr>
          <p:grpSpPr bwMode="auto">
            <a:xfrm>
              <a:off x="248" y="781"/>
              <a:ext cx="816" cy="816"/>
              <a:chOff x="432" y="1056"/>
              <a:chExt cx="816" cy="816"/>
            </a:xfrm>
          </p:grpSpPr>
          <p:sp>
            <p:nvSpPr>
              <p:cNvPr id="23587" name="AutoShape 15"/>
              <p:cNvSpPr>
                <a:spLocks noChangeArrowheads="1"/>
              </p:cNvSpPr>
              <p:nvPr/>
            </p:nvSpPr>
            <p:spPr bwMode="gray">
              <a:xfrm>
                <a:off x="432" y="1056"/>
                <a:ext cx="816" cy="816"/>
              </a:xfrm>
              <a:prstGeom prst="flowChartMagneticDisk">
                <a:avLst/>
              </a:prstGeom>
              <a:gradFill rotWithShape="0">
                <a:gsLst>
                  <a:gs pos="0">
                    <a:srgbClr val="CCFFFF"/>
                  </a:gs>
                  <a:gs pos="100000">
                    <a:srgbClr val="94B9B9"/>
                  </a:gs>
                </a:gsLst>
                <a:path path="shape">
                  <a:fillToRect l="50000" t="50000" r="50000" b="50000"/>
                </a:path>
              </a:gradFill>
              <a:ln w="12700">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88" name="Text Box 16"/>
              <p:cNvSpPr txBox="1">
                <a:spLocks noChangeArrowheads="1"/>
              </p:cNvSpPr>
              <p:nvPr/>
            </p:nvSpPr>
            <p:spPr bwMode="gray">
              <a:xfrm>
                <a:off x="624" y="1392"/>
                <a:ext cx="412" cy="231"/>
              </a:xfrm>
              <a:prstGeom prst="rect">
                <a:avLst/>
              </a:prstGeom>
              <a:gradFill rotWithShape="0">
                <a:gsLst>
                  <a:gs pos="0">
                    <a:srgbClr val="CCFFFF"/>
                  </a:gs>
                  <a:gs pos="100000">
                    <a:srgbClr val="94B9B9">
                      <a:alpha val="0"/>
                    </a:srgbClr>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b="1"/>
                  <a:t>ERP</a:t>
                </a:r>
              </a:p>
            </p:txBody>
          </p:sp>
        </p:grpSp>
        <p:sp>
          <p:nvSpPr>
            <p:cNvPr id="23583" name="AutoShape 17"/>
            <p:cNvSpPr>
              <a:spLocks noChangeArrowheads="1"/>
            </p:cNvSpPr>
            <p:nvPr/>
          </p:nvSpPr>
          <p:spPr bwMode="gray">
            <a:xfrm>
              <a:off x="536" y="1597"/>
              <a:ext cx="192" cy="480"/>
            </a:xfrm>
            <a:prstGeom prst="upDownArrow">
              <a:avLst>
                <a:gd name="adj1" fmla="val 50000"/>
                <a:gd name="adj2" fmla="val 5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84" name="AutoShape 18"/>
            <p:cNvSpPr>
              <a:spLocks noChangeArrowheads="1"/>
            </p:cNvSpPr>
            <p:nvPr/>
          </p:nvSpPr>
          <p:spPr bwMode="gray">
            <a:xfrm>
              <a:off x="1544" y="1597"/>
              <a:ext cx="192" cy="480"/>
            </a:xfrm>
            <a:prstGeom prst="upDownArrow">
              <a:avLst>
                <a:gd name="adj1" fmla="val 50000"/>
                <a:gd name="adj2" fmla="val 5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85" name="AutoShape 19"/>
            <p:cNvSpPr>
              <a:spLocks noChangeArrowheads="1"/>
            </p:cNvSpPr>
            <p:nvPr/>
          </p:nvSpPr>
          <p:spPr bwMode="gray">
            <a:xfrm>
              <a:off x="2552" y="1597"/>
              <a:ext cx="192" cy="480"/>
            </a:xfrm>
            <a:prstGeom prst="upDownArrow">
              <a:avLst>
                <a:gd name="adj1" fmla="val 50000"/>
                <a:gd name="adj2" fmla="val 5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86" name="AutoShape 20"/>
            <p:cNvSpPr>
              <a:spLocks noChangeArrowheads="1"/>
            </p:cNvSpPr>
            <p:nvPr/>
          </p:nvSpPr>
          <p:spPr bwMode="gray">
            <a:xfrm>
              <a:off x="3608" y="1597"/>
              <a:ext cx="192" cy="480"/>
            </a:xfrm>
            <a:prstGeom prst="upDownArrow">
              <a:avLst>
                <a:gd name="adj1" fmla="val 50000"/>
                <a:gd name="adj2" fmla="val 5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7" name="Group 21"/>
          <p:cNvGrpSpPr>
            <a:grpSpLocks/>
          </p:cNvGrpSpPr>
          <p:nvPr/>
        </p:nvGrpSpPr>
        <p:grpSpPr bwMode="auto">
          <a:xfrm>
            <a:off x="6892925" y="1528763"/>
            <a:ext cx="1946275" cy="2071687"/>
            <a:chOff x="4246" y="781"/>
            <a:chExt cx="1296" cy="1305"/>
          </a:xfrm>
        </p:grpSpPr>
        <p:sp>
          <p:nvSpPr>
            <p:cNvPr id="23576" name="AutoShape 22"/>
            <p:cNvSpPr>
              <a:spLocks noChangeArrowheads="1"/>
            </p:cNvSpPr>
            <p:nvPr/>
          </p:nvSpPr>
          <p:spPr bwMode="gray">
            <a:xfrm>
              <a:off x="4246" y="781"/>
              <a:ext cx="1296" cy="816"/>
            </a:xfrm>
            <a:prstGeom prst="flowChartMagneticDisk">
              <a:avLst/>
            </a:prstGeom>
            <a:gradFill rotWithShape="0">
              <a:gsLst>
                <a:gs pos="0">
                  <a:srgbClr val="CCFFFF"/>
                </a:gs>
                <a:gs pos="100000">
                  <a:srgbClr val="94B9B9"/>
                </a:gs>
              </a:gsLst>
              <a:path path="shape">
                <a:fillToRect l="50000" t="50000" r="50000" b="50000"/>
              </a:path>
            </a:gradFill>
            <a:ln w="12700">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77" name="Text Box 23"/>
            <p:cNvSpPr txBox="1">
              <a:spLocks noChangeArrowheads="1"/>
            </p:cNvSpPr>
            <p:nvPr/>
          </p:nvSpPr>
          <p:spPr bwMode="gray">
            <a:xfrm>
              <a:off x="4362" y="882"/>
              <a:ext cx="1037" cy="520"/>
            </a:xfrm>
            <a:prstGeom prst="rect">
              <a:avLst/>
            </a:prstGeom>
            <a:gradFill rotWithShape="0">
              <a:gsLst>
                <a:gs pos="0">
                  <a:srgbClr val="CCFFFF">
                    <a:alpha val="0"/>
                  </a:srgbClr>
                </a:gs>
                <a:gs pos="100000">
                  <a:srgbClr val="94B9B9">
                    <a:alpha val="0"/>
                  </a:srgbClr>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1600" b="1"/>
                <a:t>New</a:t>
              </a:r>
            </a:p>
            <a:p>
              <a:r>
                <a:rPr lang="en-US" altLang="fa-IR" sz="1600" b="1"/>
                <a:t>composite</a:t>
              </a:r>
            </a:p>
            <a:p>
              <a:r>
                <a:rPr lang="en-US" altLang="fa-IR" sz="1600" b="1"/>
                <a:t>applications</a:t>
              </a:r>
            </a:p>
          </p:txBody>
        </p:sp>
        <p:sp>
          <p:nvSpPr>
            <p:cNvPr id="23578" name="AutoShape 24"/>
            <p:cNvSpPr>
              <a:spLocks noChangeArrowheads="1"/>
            </p:cNvSpPr>
            <p:nvPr/>
          </p:nvSpPr>
          <p:spPr bwMode="gray">
            <a:xfrm>
              <a:off x="4765" y="1606"/>
              <a:ext cx="192" cy="480"/>
            </a:xfrm>
            <a:prstGeom prst="upDownArrow">
              <a:avLst>
                <a:gd name="adj1" fmla="val 50000"/>
                <a:gd name="adj2" fmla="val 5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8" name="Group 25"/>
          <p:cNvGrpSpPr>
            <a:grpSpLocks/>
          </p:cNvGrpSpPr>
          <p:nvPr/>
        </p:nvGrpSpPr>
        <p:grpSpPr bwMode="auto">
          <a:xfrm>
            <a:off x="795338" y="4098925"/>
            <a:ext cx="1828800" cy="2209800"/>
            <a:chOff x="432" y="2400"/>
            <a:chExt cx="1152" cy="1392"/>
          </a:xfrm>
        </p:grpSpPr>
        <p:grpSp>
          <p:nvGrpSpPr>
            <p:cNvPr id="23572" name="Group 26"/>
            <p:cNvGrpSpPr>
              <a:grpSpLocks/>
            </p:cNvGrpSpPr>
            <p:nvPr/>
          </p:nvGrpSpPr>
          <p:grpSpPr bwMode="auto">
            <a:xfrm>
              <a:off x="432" y="2784"/>
              <a:ext cx="1152" cy="1008"/>
              <a:chOff x="432" y="2784"/>
              <a:chExt cx="1152" cy="1008"/>
            </a:xfrm>
          </p:grpSpPr>
          <p:sp>
            <p:nvSpPr>
              <p:cNvPr id="23574" name="Oval 27"/>
              <p:cNvSpPr>
                <a:spLocks noChangeArrowheads="1"/>
              </p:cNvSpPr>
              <p:nvPr/>
            </p:nvSpPr>
            <p:spPr bwMode="gray">
              <a:xfrm>
                <a:off x="432" y="2784"/>
                <a:ext cx="1152" cy="1008"/>
              </a:xfrm>
              <a:prstGeom prst="ellipse">
                <a:avLst/>
              </a:prstGeom>
              <a:gradFill rotWithShape="0">
                <a:gsLst>
                  <a:gs pos="0">
                    <a:srgbClr val="FFFF99"/>
                  </a:gs>
                  <a:gs pos="100000">
                    <a:srgbClr val="D1D17D"/>
                  </a:gs>
                </a:gsLst>
                <a:path path="shape">
                  <a:fillToRect l="50000" t="50000" r="50000" b="50000"/>
                </a:path>
              </a:gradFill>
              <a:ln w="12700">
                <a:solidFill>
                  <a:schemeClr val="tx1"/>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75" name="Text Box 28"/>
              <p:cNvSpPr txBox="1">
                <a:spLocks noChangeArrowheads="1"/>
              </p:cNvSpPr>
              <p:nvPr/>
            </p:nvSpPr>
            <p:spPr bwMode="gray">
              <a:xfrm>
                <a:off x="585" y="3088"/>
                <a:ext cx="892" cy="404"/>
              </a:xfrm>
              <a:prstGeom prst="rect">
                <a:avLst/>
              </a:prstGeom>
              <a:gradFill rotWithShape="0">
                <a:gsLst>
                  <a:gs pos="0">
                    <a:srgbClr val="FFFF99"/>
                  </a:gs>
                  <a:gs pos="100000">
                    <a:srgbClr val="D1D17D">
                      <a:alpha val="0"/>
                    </a:srgbClr>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b="1"/>
                  <a:t>Process</a:t>
                </a:r>
              </a:p>
              <a:p>
                <a:r>
                  <a:rPr lang="en-US" altLang="fa-IR" b="1"/>
                  <a:t>automation</a:t>
                </a:r>
              </a:p>
            </p:txBody>
          </p:sp>
        </p:grpSp>
        <p:sp>
          <p:nvSpPr>
            <p:cNvPr id="23573" name="AutoShape 29"/>
            <p:cNvSpPr>
              <a:spLocks noChangeArrowheads="1"/>
            </p:cNvSpPr>
            <p:nvPr/>
          </p:nvSpPr>
          <p:spPr bwMode="gray">
            <a:xfrm>
              <a:off x="912" y="2400"/>
              <a:ext cx="192" cy="384"/>
            </a:xfrm>
            <a:prstGeom prst="upDownArrow">
              <a:avLst>
                <a:gd name="adj1" fmla="val 50000"/>
                <a:gd name="adj2" fmla="val 4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10" name="Group 30"/>
          <p:cNvGrpSpPr>
            <a:grpSpLocks/>
          </p:cNvGrpSpPr>
          <p:nvPr/>
        </p:nvGrpSpPr>
        <p:grpSpPr bwMode="auto">
          <a:xfrm>
            <a:off x="3233738" y="4098925"/>
            <a:ext cx="1196975" cy="2136775"/>
            <a:chOff x="1968" y="2400"/>
            <a:chExt cx="754" cy="1346"/>
          </a:xfrm>
        </p:grpSpPr>
        <p:pic>
          <p:nvPicPr>
            <p:cNvPr id="23570" name="Picture 31"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 y="2976"/>
              <a:ext cx="754"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AutoShape 32"/>
            <p:cNvSpPr>
              <a:spLocks noChangeArrowheads="1"/>
            </p:cNvSpPr>
            <p:nvPr/>
          </p:nvSpPr>
          <p:spPr bwMode="gray">
            <a:xfrm>
              <a:off x="2304" y="2400"/>
              <a:ext cx="192" cy="480"/>
            </a:xfrm>
            <a:prstGeom prst="upDownArrow">
              <a:avLst>
                <a:gd name="adj1" fmla="val 50000"/>
                <a:gd name="adj2" fmla="val 5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11" name="Group 33"/>
          <p:cNvGrpSpPr>
            <a:grpSpLocks/>
          </p:cNvGrpSpPr>
          <p:nvPr/>
        </p:nvGrpSpPr>
        <p:grpSpPr bwMode="auto">
          <a:xfrm>
            <a:off x="5062538" y="4098925"/>
            <a:ext cx="3670300" cy="2301875"/>
            <a:chOff x="3120" y="2400"/>
            <a:chExt cx="2312" cy="1450"/>
          </a:xfrm>
        </p:grpSpPr>
        <p:sp>
          <p:nvSpPr>
            <p:cNvPr id="23561" name="Line 34"/>
            <p:cNvSpPr>
              <a:spLocks noChangeShapeType="1"/>
            </p:cNvSpPr>
            <p:nvPr/>
          </p:nvSpPr>
          <p:spPr bwMode="auto">
            <a:xfrm flipV="1">
              <a:off x="4080" y="2784"/>
              <a:ext cx="528" cy="33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fa-IR"/>
            </a:p>
          </p:txBody>
        </p:sp>
        <p:sp>
          <p:nvSpPr>
            <p:cNvPr id="23562" name="Line 35"/>
            <p:cNvSpPr>
              <a:spLocks noChangeShapeType="1"/>
            </p:cNvSpPr>
            <p:nvPr/>
          </p:nvSpPr>
          <p:spPr bwMode="auto">
            <a:xfrm flipV="1">
              <a:off x="4080" y="3168"/>
              <a:ext cx="432" cy="9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fa-IR"/>
            </a:p>
          </p:txBody>
        </p:sp>
        <p:sp>
          <p:nvSpPr>
            <p:cNvPr id="23563" name="Line 36"/>
            <p:cNvSpPr>
              <a:spLocks noChangeShapeType="1"/>
            </p:cNvSpPr>
            <p:nvPr/>
          </p:nvSpPr>
          <p:spPr bwMode="auto">
            <a:xfrm>
              <a:off x="4128" y="3408"/>
              <a:ext cx="480" cy="144"/>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fa-IR"/>
            </a:p>
          </p:txBody>
        </p:sp>
        <p:sp>
          <p:nvSpPr>
            <p:cNvPr id="23564" name="Oval 37"/>
            <p:cNvSpPr>
              <a:spLocks noChangeArrowheads="1"/>
            </p:cNvSpPr>
            <p:nvPr/>
          </p:nvSpPr>
          <p:spPr bwMode="auto">
            <a:xfrm>
              <a:off x="3120" y="2784"/>
              <a:ext cx="1152" cy="1008"/>
            </a:xfrm>
            <a:prstGeom prst="ellipse">
              <a:avLst/>
            </a:prstGeom>
            <a:gradFill rotWithShape="0">
              <a:gsLst>
                <a:gs pos="0">
                  <a:srgbClr val="FFFF99"/>
                </a:gs>
                <a:gs pos="100000">
                  <a:srgbClr val="C9C979"/>
                </a:gs>
              </a:gsLst>
              <a:path path="shape">
                <a:fillToRect l="50000" t="50000" r="50000" b="50000"/>
              </a:path>
            </a:gradFill>
            <a:ln w="12700">
              <a:solidFill>
                <a:schemeClr val="tx1"/>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3565" name="Text Box 38"/>
            <p:cNvSpPr txBox="1">
              <a:spLocks noChangeArrowheads="1"/>
            </p:cNvSpPr>
            <p:nvPr/>
          </p:nvSpPr>
          <p:spPr bwMode="auto">
            <a:xfrm>
              <a:off x="3490" y="3174"/>
              <a:ext cx="404" cy="231"/>
            </a:xfrm>
            <a:prstGeom prst="rect">
              <a:avLst/>
            </a:prstGeom>
            <a:gradFill rotWithShape="0">
              <a:gsLst>
                <a:gs pos="0">
                  <a:srgbClr val="FFFF99"/>
                </a:gs>
                <a:gs pos="100000">
                  <a:srgbClr val="C9C979">
                    <a:alpha val="0"/>
                  </a:srgbClr>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b="1"/>
                <a:t>B2B</a:t>
              </a:r>
            </a:p>
          </p:txBody>
        </p:sp>
        <p:sp>
          <p:nvSpPr>
            <p:cNvPr id="23566" name="Text Box 39"/>
            <p:cNvSpPr txBox="1">
              <a:spLocks noChangeArrowheads="1"/>
            </p:cNvSpPr>
            <p:nvPr/>
          </p:nvSpPr>
          <p:spPr bwMode="auto">
            <a:xfrm>
              <a:off x="4638" y="2592"/>
              <a:ext cx="7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a:solidFill>
                    <a:srgbClr val="0066FF"/>
                  </a:solidFill>
                </a:rPr>
                <a:t>Suppliers</a:t>
              </a:r>
            </a:p>
          </p:txBody>
        </p:sp>
        <p:sp>
          <p:nvSpPr>
            <p:cNvPr id="23567" name="Text Box 40"/>
            <p:cNvSpPr txBox="1">
              <a:spLocks noChangeArrowheads="1"/>
            </p:cNvSpPr>
            <p:nvPr/>
          </p:nvSpPr>
          <p:spPr bwMode="auto">
            <a:xfrm>
              <a:off x="4543" y="3024"/>
              <a:ext cx="8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a:solidFill>
                    <a:srgbClr val="0066FF"/>
                  </a:solidFill>
                </a:rPr>
                <a:t>Customers</a:t>
              </a:r>
            </a:p>
          </p:txBody>
        </p:sp>
        <p:sp>
          <p:nvSpPr>
            <p:cNvPr id="23568" name="Text Box 41"/>
            <p:cNvSpPr txBox="1">
              <a:spLocks noChangeArrowheads="1"/>
            </p:cNvSpPr>
            <p:nvPr/>
          </p:nvSpPr>
          <p:spPr bwMode="auto">
            <a:xfrm>
              <a:off x="4634" y="3408"/>
              <a:ext cx="7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sz="2000">
                  <a:solidFill>
                    <a:srgbClr val="0066FF"/>
                  </a:solidFill>
                </a:rPr>
                <a:t>Strategic</a:t>
              </a:r>
            </a:p>
            <a:p>
              <a:r>
                <a:rPr lang="en-US" altLang="fa-IR" sz="2000">
                  <a:solidFill>
                    <a:srgbClr val="0066FF"/>
                  </a:solidFill>
                </a:rPr>
                <a:t>partners</a:t>
              </a:r>
            </a:p>
          </p:txBody>
        </p:sp>
        <p:sp>
          <p:nvSpPr>
            <p:cNvPr id="23569" name="AutoShape 42"/>
            <p:cNvSpPr>
              <a:spLocks noChangeArrowheads="1"/>
            </p:cNvSpPr>
            <p:nvPr/>
          </p:nvSpPr>
          <p:spPr bwMode="auto">
            <a:xfrm>
              <a:off x="3600" y="2400"/>
              <a:ext cx="192" cy="384"/>
            </a:xfrm>
            <a:prstGeom prst="upDownArrow">
              <a:avLst>
                <a:gd name="adj1" fmla="val 50000"/>
                <a:gd name="adj2" fmla="val 40000"/>
              </a:avLst>
            </a:prstGeom>
            <a:solidFill>
              <a:schemeClr val="folHlink"/>
            </a:solidFill>
            <a:ln w="12700">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50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8153400" cy="838200"/>
          </a:xfrm>
        </p:spPr>
        <p:txBody>
          <a:bodyPr/>
          <a:lstStyle/>
          <a:p>
            <a:pPr eaLnBrk="1" hangingPunct="1"/>
            <a:r>
              <a:rPr lang="ar-SA" altLang="fa-IR" smtClean="0"/>
              <a:t>تعریف سرویس</a:t>
            </a:r>
            <a:r>
              <a:rPr lang="en-US" altLang="fa-IR" smtClean="0"/>
              <a:t> </a:t>
            </a:r>
          </a:p>
        </p:txBody>
      </p:sp>
      <p:sp>
        <p:nvSpPr>
          <p:cNvPr id="24579" name="Rectangle 3"/>
          <p:cNvSpPr>
            <a:spLocks noGrp="1" noChangeArrowheads="1"/>
          </p:cNvSpPr>
          <p:nvPr>
            <p:ph type="body" idx="1"/>
          </p:nvPr>
        </p:nvSpPr>
        <p:spPr/>
        <p:txBody>
          <a:bodyPr/>
          <a:lstStyle/>
          <a:p>
            <a:pPr eaLnBrk="1" hangingPunct="1">
              <a:buFont typeface="Wingdings" panose="05000000000000000000" pitchFamily="2" charset="2"/>
              <a:buNone/>
            </a:pPr>
            <a:r>
              <a:rPr lang="fa-IR" altLang="fa-IR" sz="2400" smtClean="0"/>
              <a:t>	</a:t>
            </a:r>
            <a:r>
              <a:rPr lang="fa-IR" altLang="fa-IR" smtClean="0"/>
              <a:t>عمل</a:t>
            </a:r>
            <a:r>
              <a:rPr lang="ar-SA" altLang="fa-IR" smtClean="0"/>
              <a:t>ی كه به وسیله یك سرویس دهنده انجام می شود</a:t>
            </a:r>
            <a:r>
              <a:rPr lang="fa-IR" altLang="fa-IR" smtClean="0"/>
              <a:t> و از نظر سرویس گیرنده ارزشمند است.</a:t>
            </a:r>
            <a:r>
              <a:rPr lang="ar-SA" altLang="fa-IR" smtClean="0"/>
              <a:t> ممكن است انجام یك درخواست كوچك روی داده مانند دریافت یا ذخیره اطلاعات باشد یا مربوط به انجام كاری پیچیده تر مانند </a:t>
            </a:r>
            <a:r>
              <a:rPr lang="fa-IR" altLang="fa-IR" smtClean="0"/>
              <a:t>پردازش</a:t>
            </a:r>
            <a:r>
              <a:rPr lang="ar-SA" altLang="fa-IR" smtClean="0"/>
              <a:t> یك تصویر باشد.</a:t>
            </a:r>
            <a:endParaRPr lang="en-US" altLang="fa-IR" smtClean="0"/>
          </a:p>
          <a:p>
            <a:pPr eaLnBrk="1" hangingPunct="1">
              <a:buFont typeface="Wingdings" panose="05000000000000000000" pitchFamily="2" charset="2"/>
              <a:buNone/>
            </a:pPr>
            <a:endParaRPr lang="en-US" altLang="fa-IR" sz="2400" smtClean="0"/>
          </a:p>
          <a:p>
            <a:pPr eaLnBrk="1" hangingPunct="1">
              <a:buFont typeface="Wingdings" panose="05000000000000000000" pitchFamily="2" charset="2"/>
              <a:buNone/>
            </a:pPr>
            <a:r>
              <a:rPr lang="en-US" altLang="fa-IR" sz="2400" smtClean="0"/>
              <a:t>	</a:t>
            </a:r>
            <a:r>
              <a:rPr lang="ar-SA" altLang="fa-IR" sz="2000" b="1" smtClean="0">
                <a:solidFill>
                  <a:schemeClr val="tx1"/>
                </a:solidFill>
              </a:rPr>
              <a:t>در معماری سرویس گرا معمولا سرویس را بصورت خاص تر تعریف می كنند و به نوعی مضمون آن را با شیء و مولفه مرتبط می دانند. واضح است كه ضرورتی برای استفاده از متدولوژی های شیء گرا یا مبتنی بر مولفه جهت معماری سرویس گرا وجود ندارد و اصلا همان گونه كه بارها گفته شده معماری سرویس گرا مستقل از سكو است، اما می توان گفت مفهوم و مضمون "سرویس" شباهت ها</a:t>
            </a:r>
            <a:r>
              <a:rPr lang="fa-IR" altLang="fa-IR" sz="2000" b="1" smtClean="0">
                <a:solidFill>
                  <a:schemeClr val="tx1"/>
                </a:solidFill>
              </a:rPr>
              <a:t>ی</a:t>
            </a:r>
            <a:r>
              <a:rPr lang="ar-SA" altLang="fa-IR" sz="2000" b="1" smtClean="0">
                <a:solidFill>
                  <a:schemeClr val="tx1"/>
                </a:solidFill>
              </a:rPr>
              <a:t>ی با شیء و مولفه داشته است. </a:t>
            </a:r>
            <a:endParaRPr lang="en-US" altLang="fa-IR" sz="2000" b="1"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066800" y="1600200"/>
            <a:ext cx="7327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fa-IR" altLang="fa-IR" sz="4800" b="1">
                <a:solidFill>
                  <a:srgbClr val="800000"/>
                </a:solidFill>
                <a:cs typeface="B Nazanin" panose="00000400000000000000" pitchFamily="2" charset="-78"/>
              </a:rPr>
              <a:t>تغيير</a:t>
            </a:r>
            <a:r>
              <a:rPr lang="en-US" altLang="fa-IR" sz="4800" b="1">
                <a:solidFill>
                  <a:srgbClr val="800000"/>
                </a:solidFill>
                <a:cs typeface="B Nazanin" panose="00000400000000000000" pitchFamily="2" charset="-78"/>
              </a:rPr>
              <a:t>! </a:t>
            </a:r>
            <a:endParaRPr lang="en-AU" altLang="fa-IR" sz="4800" b="1">
              <a:solidFill>
                <a:srgbClr val="800000"/>
              </a:solidFill>
              <a:cs typeface="B Nazanin" panose="00000400000000000000" pitchFamily="2" charset="-78"/>
            </a:endParaRPr>
          </a:p>
          <a:p>
            <a:pPr rtl="1" eaLnBrk="1" hangingPunct="1">
              <a:spcBef>
                <a:spcPct val="20000"/>
              </a:spcBef>
              <a:buClr>
                <a:schemeClr val="bg2"/>
              </a:buClr>
              <a:buSzPct val="75000"/>
              <a:buFont typeface="Wingdings" panose="05000000000000000000" pitchFamily="2" charset="2"/>
              <a:buChar char="n"/>
            </a:pPr>
            <a:endParaRPr lang="en-AU" altLang="fa-IR" sz="2400" b="1">
              <a:solidFill>
                <a:srgbClr val="800000"/>
              </a:solidFill>
              <a:cs typeface="B Nazanin" panose="00000400000000000000" pitchFamily="2" charset="-78"/>
            </a:endParaRPr>
          </a:p>
          <a:p>
            <a:pPr rtl="1" eaLnBrk="1" hangingPunct="1">
              <a:spcBef>
                <a:spcPct val="20000"/>
              </a:spcBef>
              <a:buClr>
                <a:schemeClr val="bg2"/>
              </a:buClr>
              <a:buSzPct val="75000"/>
              <a:buFont typeface="Wingdings" panose="05000000000000000000" pitchFamily="2" charset="2"/>
              <a:buNone/>
            </a:pPr>
            <a:r>
              <a:rPr lang="fa-IR" altLang="fa-IR" sz="2400" b="1">
                <a:solidFill>
                  <a:schemeClr val="bg2"/>
                </a:solidFill>
                <a:cs typeface="B Nazanin" panose="00000400000000000000" pitchFamily="2" charset="-78"/>
              </a:rPr>
              <a:t>” ... </a:t>
            </a:r>
            <a:r>
              <a:rPr lang="fa-IR" altLang="fa-IR" sz="2000" b="1">
                <a:solidFill>
                  <a:schemeClr val="bg2"/>
                </a:solidFill>
                <a:cs typeface="B Nazanin" panose="00000400000000000000" pitchFamily="2" charset="-78"/>
              </a:rPr>
              <a:t>توانايي و قابليت تغيير در كسب وكارهای مدرن، ارزش و اهميت بيشتري نسبت به اولين و پيشرو بودن، دارد.</a:t>
            </a:r>
            <a:r>
              <a:rPr lang="fa-IR" altLang="fa-IR" sz="2400" b="1">
                <a:solidFill>
                  <a:schemeClr val="bg2"/>
                </a:solidFill>
                <a:cs typeface="B Nazanin" panose="00000400000000000000" pitchFamily="2" charset="-78"/>
              </a:rPr>
              <a:t> “</a:t>
            </a:r>
            <a:endParaRPr lang="en-AU" altLang="fa-IR" sz="2400" b="1">
              <a:solidFill>
                <a:schemeClr val="bg2"/>
              </a:solidFill>
              <a:cs typeface="B Nazanin" panose="00000400000000000000" pitchFamily="2" charset="-78"/>
            </a:endParaRPr>
          </a:p>
          <a:p>
            <a:pPr rtl="1" eaLnBrk="1" hangingPunct="1">
              <a:spcBef>
                <a:spcPct val="20000"/>
              </a:spcBef>
              <a:buClr>
                <a:schemeClr val="bg2"/>
              </a:buClr>
              <a:buSzPct val="75000"/>
              <a:buFont typeface="Wingdings" panose="05000000000000000000" pitchFamily="2" charset="2"/>
              <a:buNone/>
            </a:pPr>
            <a:endParaRPr lang="fa-IR" altLang="fa-IR" sz="1400">
              <a:solidFill>
                <a:schemeClr val="bg2"/>
              </a:solidFill>
              <a:cs typeface="B Nazanin" panose="00000400000000000000" pitchFamily="2" charset="-78"/>
            </a:endParaRPr>
          </a:p>
          <a:p>
            <a:pPr algn="l" rtl="1" eaLnBrk="1" hangingPunct="1">
              <a:spcBef>
                <a:spcPct val="20000"/>
              </a:spcBef>
              <a:buClr>
                <a:schemeClr val="bg2"/>
              </a:buClr>
              <a:buSzPct val="75000"/>
              <a:buFont typeface="Wingdings" panose="05000000000000000000" pitchFamily="2" charset="2"/>
              <a:buNone/>
            </a:pPr>
            <a:r>
              <a:rPr lang="en-AU" altLang="fa-IR" sz="1000" b="1">
                <a:solidFill>
                  <a:schemeClr val="bg2"/>
                </a:solidFill>
                <a:latin typeface="Tahoma" panose="020B0604030504040204" pitchFamily="34" charset="0"/>
                <a:cs typeface="B Nazanin" panose="00000400000000000000" pitchFamily="2" charset="-78"/>
              </a:rPr>
              <a:t>Business Process Management — The Third Wave </a:t>
            </a:r>
            <a:endParaRPr lang="fa-IR" altLang="fa-IR" sz="1000" b="1">
              <a:solidFill>
                <a:schemeClr val="bg2"/>
              </a:solidFill>
              <a:latin typeface="Tahoma" panose="020B0604030504040204" pitchFamily="34" charset="0"/>
              <a:cs typeface="B Nazanin" panose="00000400000000000000" pitchFamily="2" charset="-78"/>
            </a:endParaRPr>
          </a:p>
          <a:p>
            <a:pPr algn="l" rtl="1" eaLnBrk="1" hangingPunct="1">
              <a:spcBef>
                <a:spcPct val="20000"/>
              </a:spcBef>
              <a:buClr>
                <a:schemeClr val="bg2"/>
              </a:buClr>
              <a:buSzPct val="75000"/>
              <a:buFont typeface="Wingdings" panose="05000000000000000000" pitchFamily="2" charset="2"/>
              <a:buNone/>
            </a:pPr>
            <a:r>
              <a:rPr lang="en-AU" altLang="fa-IR" sz="1000" b="1">
                <a:solidFill>
                  <a:schemeClr val="bg2"/>
                </a:solidFill>
                <a:latin typeface="Tahoma" panose="020B0604030504040204" pitchFamily="34" charset="0"/>
                <a:cs typeface="B Nazanin" panose="00000400000000000000" pitchFamily="2" charset="-78"/>
              </a:rPr>
              <a:t>Howard Smith &amp; Peter Fingar</a:t>
            </a:r>
            <a:r>
              <a:rPr lang="en-AU" altLang="fa-IR" sz="1400">
                <a:solidFill>
                  <a:schemeClr val="bg2"/>
                </a:solidFill>
                <a:cs typeface="B Nazanin" panose="00000400000000000000" pitchFamily="2" charset="-78"/>
              </a:rPr>
              <a:t> </a:t>
            </a:r>
          </a:p>
        </p:txBody>
      </p:sp>
      <p:graphicFrame>
        <p:nvGraphicFramePr>
          <p:cNvPr id="729091" name="Object 3"/>
          <p:cNvGraphicFramePr>
            <a:graphicFrameLocks noChangeAspect="1"/>
          </p:cNvGraphicFramePr>
          <p:nvPr/>
        </p:nvGraphicFramePr>
        <p:xfrm>
          <a:off x="762000" y="1600200"/>
          <a:ext cx="7772400" cy="4452938"/>
        </p:xfrm>
        <a:graphic>
          <a:graphicData uri="http://schemas.openxmlformats.org/presentationml/2006/ole">
            <mc:AlternateContent xmlns:mc="http://schemas.openxmlformats.org/markup-compatibility/2006">
              <mc:Choice xmlns:v="urn:schemas-microsoft-com:vml" Requires="v">
                <p:oleObj spid="_x0000_s1033" name="Visio" r:id="rId3" imgW="5815096" imgH="3506207" progId="Visio.Drawing.11">
                  <p:embed/>
                </p:oleObj>
              </mc:Choice>
              <mc:Fallback>
                <p:oleObj name="Visio" r:id="rId3" imgW="5815096" imgH="3506207"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772400" cy="445293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Grp="1" noChangeArrowheads="1"/>
          </p:cNvSpPr>
          <p:nvPr>
            <p:ph type="title"/>
          </p:nvPr>
        </p:nvSpPr>
        <p:spPr>
          <a:xfrm>
            <a:off x="533400" y="228600"/>
            <a:ext cx="8153400" cy="533400"/>
          </a:xfrm>
        </p:spPr>
        <p:txBody>
          <a:bodyPr/>
          <a:lstStyle/>
          <a:p>
            <a:pPr eaLnBrk="1" hangingPunct="1"/>
            <a:r>
              <a:rPr lang="fa-IR" altLang="fa-IR" smtClean="0"/>
              <a:t>بزرگترين چالش كسب و كار؛</a:t>
            </a:r>
            <a:endParaRPr lang="en-US" altLang="fa-IR" sz="4800" b="0" smtClean="0">
              <a:solidFill>
                <a:srgbClr val="800000"/>
              </a:solidFill>
            </a:endParaRPr>
          </a:p>
        </p:txBody>
      </p:sp>
      <p:sp>
        <p:nvSpPr>
          <p:cNvPr id="729093" name="AutoShape 5"/>
          <p:cNvSpPr>
            <a:spLocks noChangeArrowheads="1"/>
          </p:cNvSpPr>
          <p:nvPr/>
        </p:nvSpPr>
        <p:spPr bwMode="auto">
          <a:xfrm>
            <a:off x="2209800" y="2362200"/>
            <a:ext cx="4572000" cy="2971800"/>
          </a:xfrm>
          <a:prstGeom prst="irregularSeal1">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sz="8800" i="1">
                <a:solidFill>
                  <a:srgbClr val="660033"/>
                </a:solidFill>
                <a:cs typeface="B Zar" panose="00000400000000000000" pitchFamily="2" charset="-78"/>
              </a:rPr>
              <a:t>تغییر</a:t>
            </a:r>
            <a:endParaRPr lang="en-US" altLang="fa-IR" sz="8800" i="1">
              <a:solidFill>
                <a:srgbClr val="660033"/>
              </a:solidFill>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29091"/>
                                        </p:tgtEl>
                                        <p:attrNameLst>
                                          <p:attrName>style.visibility</p:attrName>
                                        </p:attrNameLst>
                                      </p:cBhvr>
                                      <p:to>
                                        <p:strVal val="visible"/>
                                      </p:to>
                                    </p:set>
                                    <p:animEffect transition="in" filter="box(in)">
                                      <p:cBhvr>
                                        <p:cTn id="7" dur="500"/>
                                        <p:tgtEl>
                                          <p:spTgt spid="72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29093"/>
                                        </p:tgtEl>
                                        <p:attrNameLst>
                                          <p:attrName>style.visibility</p:attrName>
                                        </p:attrNameLst>
                                      </p:cBhvr>
                                      <p:to>
                                        <p:strVal val="visible"/>
                                      </p:to>
                                    </p:set>
                                    <p:animEffect transition="in" filter="box(in)">
                                      <p:cBhvr>
                                        <p:cTn id="12" dur="500"/>
                                        <p:tgtEl>
                                          <p:spTgt spid="72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6114" name="Oval 2"/>
          <p:cNvSpPr>
            <a:spLocks noChangeArrowheads="1"/>
          </p:cNvSpPr>
          <p:nvPr/>
        </p:nvSpPr>
        <p:spPr bwMode="auto">
          <a:xfrm>
            <a:off x="2667000" y="2057400"/>
            <a:ext cx="3962400" cy="3657600"/>
          </a:xfrm>
          <a:prstGeom prst="ellipse">
            <a:avLst/>
          </a:prstGeom>
          <a:solidFill>
            <a:srgbClr val="A7FF4F"/>
          </a:solidFill>
          <a:ln w="12700">
            <a:solidFill>
              <a:srgbClr val="008000"/>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a:solidFill>
                  <a:schemeClr val="bg2"/>
                </a:solidFill>
                <a:cs typeface="Titr" pitchFamily="2" charset="0"/>
              </a:rPr>
              <a:t>سرويس</a:t>
            </a:r>
            <a:r>
              <a:rPr lang="fa-IR" altLang="fa-IR">
                <a:solidFill>
                  <a:schemeClr val="bg2"/>
                </a:solidFill>
              </a:rPr>
              <a:t>‌</a:t>
            </a:r>
            <a:r>
              <a:rPr lang="fa-IR" altLang="fa-IR">
                <a:solidFill>
                  <a:schemeClr val="bg2"/>
                </a:solidFill>
                <a:cs typeface="Titr" pitchFamily="2" charset="0"/>
              </a:rPr>
              <a:t>ها</a:t>
            </a:r>
            <a:endParaRPr lang="en-US" altLang="fa-IR">
              <a:solidFill>
                <a:schemeClr val="bg2"/>
              </a:solidFill>
              <a:cs typeface="Titr" pitchFamily="2" charset="0"/>
            </a:endParaRPr>
          </a:p>
        </p:txBody>
      </p:sp>
      <p:sp>
        <p:nvSpPr>
          <p:cNvPr id="25603" name="Rectangle 3"/>
          <p:cNvSpPr>
            <a:spLocks noGrp="1" noChangeArrowheads="1"/>
          </p:cNvSpPr>
          <p:nvPr>
            <p:ph type="title"/>
          </p:nvPr>
        </p:nvSpPr>
        <p:spPr/>
        <p:txBody>
          <a:bodyPr/>
          <a:lstStyle/>
          <a:p>
            <a:pPr eaLnBrk="1" hangingPunct="1"/>
            <a:r>
              <a:rPr lang="fa-IR" altLang="fa-IR" smtClean="0"/>
              <a:t>سلسله مراتب مفاهيم و عناصر مرتبط با سرويس</a:t>
            </a:r>
            <a:endParaRPr lang="en-US" altLang="fa-IR" smtClean="0"/>
          </a:p>
        </p:txBody>
      </p:sp>
      <p:sp>
        <p:nvSpPr>
          <p:cNvPr id="986116" name="Oval 4"/>
          <p:cNvSpPr>
            <a:spLocks noChangeArrowheads="1"/>
          </p:cNvSpPr>
          <p:nvPr/>
        </p:nvSpPr>
        <p:spPr bwMode="auto">
          <a:xfrm>
            <a:off x="3162300" y="3352800"/>
            <a:ext cx="2971800" cy="2362200"/>
          </a:xfrm>
          <a:prstGeom prst="ellipse">
            <a:avLst/>
          </a:prstGeom>
          <a:solidFill>
            <a:srgbClr val="D0FF71"/>
          </a:solidFill>
          <a:ln w="12700">
            <a:solidFill>
              <a:srgbClr val="008000"/>
            </a:solidFill>
            <a:round/>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a:solidFill>
                  <a:schemeClr val="bg2"/>
                </a:solidFill>
                <a:cs typeface="Titr" pitchFamily="2" charset="0"/>
              </a:rPr>
              <a:t>مولفه</a:t>
            </a:r>
            <a:r>
              <a:rPr lang="fa-IR" altLang="fa-IR">
                <a:solidFill>
                  <a:schemeClr val="bg2"/>
                </a:solidFill>
              </a:rPr>
              <a:t>‌</a:t>
            </a:r>
            <a:r>
              <a:rPr lang="fa-IR" altLang="fa-IR">
                <a:solidFill>
                  <a:schemeClr val="bg2"/>
                </a:solidFill>
                <a:cs typeface="Titr" pitchFamily="2" charset="0"/>
              </a:rPr>
              <a:t>ها</a:t>
            </a:r>
            <a:endParaRPr lang="en-US" altLang="fa-IR">
              <a:solidFill>
                <a:schemeClr val="bg2"/>
              </a:solidFill>
              <a:cs typeface="Titr" pitchFamily="2" charset="0"/>
            </a:endParaRPr>
          </a:p>
        </p:txBody>
      </p:sp>
      <p:sp>
        <p:nvSpPr>
          <p:cNvPr id="986117" name="Oval 5"/>
          <p:cNvSpPr>
            <a:spLocks noChangeArrowheads="1"/>
          </p:cNvSpPr>
          <p:nvPr/>
        </p:nvSpPr>
        <p:spPr bwMode="auto">
          <a:xfrm>
            <a:off x="3581400" y="4495800"/>
            <a:ext cx="2057400" cy="1219200"/>
          </a:xfrm>
          <a:prstGeom prst="ellipse">
            <a:avLst/>
          </a:prstGeom>
          <a:solidFill>
            <a:srgbClr val="FFFF99"/>
          </a:solidFill>
          <a:ln w="12700">
            <a:solidFill>
              <a:srgbClr val="008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a:solidFill>
                  <a:schemeClr val="bg2"/>
                </a:solidFill>
                <a:cs typeface="Titr" pitchFamily="2" charset="0"/>
              </a:rPr>
              <a:t>اشياء</a:t>
            </a:r>
            <a:endParaRPr lang="en-US" altLang="fa-IR">
              <a:solidFill>
                <a:schemeClr val="bg2"/>
              </a:solidFill>
              <a:cs typeface="Titr" pitchFamily="2" charset="0"/>
            </a:endParaRPr>
          </a:p>
        </p:txBody>
      </p:sp>
      <p:grpSp>
        <p:nvGrpSpPr>
          <p:cNvPr id="2" name="Group 6"/>
          <p:cNvGrpSpPr>
            <a:grpSpLocks/>
          </p:cNvGrpSpPr>
          <p:nvPr/>
        </p:nvGrpSpPr>
        <p:grpSpPr bwMode="auto">
          <a:xfrm>
            <a:off x="7086600" y="2133600"/>
            <a:ext cx="685800" cy="3733800"/>
            <a:chOff x="4512" y="1344"/>
            <a:chExt cx="384" cy="2160"/>
          </a:xfrm>
        </p:grpSpPr>
        <p:sp>
          <p:nvSpPr>
            <p:cNvPr id="25610" name="AutoShape 7"/>
            <p:cNvSpPr>
              <a:spLocks noChangeArrowheads="1"/>
            </p:cNvSpPr>
            <p:nvPr/>
          </p:nvSpPr>
          <p:spPr bwMode="auto">
            <a:xfrm rot="-5400000">
              <a:off x="3624" y="2232"/>
              <a:ext cx="2160" cy="384"/>
            </a:xfrm>
            <a:prstGeom prst="rightArrow">
              <a:avLst>
                <a:gd name="adj1" fmla="val 49167"/>
                <a:gd name="adj2" fmla="val 118229"/>
              </a:avLst>
            </a:prstGeom>
            <a:gradFill rotWithShape="1">
              <a:gsLst>
                <a:gs pos="0">
                  <a:schemeClr val="accent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5611" name="Text Box 8"/>
            <p:cNvSpPr txBox="1">
              <a:spLocks noChangeArrowheads="1"/>
            </p:cNvSpPr>
            <p:nvPr/>
          </p:nvSpPr>
          <p:spPr bwMode="auto">
            <a:xfrm rot="5400000">
              <a:off x="3897" y="2538"/>
              <a:ext cx="163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fa-IR">
                  <a:solidFill>
                    <a:srgbClr val="FFFF00"/>
                  </a:solidFill>
                  <a:cs typeface="Titr" pitchFamily="2" charset="0"/>
                </a:rPr>
                <a:t>دانه بندي</a:t>
              </a:r>
              <a:endParaRPr lang="en-US" altLang="fa-IR">
                <a:solidFill>
                  <a:srgbClr val="FFFF00"/>
                </a:solidFill>
                <a:cs typeface="Titr" pitchFamily="2" charset="0"/>
              </a:endParaRPr>
            </a:p>
          </p:txBody>
        </p:sp>
      </p:grpSp>
      <p:grpSp>
        <p:nvGrpSpPr>
          <p:cNvPr id="3" name="Group 9"/>
          <p:cNvGrpSpPr>
            <a:grpSpLocks/>
          </p:cNvGrpSpPr>
          <p:nvPr/>
        </p:nvGrpSpPr>
        <p:grpSpPr bwMode="auto">
          <a:xfrm>
            <a:off x="1676400" y="2057400"/>
            <a:ext cx="685800" cy="3657600"/>
            <a:chOff x="1056" y="1296"/>
            <a:chExt cx="384" cy="2160"/>
          </a:xfrm>
        </p:grpSpPr>
        <p:sp>
          <p:nvSpPr>
            <p:cNvPr id="25608" name="AutoShape 10"/>
            <p:cNvSpPr>
              <a:spLocks noChangeArrowheads="1"/>
            </p:cNvSpPr>
            <p:nvPr/>
          </p:nvSpPr>
          <p:spPr bwMode="auto">
            <a:xfrm rot="-5400000">
              <a:off x="168" y="2184"/>
              <a:ext cx="2160" cy="384"/>
            </a:xfrm>
            <a:prstGeom prst="rightArrow">
              <a:avLst>
                <a:gd name="adj1" fmla="val 49167"/>
                <a:gd name="adj2" fmla="val 118229"/>
              </a:avLst>
            </a:prstGeom>
            <a:gradFill rotWithShape="1">
              <a:gsLst>
                <a:gs pos="0">
                  <a:schemeClr val="accent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25609" name="Text Box 11"/>
            <p:cNvSpPr txBox="1">
              <a:spLocks noChangeArrowheads="1"/>
            </p:cNvSpPr>
            <p:nvPr/>
          </p:nvSpPr>
          <p:spPr bwMode="auto">
            <a:xfrm rot="5400000">
              <a:off x="401" y="2441"/>
              <a:ext cx="172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fa-IR">
                  <a:solidFill>
                    <a:srgbClr val="FFFF00"/>
                  </a:solidFill>
                  <a:cs typeface="Titr" pitchFamily="2" charset="0"/>
                </a:rPr>
                <a:t>تجريد</a:t>
              </a:r>
              <a:endParaRPr lang="en-US" altLang="fa-IR">
                <a:solidFill>
                  <a:srgbClr val="FFFF00"/>
                </a:solidFill>
                <a:cs typeface="Titr"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86117"/>
                                        </p:tgtEl>
                                        <p:attrNameLst>
                                          <p:attrName>style.visibility</p:attrName>
                                        </p:attrNameLst>
                                      </p:cBhvr>
                                      <p:to>
                                        <p:strVal val="visible"/>
                                      </p:to>
                                    </p:set>
                                    <p:anim calcmode="lin" valueType="num">
                                      <p:cBhvr>
                                        <p:cTn id="7" dur="1000" fill="hold"/>
                                        <p:tgtEl>
                                          <p:spTgt spid="98611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86117"/>
                                        </p:tgtEl>
                                        <p:attrNameLst>
                                          <p:attrName>ppt_y</p:attrName>
                                        </p:attrNameLst>
                                      </p:cBhvr>
                                      <p:tavLst>
                                        <p:tav tm="0">
                                          <p:val>
                                            <p:strVal val="#ppt_y"/>
                                          </p:val>
                                        </p:tav>
                                        <p:tav tm="100000">
                                          <p:val>
                                            <p:strVal val="#ppt_y"/>
                                          </p:val>
                                        </p:tav>
                                      </p:tavLst>
                                    </p:anim>
                                    <p:anim calcmode="lin" valueType="num">
                                      <p:cBhvr>
                                        <p:cTn id="9" dur="1000" fill="hold"/>
                                        <p:tgtEl>
                                          <p:spTgt spid="98611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861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86117"/>
                                        </p:tgtEl>
                                      </p:cBhvr>
                                    </p:animEffect>
                                  </p:childTnLst>
                                </p:cTn>
                              </p:par>
                            </p:childTnLst>
                          </p:cTn>
                        </p:par>
                        <p:par>
                          <p:cTn id="12" fill="hold" nodeType="afterGroup">
                            <p:stCondLst>
                              <p:cond delay="14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86116"/>
                                        </p:tgtEl>
                                        <p:attrNameLst>
                                          <p:attrName>style.visibility</p:attrName>
                                        </p:attrNameLst>
                                      </p:cBhvr>
                                      <p:to>
                                        <p:strVal val="visible"/>
                                      </p:to>
                                    </p:set>
                                    <p:anim calcmode="lin" valueType="num">
                                      <p:cBhvr>
                                        <p:cTn id="15" dur="1000" fill="hold"/>
                                        <p:tgtEl>
                                          <p:spTgt spid="986116"/>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986116"/>
                                        </p:tgtEl>
                                        <p:attrNameLst>
                                          <p:attrName>ppt_y</p:attrName>
                                        </p:attrNameLst>
                                      </p:cBhvr>
                                      <p:tavLst>
                                        <p:tav tm="0">
                                          <p:val>
                                            <p:strVal val="#ppt_y"/>
                                          </p:val>
                                        </p:tav>
                                        <p:tav tm="100000">
                                          <p:val>
                                            <p:strVal val="#ppt_y"/>
                                          </p:val>
                                        </p:tav>
                                      </p:tavLst>
                                    </p:anim>
                                    <p:anim calcmode="lin" valueType="num">
                                      <p:cBhvr>
                                        <p:cTn id="17" dur="1000" fill="hold"/>
                                        <p:tgtEl>
                                          <p:spTgt spid="986116"/>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9861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986116"/>
                                        </p:tgtEl>
                                      </p:cBhvr>
                                    </p:animEffect>
                                  </p:childTnLst>
                                </p:cTn>
                              </p:par>
                            </p:childTnLst>
                          </p:cTn>
                        </p:par>
                        <p:par>
                          <p:cTn id="20" fill="hold" nodeType="afterGroup">
                            <p:stCondLst>
                              <p:cond delay="3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86114"/>
                                        </p:tgtEl>
                                        <p:attrNameLst>
                                          <p:attrName>style.visibility</p:attrName>
                                        </p:attrNameLst>
                                      </p:cBhvr>
                                      <p:to>
                                        <p:strVal val="visible"/>
                                      </p:to>
                                    </p:set>
                                    <p:anim calcmode="lin" valueType="num">
                                      <p:cBhvr>
                                        <p:cTn id="23" dur="1000" fill="hold"/>
                                        <p:tgtEl>
                                          <p:spTgt spid="986114"/>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986114"/>
                                        </p:tgtEl>
                                        <p:attrNameLst>
                                          <p:attrName>ppt_y</p:attrName>
                                        </p:attrNameLst>
                                      </p:cBhvr>
                                      <p:tavLst>
                                        <p:tav tm="0">
                                          <p:val>
                                            <p:strVal val="#ppt_y"/>
                                          </p:val>
                                        </p:tav>
                                        <p:tav tm="100000">
                                          <p:val>
                                            <p:strVal val="#ppt_y"/>
                                          </p:val>
                                        </p:tav>
                                      </p:tavLst>
                                    </p:anim>
                                    <p:anim calcmode="lin" valueType="num">
                                      <p:cBhvr>
                                        <p:cTn id="25" dur="1000" fill="hold"/>
                                        <p:tgtEl>
                                          <p:spTgt spid="986114"/>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9861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986114"/>
                                        </p:tgtEl>
                                      </p:cBhvr>
                                    </p:animEffect>
                                  </p:childTnLst>
                                </p:cTn>
                              </p:par>
                            </p:childTnLst>
                          </p:cTn>
                        </p:par>
                        <p:par>
                          <p:cTn id="28" fill="hold" nodeType="afterGroup">
                            <p:stCondLst>
                              <p:cond delay="4800"/>
                            </p:stCondLst>
                            <p:childTnLst>
                              <p:par>
                                <p:cTn id="29" presetID="2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2000"/>
                                        <p:tgtEl>
                                          <p:spTgt spid="2"/>
                                        </p:tgtEl>
                                      </p:cBhvr>
                                    </p:animEffect>
                                  </p:childTnLst>
                                </p:cTn>
                              </p:par>
                            </p:childTnLst>
                          </p:cTn>
                        </p:par>
                        <p:par>
                          <p:cTn id="32" fill="hold" nodeType="afterGroup">
                            <p:stCondLst>
                              <p:cond delay="68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4" grpId="0" animBg="1"/>
      <p:bldP spid="986116" grpId="0" animBg="1"/>
      <p:bldP spid="986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ar-SA" altLang="fa-IR" smtClean="0"/>
              <a:t>ر</a:t>
            </a:r>
            <a:r>
              <a:rPr lang="fa-IR" altLang="fa-IR" smtClean="0"/>
              <a:t>ابطه </a:t>
            </a:r>
            <a:r>
              <a:rPr lang="ar-SA" altLang="fa-IR" smtClean="0"/>
              <a:t>بین سرویس با شیء و مولفه</a:t>
            </a:r>
            <a:r>
              <a:rPr lang="en-US" altLang="fa-IR" smtClean="0"/>
              <a:t> </a:t>
            </a:r>
          </a:p>
        </p:txBody>
      </p:sp>
      <p:pic>
        <p:nvPicPr>
          <p:cNvPr id="26627" name="Picture 3" descr="Service_Component_Object"/>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066800" y="1752600"/>
            <a:ext cx="74676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a-IR" altLang="fa-IR" smtClean="0"/>
              <a:t>ت</a:t>
            </a:r>
            <a:r>
              <a:rPr lang="ar-SA" altLang="fa-IR" smtClean="0"/>
              <a:t>عریف سرویس وب</a:t>
            </a:r>
            <a:r>
              <a:rPr lang="fa-IR" altLang="fa-IR" smtClean="0"/>
              <a:t> </a:t>
            </a:r>
            <a:r>
              <a:rPr lang="fa-IR" altLang="fa-IR" sz="2000" smtClean="0"/>
              <a:t>(</a:t>
            </a:r>
            <a:r>
              <a:rPr lang="en-US" altLang="fa-IR" sz="2000" smtClean="0"/>
              <a:t>Web Service</a:t>
            </a:r>
            <a:r>
              <a:rPr lang="fa-IR" altLang="fa-IR" sz="2000" smtClean="0"/>
              <a:t>)</a:t>
            </a:r>
            <a:endParaRPr lang="en-US" altLang="fa-IR" sz="2000" smtClean="0"/>
          </a:p>
        </p:txBody>
      </p:sp>
      <p:sp>
        <p:nvSpPr>
          <p:cNvPr id="27651" name="Rectangle 3"/>
          <p:cNvSpPr>
            <a:spLocks noGrp="1" noChangeArrowheads="1"/>
          </p:cNvSpPr>
          <p:nvPr>
            <p:ph type="body" idx="1"/>
          </p:nvPr>
        </p:nvSpPr>
        <p:spPr/>
        <p:txBody>
          <a:bodyPr/>
          <a:lstStyle/>
          <a:p>
            <a:pPr eaLnBrk="1" hangingPunct="1">
              <a:buFont typeface="Wingdings" panose="05000000000000000000" pitchFamily="2" charset="2"/>
              <a:buNone/>
            </a:pPr>
            <a:r>
              <a:rPr lang="fa-IR" altLang="fa-IR" smtClean="0"/>
              <a:t>	</a:t>
            </a:r>
            <a:r>
              <a:rPr lang="ar-SA" altLang="fa-IR" smtClean="0"/>
              <a:t>یك سرویس وب، نوعی سیستم نرم افزاری است كه جهت تعامل ماشین با ماشین در سطح شبكه طراحی شده است و دارای یك تعریف(توصیف) قابل پردازش توسط ماشین با نام </a:t>
            </a:r>
            <a:r>
              <a:rPr lang="en-US" altLang="fa-IR" sz="2400" smtClean="0"/>
              <a:t>WSDL</a:t>
            </a:r>
            <a:r>
              <a:rPr lang="ar-SA" altLang="fa-IR" smtClean="0"/>
              <a:t> است. </a:t>
            </a:r>
            <a:endParaRPr lang="fa-IR" altLang="fa-IR" smtClean="0"/>
          </a:p>
          <a:p>
            <a:pPr eaLnBrk="1" hangingPunct="1">
              <a:buFont typeface="Wingdings" panose="05000000000000000000" pitchFamily="2" charset="2"/>
              <a:buNone/>
            </a:pPr>
            <a:endParaRPr lang="fa-IR" altLang="fa-IR" smtClean="0"/>
          </a:p>
          <a:p>
            <a:pPr eaLnBrk="1" hangingPunct="1">
              <a:buFont typeface="Wingdings" panose="05000000000000000000" pitchFamily="2" charset="2"/>
              <a:buNone/>
            </a:pPr>
            <a:r>
              <a:rPr lang="fa-IR" altLang="fa-IR" smtClean="0"/>
              <a:t>	</a:t>
            </a:r>
            <a:r>
              <a:rPr lang="ar-SA" altLang="fa-IR" smtClean="0"/>
              <a:t>دیگر سیستم ها بر طبق این توصیف از قبل مهیا شده با سرویس دهنده تعامل خواهند داشت، پیامها توسط پروتكل </a:t>
            </a:r>
            <a:r>
              <a:rPr lang="en-US" altLang="fa-IR" sz="2400" smtClean="0"/>
              <a:t>SOAP</a:t>
            </a:r>
            <a:r>
              <a:rPr lang="en-US" altLang="fa-IR" smtClean="0"/>
              <a:t> </a:t>
            </a:r>
            <a:r>
              <a:rPr lang="ar-SA" altLang="fa-IR" smtClean="0"/>
              <a:t>(تركیب </a:t>
            </a:r>
            <a:r>
              <a:rPr lang="en-US" altLang="fa-IR" sz="2400" smtClean="0"/>
              <a:t>HTTP</a:t>
            </a:r>
            <a:r>
              <a:rPr lang="ar-SA" altLang="fa-IR" smtClean="0"/>
              <a:t> با </a:t>
            </a:r>
            <a:r>
              <a:rPr lang="en-US" altLang="fa-IR" sz="2400" smtClean="0"/>
              <a:t>XML </a:t>
            </a:r>
            <a:r>
              <a:rPr lang="ar-SA" altLang="fa-IR" smtClean="0"/>
              <a:t>) و یا سایر پروتكل های مربوطه منتقل می شوند.</a:t>
            </a:r>
            <a:endParaRPr lang="en-US" altLang="fa-I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a-IR" altLang="fa-IR" smtClean="0"/>
              <a:t>سرویس های وب (</a:t>
            </a:r>
            <a:r>
              <a:rPr lang="en-US" altLang="fa-IR" smtClean="0"/>
              <a:t>Web Service</a:t>
            </a:r>
            <a:r>
              <a:rPr lang="fa-IR" altLang="fa-IR" smtClean="0"/>
              <a:t>)</a:t>
            </a:r>
            <a:endParaRPr lang="en-US" altLang="fa-IR" smtClean="0"/>
          </a:p>
        </p:txBody>
      </p:sp>
      <p:sp>
        <p:nvSpPr>
          <p:cNvPr id="858115" name="Rectangle 3"/>
          <p:cNvSpPr>
            <a:spLocks noGrp="1" noChangeArrowheads="1"/>
          </p:cNvSpPr>
          <p:nvPr>
            <p:ph type="body" idx="1"/>
          </p:nvPr>
        </p:nvSpPr>
        <p:spPr/>
        <p:txBody>
          <a:bodyPr/>
          <a:lstStyle/>
          <a:p>
            <a:pPr eaLnBrk="1" hangingPunct="1">
              <a:buSzPct val="65000"/>
            </a:pPr>
            <a:r>
              <a:rPr lang="ar-SA" altLang="fa-IR" sz="2400" smtClean="0"/>
              <a:t>نرم افزارهای كاربردی كه تحت وب منتشر شده، شناسائی و مورد فراخوانی قرار می گیرند</a:t>
            </a:r>
          </a:p>
          <a:p>
            <a:pPr eaLnBrk="1" hangingPunct="1">
              <a:buSzPct val="65000"/>
            </a:pPr>
            <a:r>
              <a:rPr lang="ar-SA" altLang="fa-IR" sz="2400" smtClean="0"/>
              <a:t>مستقل از سكو و زبان هستند</a:t>
            </a:r>
          </a:p>
          <a:p>
            <a:pPr eaLnBrk="1" hangingPunct="1">
              <a:buSzPct val="65000"/>
            </a:pPr>
            <a:r>
              <a:rPr lang="ar-SA" altLang="fa-IR" sz="2400" smtClean="0"/>
              <a:t>نوعی از پیاده سازی معماری سرویس گرا می باشند</a:t>
            </a:r>
          </a:p>
          <a:p>
            <a:pPr eaLnBrk="1" hangingPunct="1">
              <a:buSzPct val="65000"/>
            </a:pPr>
            <a:r>
              <a:rPr lang="ar-SA" altLang="fa-IR" sz="2400" smtClean="0"/>
              <a:t>با منطق حرفه در تماس هستند ولی هیچ شخصی مستقیما با آنها ارتباط ندارد</a:t>
            </a:r>
          </a:p>
          <a:p>
            <a:pPr eaLnBrk="1" hangingPunct="1">
              <a:buSzPct val="65000"/>
            </a:pPr>
            <a:r>
              <a:rPr lang="ar-SA" altLang="fa-IR" sz="2400" smtClean="0"/>
              <a:t>خود شمول هستند</a:t>
            </a:r>
          </a:p>
          <a:p>
            <a:pPr eaLnBrk="1" hangingPunct="1">
              <a:buSzPct val="65000"/>
            </a:pPr>
            <a:r>
              <a:rPr lang="ar-SA" altLang="fa-IR" sz="2400" smtClean="0"/>
              <a:t>خود توصیف هستند.</a:t>
            </a:r>
          </a:p>
          <a:p>
            <a:pPr eaLnBrk="1" hangingPunct="1">
              <a:buSzPct val="65000"/>
            </a:pPr>
            <a:r>
              <a:rPr lang="ar-SA" altLang="fa-IR" sz="2400" smtClean="0"/>
              <a:t>یك رهیافت كلیدی برای عینیت بخشیدن به معماری سرویس گرا هستند</a:t>
            </a:r>
            <a:r>
              <a:rPr lang="en-US" altLang="fa-IR"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58115">
                                            <p:txEl>
                                              <p:pRg st="0" end="0"/>
                                            </p:txEl>
                                          </p:spTgt>
                                        </p:tgtEl>
                                        <p:attrNameLst>
                                          <p:attrName>style.visibility</p:attrName>
                                        </p:attrNameLst>
                                      </p:cBhvr>
                                      <p:to>
                                        <p:strVal val="visible"/>
                                      </p:to>
                                    </p:set>
                                    <p:animEffect transition="in" filter="fade">
                                      <p:cBhvr>
                                        <p:cTn id="7" dur="1000"/>
                                        <p:tgtEl>
                                          <p:spTgt spid="858115">
                                            <p:txEl>
                                              <p:pRg st="0" end="0"/>
                                            </p:txEl>
                                          </p:spTgt>
                                        </p:tgtEl>
                                      </p:cBhvr>
                                    </p:animEffect>
                                    <p:anim calcmode="lin" valueType="num">
                                      <p:cBhvr>
                                        <p:cTn id="8" dur="1000" fill="hold"/>
                                        <p:tgtEl>
                                          <p:spTgt spid="858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5811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58115">
                                            <p:txEl>
                                              <p:pRg st="1" end="1"/>
                                            </p:txEl>
                                          </p:spTgt>
                                        </p:tgtEl>
                                        <p:attrNameLst>
                                          <p:attrName>style.visibility</p:attrName>
                                        </p:attrNameLst>
                                      </p:cBhvr>
                                      <p:to>
                                        <p:strVal val="visible"/>
                                      </p:to>
                                    </p:set>
                                    <p:animEffect transition="in" filter="fade">
                                      <p:cBhvr>
                                        <p:cTn id="13" dur="1000"/>
                                        <p:tgtEl>
                                          <p:spTgt spid="858115">
                                            <p:txEl>
                                              <p:pRg st="1" end="1"/>
                                            </p:txEl>
                                          </p:spTgt>
                                        </p:tgtEl>
                                      </p:cBhvr>
                                    </p:animEffect>
                                    <p:anim calcmode="lin" valueType="num">
                                      <p:cBhvr>
                                        <p:cTn id="14" dur="1000" fill="hold"/>
                                        <p:tgtEl>
                                          <p:spTgt spid="85811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58115">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58115">
                                            <p:txEl>
                                              <p:pRg st="2" end="2"/>
                                            </p:txEl>
                                          </p:spTgt>
                                        </p:tgtEl>
                                        <p:attrNameLst>
                                          <p:attrName>style.visibility</p:attrName>
                                        </p:attrNameLst>
                                      </p:cBhvr>
                                      <p:to>
                                        <p:strVal val="visible"/>
                                      </p:to>
                                    </p:set>
                                    <p:animEffect transition="in" filter="fade">
                                      <p:cBhvr>
                                        <p:cTn id="19" dur="1000"/>
                                        <p:tgtEl>
                                          <p:spTgt spid="858115">
                                            <p:txEl>
                                              <p:pRg st="2" end="2"/>
                                            </p:txEl>
                                          </p:spTgt>
                                        </p:tgtEl>
                                      </p:cBhvr>
                                    </p:animEffect>
                                    <p:anim calcmode="lin" valueType="num">
                                      <p:cBhvr>
                                        <p:cTn id="20" dur="1000" fill="hold"/>
                                        <p:tgtEl>
                                          <p:spTgt spid="8581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58115">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58115">
                                            <p:txEl>
                                              <p:pRg st="3" end="3"/>
                                            </p:txEl>
                                          </p:spTgt>
                                        </p:tgtEl>
                                        <p:attrNameLst>
                                          <p:attrName>style.visibility</p:attrName>
                                        </p:attrNameLst>
                                      </p:cBhvr>
                                      <p:to>
                                        <p:strVal val="visible"/>
                                      </p:to>
                                    </p:set>
                                    <p:animEffect transition="in" filter="fade">
                                      <p:cBhvr>
                                        <p:cTn id="25" dur="1000"/>
                                        <p:tgtEl>
                                          <p:spTgt spid="858115">
                                            <p:txEl>
                                              <p:pRg st="3" end="3"/>
                                            </p:txEl>
                                          </p:spTgt>
                                        </p:tgtEl>
                                      </p:cBhvr>
                                    </p:animEffect>
                                    <p:anim calcmode="lin" valueType="num">
                                      <p:cBhvr>
                                        <p:cTn id="26" dur="1000" fill="hold"/>
                                        <p:tgtEl>
                                          <p:spTgt spid="85811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858115">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58115">
                                            <p:txEl>
                                              <p:pRg st="4" end="4"/>
                                            </p:txEl>
                                          </p:spTgt>
                                        </p:tgtEl>
                                        <p:attrNameLst>
                                          <p:attrName>style.visibility</p:attrName>
                                        </p:attrNameLst>
                                      </p:cBhvr>
                                      <p:to>
                                        <p:strVal val="visible"/>
                                      </p:to>
                                    </p:set>
                                    <p:animEffect transition="in" filter="fade">
                                      <p:cBhvr>
                                        <p:cTn id="31" dur="1000"/>
                                        <p:tgtEl>
                                          <p:spTgt spid="858115">
                                            <p:txEl>
                                              <p:pRg st="4" end="4"/>
                                            </p:txEl>
                                          </p:spTgt>
                                        </p:tgtEl>
                                      </p:cBhvr>
                                    </p:animEffect>
                                    <p:anim calcmode="lin" valueType="num">
                                      <p:cBhvr>
                                        <p:cTn id="32" dur="1000" fill="hold"/>
                                        <p:tgtEl>
                                          <p:spTgt spid="85811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58115">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58115">
                                            <p:txEl>
                                              <p:pRg st="5" end="5"/>
                                            </p:txEl>
                                          </p:spTgt>
                                        </p:tgtEl>
                                        <p:attrNameLst>
                                          <p:attrName>style.visibility</p:attrName>
                                        </p:attrNameLst>
                                      </p:cBhvr>
                                      <p:to>
                                        <p:strVal val="visible"/>
                                      </p:to>
                                    </p:set>
                                    <p:animEffect transition="in" filter="fade">
                                      <p:cBhvr>
                                        <p:cTn id="37" dur="1000"/>
                                        <p:tgtEl>
                                          <p:spTgt spid="858115">
                                            <p:txEl>
                                              <p:pRg st="5" end="5"/>
                                            </p:txEl>
                                          </p:spTgt>
                                        </p:tgtEl>
                                      </p:cBhvr>
                                    </p:animEffect>
                                    <p:anim calcmode="lin" valueType="num">
                                      <p:cBhvr>
                                        <p:cTn id="38" dur="1000" fill="hold"/>
                                        <p:tgtEl>
                                          <p:spTgt spid="85811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858115">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58115">
                                            <p:txEl>
                                              <p:pRg st="6" end="6"/>
                                            </p:txEl>
                                          </p:spTgt>
                                        </p:tgtEl>
                                        <p:attrNameLst>
                                          <p:attrName>style.visibility</p:attrName>
                                        </p:attrNameLst>
                                      </p:cBhvr>
                                      <p:to>
                                        <p:strVal val="visible"/>
                                      </p:to>
                                    </p:set>
                                    <p:animEffect transition="in" filter="fade">
                                      <p:cBhvr>
                                        <p:cTn id="43" dur="1000"/>
                                        <p:tgtEl>
                                          <p:spTgt spid="858115">
                                            <p:txEl>
                                              <p:pRg st="6" end="6"/>
                                            </p:txEl>
                                          </p:spTgt>
                                        </p:tgtEl>
                                      </p:cBhvr>
                                    </p:animEffect>
                                    <p:anim calcmode="lin" valueType="num">
                                      <p:cBhvr>
                                        <p:cTn id="44" dur="1000" fill="hold"/>
                                        <p:tgtEl>
                                          <p:spTgt spid="85811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8581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152400"/>
            <a:ext cx="8153400" cy="571500"/>
          </a:xfrm>
        </p:spPr>
        <p:txBody>
          <a:bodyPr/>
          <a:lstStyle/>
          <a:p>
            <a:pPr eaLnBrk="1" hangingPunct="1"/>
            <a:r>
              <a:rPr lang="fa-IR" altLang="fa-IR" smtClean="0"/>
              <a:t>نمونه  وب سرویس های موجود</a:t>
            </a:r>
            <a:endParaRPr lang="en-US" altLang="fa-IR" smtClean="0"/>
          </a:p>
        </p:txBody>
      </p:sp>
      <p:sp>
        <p:nvSpPr>
          <p:cNvPr id="936963" name="Rectangle 3"/>
          <p:cNvSpPr>
            <a:spLocks noGrp="1" noChangeArrowheads="1"/>
          </p:cNvSpPr>
          <p:nvPr>
            <p:ph type="body" idx="1"/>
          </p:nvPr>
        </p:nvSpPr>
        <p:spPr>
          <a:xfrm>
            <a:off x="457200" y="1524000"/>
            <a:ext cx="8229600" cy="4343400"/>
          </a:xfrm>
        </p:spPr>
        <p:txBody>
          <a:bodyPr/>
          <a:lstStyle/>
          <a:p>
            <a:pPr eaLnBrk="1" hangingPunct="1">
              <a:buSzPct val="65000"/>
            </a:pPr>
            <a:r>
              <a:rPr lang="fa-IR" altLang="fa-IR" smtClean="0"/>
              <a:t>وضعیت آب و هوا</a:t>
            </a:r>
          </a:p>
          <a:p>
            <a:pPr eaLnBrk="1" hangingPunct="1">
              <a:buSzPct val="65000"/>
            </a:pPr>
            <a:r>
              <a:rPr lang="fa-IR" altLang="fa-IR" smtClean="0"/>
              <a:t>تیتر اخبار </a:t>
            </a:r>
          </a:p>
          <a:p>
            <a:pPr eaLnBrk="1" hangingPunct="1">
              <a:buSzPct val="65000"/>
            </a:pPr>
            <a:r>
              <a:rPr lang="fa-IR" altLang="fa-IR" smtClean="0"/>
              <a:t>اطلاعات بانک و بورس</a:t>
            </a:r>
          </a:p>
          <a:p>
            <a:pPr eaLnBrk="1" hangingPunct="1">
              <a:buSzPct val="65000"/>
            </a:pPr>
            <a:r>
              <a:rPr lang="fa-IR" altLang="fa-IR" smtClean="0"/>
              <a:t>تهیه بلیط </a:t>
            </a:r>
          </a:p>
          <a:p>
            <a:pPr eaLnBrk="1" hangingPunct="1">
              <a:buSzPct val="65000"/>
            </a:pPr>
            <a:r>
              <a:rPr lang="fa-IR" altLang="fa-IR" smtClean="0"/>
              <a:t>موتورهای جستجو</a:t>
            </a:r>
          </a:p>
          <a:p>
            <a:pPr eaLnBrk="1" hangingPunct="1">
              <a:buSzPct val="65000"/>
            </a:pPr>
            <a:r>
              <a:rPr lang="fa-IR" altLang="fa-IR" smtClean="0"/>
              <a:t>تبدیل واحدها (فیزیک, شیمی,..)</a:t>
            </a:r>
          </a:p>
          <a:p>
            <a:pPr eaLnBrk="1" hangingPunct="1">
              <a:buSzPct val="65000"/>
            </a:pPr>
            <a:r>
              <a:rPr lang="fa-IR" altLang="fa-IR" smtClean="0"/>
              <a:t>اعلام قیمت اجناس </a:t>
            </a:r>
            <a:endParaRPr lang="en-US" altLang="fa-I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36963">
                                            <p:txEl>
                                              <p:pRg st="0" end="0"/>
                                            </p:txEl>
                                          </p:spTgt>
                                        </p:tgtEl>
                                        <p:attrNameLst>
                                          <p:attrName>style.visibility</p:attrName>
                                        </p:attrNameLst>
                                      </p:cBhvr>
                                      <p:to>
                                        <p:strVal val="visible"/>
                                      </p:to>
                                    </p:set>
                                    <p:anim calcmode="lin" valueType="num">
                                      <p:cBhvr>
                                        <p:cTn id="7" dur="1000" fill="hold"/>
                                        <p:tgtEl>
                                          <p:spTgt spid="93696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3696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6963">
                                            <p:txEl>
                                              <p:pRg st="0" end="0"/>
                                            </p:txEl>
                                          </p:spTgt>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936963">
                                            <p:txEl>
                                              <p:pRg st="1" end="1"/>
                                            </p:txEl>
                                          </p:spTgt>
                                        </p:tgtEl>
                                        <p:attrNameLst>
                                          <p:attrName>style.visibility</p:attrName>
                                        </p:attrNameLst>
                                      </p:cBhvr>
                                      <p:to>
                                        <p:strVal val="visible"/>
                                      </p:to>
                                    </p:set>
                                    <p:anim calcmode="lin" valueType="num">
                                      <p:cBhvr>
                                        <p:cTn id="13" dur="1000" fill="hold"/>
                                        <p:tgtEl>
                                          <p:spTgt spid="93696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9369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36963">
                                            <p:txEl>
                                              <p:pRg st="1" end="1"/>
                                            </p:txEl>
                                          </p:spTgt>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936963">
                                            <p:txEl>
                                              <p:pRg st="2" end="2"/>
                                            </p:txEl>
                                          </p:spTgt>
                                        </p:tgtEl>
                                        <p:attrNameLst>
                                          <p:attrName>style.visibility</p:attrName>
                                        </p:attrNameLst>
                                      </p:cBhvr>
                                      <p:to>
                                        <p:strVal val="visible"/>
                                      </p:to>
                                    </p:set>
                                    <p:anim calcmode="lin" valueType="num">
                                      <p:cBhvr>
                                        <p:cTn id="19" dur="1000" fill="hold"/>
                                        <p:tgtEl>
                                          <p:spTgt spid="93696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93696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36963">
                                            <p:txEl>
                                              <p:pRg st="2" end="2"/>
                                            </p:txEl>
                                          </p:spTgt>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936963">
                                            <p:txEl>
                                              <p:pRg st="3" end="3"/>
                                            </p:txEl>
                                          </p:spTgt>
                                        </p:tgtEl>
                                        <p:attrNameLst>
                                          <p:attrName>style.visibility</p:attrName>
                                        </p:attrNameLst>
                                      </p:cBhvr>
                                      <p:to>
                                        <p:strVal val="visible"/>
                                      </p:to>
                                    </p:set>
                                    <p:anim calcmode="lin" valueType="num">
                                      <p:cBhvr>
                                        <p:cTn id="25" dur="1000" fill="hold"/>
                                        <p:tgtEl>
                                          <p:spTgt spid="93696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93696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36963">
                                            <p:txEl>
                                              <p:pRg st="3" end="3"/>
                                            </p:txEl>
                                          </p:spTgt>
                                        </p:tgtEl>
                                      </p:cBhvr>
                                    </p:animEffect>
                                  </p:childTnLst>
                                </p:cTn>
                              </p:par>
                            </p:childTnLst>
                          </p:cTn>
                        </p:par>
                        <p:par>
                          <p:cTn id="28" fill="hold" nodeType="afterGroup">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936963">
                                            <p:txEl>
                                              <p:pRg st="4" end="4"/>
                                            </p:txEl>
                                          </p:spTgt>
                                        </p:tgtEl>
                                        <p:attrNameLst>
                                          <p:attrName>style.visibility</p:attrName>
                                        </p:attrNameLst>
                                      </p:cBhvr>
                                      <p:to>
                                        <p:strVal val="visible"/>
                                      </p:to>
                                    </p:set>
                                    <p:anim calcmode="lin" valueType="num">
                                      <p:cBhvr>
                                        <p:cTn id="31" dur="1000" fill="hold"/>
                                        <p:tgtEl>
                                          <p:spTgt spid="936963">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93696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36963">
                                            <p:txEl>
                                              <p:pRg st="4" end="4"/>
                                            </p:txEl>
                                          </p:spTgt>
                                        </p:tgtEl>
                                      </p:cBhvr>
                                    </p:animEffect>
                                  </p:childTnLst>
                                </p:cTn>
                              </p:par>
                            </p:childTnLst>
                          </p:cTn>
                        </p:par>
                        <p:par>
                          <p:cTn id="34" fill="hold" nodeType="afterGroup">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936963">
                                            <p:txEl>
                                              <p:pRg st="5" end="5"/>
                                            </p:txEl>
                                          </p:spTgt>
                                        </p:tgtEl>
                                        <p:attrNameLst>
                                          <p:attrName>style.visibility</p:attrName>
                                        </p:attrNameLst>
                                      </p:cBhvr>
                                      <p:to>
                                        <p:strVal val="visible"/>
                                      </p:to>
                                    </p:set>
                                    <p:anim calcmode="lin" valueType="num">
                                      <p:cBhvr>
                                        <p:cTn id="37" dur="1000" fill="hold"/>
                                        <p:tgtEl>
                                          <p:spTgt spid="936963">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93696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36963">
                                            <p:txEl>
                                              <p:pRg st="5" end="5"/>
                                            </p:txEl>
                                          </p:spTgt>
                                        </p:tgtEl>
                                      </p:cBhvr>
                                    </p:animEffect>
                                  </p:childTnLst>
                                </p:cTn>
                              </p:par>
                            </p:childTnLst>
                          </p:cTn>
                        </p:par>
                        <p:par>
                          <p:cTn id="40" fill="hold" nodeType="afterGroup">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936963">
                                            <p:txEl>
                                              <p:pRg st="6" end="6"/>
                                            </p:txEl>
                                          </p:spTgt>
                                        </p:tgtEl>
                                        <p:attrNameLst>
                                          <p:attrName>style.visibility</p:attrName>
                                        </p:attrNameLst>
                                      </p:cBhvr>
                                      <p:to>
                                        <p:strVal val="visible"/>
                                      </p:to>
                                    </p:set>
                                    <p:anim calcmode="lin" valueType="num">
                                      <p:cBhvr>
                                        <p:cTn id="43" dur="1000" fill="hold"/>
                                        <p:tgtEl>
                                          <p:spTgt spid="936963">
                                            <p:txEl>
                                              <p:pRg st="6" end="6"/>
                                            </p:txEl>
                                          </p:spTgt>
                                        </p:tgtEl>
                                        <p:attrNameLst>
                                          <p:attrName>ppt_x</p:attrName>
                                        </p:attrNameLst>
                                      </p:cBhvr>
                                      <p:tavLst>
                                        <p:tav tm="0">
                                          <p:val>
                                            <p:strVal val="#ppt_x-.2"/>
                                          </p:val>
                                        </p:tav>
                                        <p:tav tm="100000">
                                          <p:val>
                                            <p:strVal val="#ppt_x"/>
                                          </p:val>
                                        </p:tav>
                                      </p:tavLst>
                                    </p:anim>
                                    <p:anim calcmode="lin" valueType="num">
                                      <p:cBhvr>
                                        <p:cTn id="44" dur="1000" fill="hold"/>
                                        <p:tgtEl>
                                          <p:spTgt spid="93696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936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l="15015" t="33904"/>
          <a:stretch>
            <a:fillRect/>
          </a:stretch>
        </p:blipFill>
        <p:spPr bwMode="auto">
          <a:xfrm>
            <a:off x="609600" y="1296988"/>
            <a:ext cx="8153400"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p:cNvSpPr>
          <p:nvPr/>
        </p:nvSpPr>
        <p:spPr bwMode="auto">
          <a:xfrm>
            <a:off x="609600" y="1524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fa-IR" sz="2400" b="1">
                <a:solidFill>
                  <a:srgbClr val="FF4B21"/>
                </a:solidFill>
                <a:cs typeface="B Titr" panose="00000700000000000000" pitchFamily="2" charset="-78"/>
              </a:rPr>
              <a:t>نمونه های وب سرویس </a:t>
            </a:r>
            <a:r>
              <a:rPr lang="en-US" altLang="fa-IR" sz="2400" b="1">
                <a:solidFill>
                  <a:srgbClr val="FF4B21"/>
                </a:solidFill>
                <a:cs typeface="B Titr" panose="00000700000000000000" pitchFamily="2" charset="-78"/>
              </a:rPr>
              <a:t>Amazon.com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l="13332" t="19995"/>
          <a:stretch>
            <a:fillRect/>
          </a:stretch>
        </p:blipFill>
        <p:spPr bwMode="auto">
          <a:xfrm>
            <a:off x="533400" y="1143000"/>
            <a:ext cx="8307388"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p:cNvSpPr>
          <p:nvPr/>
        </p:nvSpPr>
        <p:spPr bwMode="auto">
          <a:xfrm>
            <a:off x="685800" y="1524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fa-IR" sz="2400" b="1">
                <a:solidFill>
                  <a:srgbClr val="FF4B21"/>
                </a:solidFill>
                <a:cs typeface="B Titr" panose="00000700000000000000" pitchFamily="2" charset="-78"/>
              </a:rPr>
              <a:t>نمونه های وب سرویس </a:t>
            </a:r>
            <a:r>
              <a:rPr lang="en-US" altLang="fa-IR" sz="2400" b="1">
                <a:solidFill>
                  <a:srgbClr val="FF4B21"/>
                </a:solidFill>
                <a:cs typeface="B Titr" panose="00000700000000000000" pitchFamily="2" charset="-78"/>
              </a:rPr>
              <a:t>Amazon.com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a-IR" altLang="fa-IR" smtClean="0"/>
              <a:t>به طور خلاصه می توان گفت ...</a:t>
            </a:r>
            <a:endParaRPr lang="en-US" altLang="fa-IR" smtClean="0"/>
          </a:p>
        </p:txBody>
      </p:sp>
      <p:sp>
        <p:nvSpPr>
          <p:cNvPr id="859139" name="Rectangle 3"/>
          <p:cNvSpPr>
            <a:spLocks noGrp="1" noChangeArrowheads="1"/>
          </p:cNvSpPr>
          <p:nvPr>
            <p:ph type="body" idx="1"/>
          </p:nvPr>
        </p:nvSpPr>
        <p:spPr>
          <a:xfrm>
            <a:off x="685800" y="1600200"/>
            <a:ext cx="8153400" cy="4495800"/>
          </a:xfrm>
        </p:spPr>
        <p:txBody>
          <a:bodyPr/>
          <a:lstStyle/>
          <a:p>
            <a:pPr algn="l" rtl="0" eaLnBrk="1" hangingPunct="1">
              <a:buFont typeface="Wingdings" panose="05000000000000000000" pitchFamily="2" charset="2"/>
              <a:buNone/>
            </a:pPr>
            <a:r>
              <a:rPr lang="en-US" altLang="fa-IR" sz="2000" b="1" smtClean="0">
                <a:solidFill>
                  <a:srgbClr val="FF5050"/>
                </a:solidFill>
              </a:rPr>
              <a:t>Component </a:t>
            </a:r>
            <a:r>
              <a:rPr lang="en-US" altLang="fa-IR" sz="2400" b="1" smtClean="0"/>
              <a:t>=</a:t>
            </a:r>
            <a:r>
              <a:rPr lang="en-US" altLang="fa-IR" sz="3200" b="1" smtClean="0">
                <a:solidFill>
                  <a:srgbClr val="FF5050"/>
                </a:solidFill>
              </a:rPr>
              <a:t> </a:t>
            </a:r>
            <a:r>
              <a:rPr lang="en-US" altLang="fa-IR" sz="2000" b="1" smtClean="0"/>
              <a:t>Reusable, Portable, Well-Defined, reliable, </a:t>
            </a:r>
            <a:r>
              <a:rPr lang="fa-IR" altLang="fa-IR" sz="2000" b="1" smtClean="0"/>
              <a:t>		             </a:t>
            </a:r>
            <a:r>
              <a:rPr lang="en-US" altLang="fa-IR" sz="2000" b="1" smtClean="0"/>
              <a:t>extendable Modules</a:t>
            </a:r>
            <a:r>
              <a:rPr lang="en-US" altLang="fa-IR" sz="2400" b="1" smtClean="0"/>
              <a:t> </a:t>
            </a:r>
          </a:p>
          <a:p>
            <a:pPr algn="l" rtl="0" eaLnBrk="1" hangingPunct="1">
              <a:buFont typeface="Wingdings" panose="05000000000000000000" pitchFamily="2" charset="2"/>
              <a:buNone/>
            </a:pPr>
            <a:endParaRPr lang="en-US" altLang="fa-IR" sz="2400" b="1" smtClean="0"/>
          </a:p>
          <a:p>
            <a:pPr algn="l" rtl="0" eaLnBrk="1" hangingPunct="1">
              <a:buFont typeface="Wingdings" panose="05000000000000000000" pitchFamily="2" charset="2"/>
              <a:buNone/>
            </a:pPr>
            <a:r>
              <a:rPr lang="en-US" altLang="fa-IR" sz="2400" b="1" smtClean="0">
                <a:solidFill>
                  <a:srgbClr val="FF5050"/>
                </a:solidFill>
              </a:rPr>
              <a:t>Service</a:t>
            </a:r>
            <a:r>
              <a:rPr lang="en-US" altLang="fa-IR" sz="2400" b="1" smtClean="0"/>
              <a:t>= </a:t>
            </a:r>
            <a:r>
              <a:rPr lang="en-US" altLang="fa-IR" sz="2000" b="1" smtClean="0"/>
              <a:t>Business-Driven Platform-Independent </a:t>
            </a:r>
            <a:r>
              <a:rPr lang="en-US" altLang="fa-IR" sz="2000" b="1" u="sng" smtClean="0">
                <a:solidFill>
                  <a:srgbClr val="008080"/>
                </a:solidFill>
              </a:rPr>
              <a:t>Component</a:t>
            </a:r>
          </a:p>
          <a:p>
            <a:pPr algn="l" rtl="0" eaLnBrk="1" hangingPunct="1">
              <a:buFont typeface="Wingdings" panose="05000000000000000000" pitchFamily="2" charset="2"/>
              <a:buNone/>
            </a:pPr>
            <a:endParaRPr lang="en-US" altLang="fa-IR" sz="2400" b="1" u="sng" smtClean="0">
              <a:solidFill>
                <a:schemeClr val="hlink"/>
              </a:solidFill>
            </a:endParaRPr>
          </a:p>
          <a:p>
            <a:pPr algn="l" rtl="0" eaLnBrk="1" hangingPunct="1">
              <a:buFont typeface="Wingdings" panose="05000000000000000000" pitchFamily="2" charset="2"/>
              <a:buNone/>
            </a:pPr>
            <a:r>
              <a:rPr lang="en-US" altLang="fa-IR" sz="2000" b="1" smtClean="0">
                <a:solidFill>
                  <a:srgbClr val="FF5050"/>
                </a:solidFill>
              </a:rPr>
              <a:t>Web Service</a:t>
            </a:r>
            <a:r>
              <a:rPr lang="en-US" altLang="fa-IR" b="1" smtClean="0"/>
              <a:t> </a:t>
            </a:r>
            <a:r>
              <a:rPr lang="en-US" altLang="fa-IR" sz="2400" b="1" smtClean="0"/>
              <a:t>=</a:t>
            </a:r>
            <a:r>
              <a:rPr lang="en-US" altLang="fa-IR" b="1" smtClean="0"/>
              <a:t> </a:t>
            </a:r>
            <a:r>
              <a:rPr lang="en-US" altLang="fa-IR" sz="2000" b="1" smtClean="0"/>
              <a:t>Web-Base </a:t>
            </a:r>
            <a:r>
              <a:rPr lang="en-US" altLang="fa-IR" sz="2000" b="1" u="sng" smtClean="0">
                <a:solidFill>
                  <a:srgbClr val="008080"/>
                </a:solidFill>
              </a:rPr>
              <a:t>Service</a:t>
            </a:r>
          </a:p>
          <a:p>
            <a:pPr algn="l" rtl="0" eaLnBrk="1" hangingPunct="1"/>
            <a:endParaRPr lang="en-US" altLang="fa-IR"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fade">
                                      <p:cBhvr>
                                        <p:cTn id="7" dur="2000"/>
                                        <p:tgtEl>
                                          <p:spTgt spid="859139">
                                            <p:txEl>
                                              <p:pRg st="0" end="0"/>
                                            </p:txEl>
                                          </p:spTgt>
                                        </p:tgtEl>
                                      </p:cBhvr>
                                    </p:animEffect>
                                    <p:anim calcmode="lin" valueType="num">
                                      <p:cBhvr>
                                        <p:cTn id="8" dur="2000" fill="hold"/>
                                        <p:tgtEl>
                                          <p:spTgt spid="859139">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859139">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859139">
                                            <p:txEl>
                                              <p:pRg st="2" end="2"/>
                                            </p:txEl>
                                          </p:spTgt>
                                        </p:tgtEl>
                                        <p:attrNameLst>
                                          <p:attrName>style.visibility</p:attrName>
                                        </p:attrNameLst>
                                      </p:cBhvr>
                                      <p:to>
                                        <p:strVal val="visible"/>
                                      </p:to>
                                    </p:set>
                                    <p:animEffect transition="in" filter="fade">
                                      <p:cBhvr>
                                        <p:cTn id="13" dur="2000"/>
                                        <p:tgtEl>
                                          <p:spTgt spid="859139">
                                            <p:txEl>
                                              <p:pRg st="2" end="2"/>
                                            </p:txEl>
                                          </p:spTgt>
                                        </p:tgtEl>
                                      </p:cBhvr>
                                    </p:animEffect>
                                    <p:anim calcmode="lin" valueType="num">
                                      <p:cBhvr>
                                        <p:cTn id="14" dur="2000" fill="hold"/>
                                        <p:tgtEl>
                                          <p:spTgt spid="859139">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859139">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859139">
                                            <p:txEl>
                                              <p:pRg st="4" end="4"/>
                                            </p:txEl>
                                          </p:spTgt>
                                        </p:tgtEl>
                                        <p:attrNameLst>
                                          <p:attrName>style.visibility</p:attrName>
                                        </p:attrNameLst>
                                      </p:cBhvr>
                                      <p:to>
                                        <p:strVal val="visible"/>
                                      </p:to>
                                    </p:set>
                                    <p:animEffect transition="in" filter="fade">
                                      <p:cBhvr>
                                        <p:cTn id="19" dur="2000"/>
                                        <p:tgtEl>
                                          <p:spTgt spid="859139">
                                            <p:txEl>
                                              <p:pRg st="4" end="4"/>
                                            </p:txEl>
                                          </p:spTgt>
                                        </p:tgtEl>
                                      </p:cBhvr>
                                    </p:animEffect>
                                    <p:anim calcmode="lin" valueType="num">
                                      <p:cBhvr>
                                        <p:cTn id="20" dur="2000" fill="hold"/>
                                        <p:tgtEl>
                                          <p:spTgt spid="859139">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8591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ar-SA" altLang="fa-IR" smtClean="0"/>
              <a:t>معماری سرویس گرا</a:t>
            </a:r>
            <a:endParaRPr lang="en-US" altLang="fa-IR" smtClean="0"/>
          </a:p>
        </p:txBody>
      </p:sp>
      <p:sp>
        <p:nvSpPr>
          <p:cNvPr id="914435" name="Rectangle 3"/>
          <p:cNvSpPr>
            <a:spLocks noGrp="1" noChangeArrowheads="1"/>
          </p:cNvSpPr>
          <p:nvPr>
            <p:ph type="body" idx="1"/>
          </p:nvPr>
        </p:nvSpPr>
        <p:spPr>
          <a:xfrm>
            <a:off x="457200" y="1600200"/>
            <a:ext cx="8229600" cy="4876800"/>
          </a:xfrm>
        </p:spPr>
        <p:txBody>
          <a:bodyPr/>
          <a:lstStyle/>
          <a:p>
            <a:pPr eaLnBrk="1" hangingPunct="1">
              <a:lnSpc>
                <a:spcPct val="90000"/>
              </a:lnSpc>
              <a:buFont typeface="Wingdings" panose="05000000000000000000" pitchFamily="2" charset="2"/>
              <a:buNone/>
            </a:pPr>
            <a:r>
              <a:rPr lang="en-US" altLang="fa-IR" sz="2400" smtClean="0"/>
              <a:t>	</a:t>
            </a:r>
            <a:r>
              <a:rPr lang="ar-SA" altLang="fa-IR" sz="2400" smtClean="0"/>
              <a:t>رهیافتی برای ساخت سیستم های توزیع شده است كه كاركردهای نرم افزاری را در قالب سرویس ارائه می كند. این سرویس ها هم توسط دیگر نرم افزارها قابل فراخوانی هستند و هم برای ساخت سرویس های جدید مورد استفاده قرار می گیرند، این رهیافت برای یكپارچه سازی فناوری ها در محیطی كه انواع مختلفی از سكوهای نرم افزاری و سخت افزاری وجود دارد </a:t>
            </a:r>
            <a:r>
              <a:rPr lang="ar-SA" altLang="fa-IR" sz="2400" b="1" u="sng" smtClean="0">
                <a:solidFill>
                  <a:srgbClr val="FF0000"/>
                </a:solidFill>
              </a:rPr>
              <a:t>ایده آل</a:t>
            </a:r>
            <a:r>
              <a:rPr lang="ar-SA" altLang="fa-IR" sz="2400" smtClean="0"/>
              <a:t> است. </a:t>
            </a:r>
            <a:endParaRPr lang="fa-IR" altLang="fa-IR" sz="2400" smtClean="0"/>
          </a:p>
          <a:p>
            <a:pPr eaLnBrk="1" hangingPunct="1">
              <a:lnSpc>
                <a:spcPct val="90000"/>
              </a:lnSpc>
              <a:buFont typeface="Wingdings" panose="05000000000000000000" pitchFamily="2" charset="2"/>
              <a:buNone/>
            </a:pPr>
            <a:endParaRPr lang="fa-IR" altLang="fa-IR" sz="2400" smtClean="0"/>
          </a:p>
          <a:p>
            <a:pPr eaLnBrk="1" hangingPunct="1">
              <a:lnSpc>
                <a:spcPct val="90000"/>
              </a:lnSpc>
              <a:buFont typeface="Wingdings" panose="05000000000000000000" pitchFamily="2" charset="2"/>
              <a:buNone/>
            </a:pPr>
            <a:r>
              <a:rPr lang="ar-SA" altLang="fa-IR" sz="2400" smtClean="0"/>
              <a:t>خواص معماری سرویس گرا به این شرح است:</a:t>
            </a:r>
          </a:p>
          <a:p>
            <a:pPr lvl="2" eaLnBrk="1" hangingPunct="1">
              <a:lnSpc>
                <a:spcPct val="90000"/>
              </a:lnSpc>
            </a:pPr>
            <a:r>
              <a:rPr lang="ar-SA" altLang="fa-IR" sz="1800" b="1" smtClean="0">
                <a:solidFill>
                  <a:schemeClr val="tx1"/>
                </a:solidFill>
              </a:rPr>
              <a:t>استفاده از استانداردهای مستقل از فناوری و مورد توافق برای ارائه مولفه های نرم افزاری تحت قالب سرویس</a:t>
            </a:r>
          </a:p>
          <a:p>
            <a:pPr lvl="2" eaLnBrk="1" hangingPunct="1">
              <a:lnSpc>
                <a:spcPct val="90000"/>
              </a:lnSpc>
            </a:pPr>
            <a:r>
              <a:rPr lang="ar-SA" altLang="fa-IR" sz="1800" b="1" smtClean="0">
                <a:solidFill>
                  <a:schemeClr val="tx1"/>
                </a:solidFill>
              </a:rPr>
              <a:t>معرفی كننده یك روش مشخص و مورد توافق برای تعریف و ارتباط بین مولفه های نرم افزاری</a:t>
            </a:r>
          </a:p>
          <a:p>
            <a:pPr lvl="2" eaLnBrk="1" hangingPunct="1">
              <a:lnSpc>
                <a:spcPct val="90000"/>
              </a:lnSpc>
            </a:pPr>
            <a:r>
              <a:rPr lang="ar-SA" altLang="fa-IR" sz="1800" b="1" smtClean="0">
                <a:solidFill>
                  <a:schemeClr val="tx1"/>
                </a:solidFill>
              </a:rPr>
              <a:t>مولفه های نرم افزاری منفرد می توانند در ساخت دیگر نرم افزارها استفاده شوند</a:t>
            </a:r>
          </a:p>
          <a:p>
            <a:pPr lvl="2" eaLnBrk="1" hangingPunct="1">
              <a:lnSpc>
                <a:spcPct val="90000"/>
              </a:lnSpc>
            </a:pPr>
            <a:r>
              <a:rPr lang="ar-SA" altLang="fa-IR" sz="1800" b="1" smtClean="0">
                <a:solidFill>
                  <a:schemeClr val="tx1"/>
                </a:solidFill>
              </a:rPr>
              <a:t>تقویت كننده رهیافت سرهم بندی اجزاء از قبل تعریف شده برای ساخت نرم افزارها به جای توسعه و پیاده سازی آنها</a:t>
            </a:r>
          </a:p>
          <a:p>
            <a:pPr lvl="2" eaLnBrk="1" hangingPunct="1">
              <a:lnSpc>
                <a:spcPct val="90000"/>
              </a:lnSpc>
            </a:pPr>
            <a:r>
              <a:rPr lang="ar-SA" altLang="fa-IR" sz="1800" b="1" smtClean="0">
                <a:solidFill>
                  <a:schemeClr val="tx1"/>
                </a:solidFill>
              </a:rPr>
              <a:t>می تواند به نرم افزاهای خارج سازمانی نیز مانند انواع داخلی آن متصل شوند.</a:t>
            </a:r>
            <a:endParaRPr lang="en-US" altLang="fa-IR" sz="18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14435">
                                            <p:txEl>
                                              <p:pRg st="0" end="0"/>
                                            </p:txEl>
                                          </p:spTgt>
                                        </p:tgtEl>
                                        <p:attrNameLst>
                                          <p:attrName>style.visibility</p:attrName>
                                        </p:attrNameLst>
                                      </p:cBhvr>
                                      <p:to>
                                        <p:strVal val="visible"/>
                                      </p:to>
                                    </p:set>
                                    <p:anim calcmode="lin" valueType="num">
                                      <p:cBhvr>
                                        <p:cTn id="7" dur="1000" fill="hold"/>
                                        <p:tgtEl>
                                          <p:spTgt spid="91443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144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4435">
                                            <p:txEl>
                                              <p:pRg st="0" end="0"/>
                                            </p:txEl>
                                          </p:spTgt>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914435">
                                            <p:txEl>
                                              <p:pRg st="2" end="2"/>
                                            </p:txEl>
                                          </p:spTgt>
                                        </p:tgtEl>
                                        <p:attrNameLst>
                                          <p:attrName>style.visibility</p:attrName>
                                        </p:attrNameLst>
                                      </p:cBhvr>
                                      <p:to>
                                        <p:strVal val="visible"/>
                                      </p:to>
                                    </p:set>
                                    <p:anim calcmode="lin" valueType="num">
                                      <p:cBhvr>
                                        <p:cTn id="13" dur="1000" fill="hold"/>
                                        <p:tgtEl>
                                          <p:spTgt spid="914435">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91443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14435">
                                            <p:txEl>
                                              <p:pRg st="2" end="2"/>
                                            </p:txEl>
                                          </p:spTgt>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914435">
                                            <p:txEl>
                                              <p:pRg st="3" end="3"/>
                                            </p:txEl>
                                          </p:spTgt>
                                        </p:tgtEl>
                                        <p:attrNameLst>
                                          <p:attrName>style.visibility</p:attrName>
                                        </p:attrNameLst>
                                      </p:cBhvr>
                                      <p:to>
                                        <p:strVal val="visible"/>
                                      </p:to>
                                    </p:set>
                                    <p:anim calcmode="lin" valueType="num">
                                      <p:cBhvr>
                                        <p:cTn id="19" dur="1000" fill="hold"/>
                                        <p:tgtEl>
                                          <p:spTgt spid="914435">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91443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14435">
                                            <p:txEl>
                                              <p:pRg st="3" end="3"/>
                                            </p:txEl>
                                          </p:spTgt>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914435">
                                            <p:txEl>
                                              <p:pRg st="4" end="4"/>
                                            </p:txEl>
                                          </p:spTgt>
                                        </p:tgtEl>
                                        <p:attrNameLst>
                                          <p:attrName>style.visibility</p:attrName>
                                        </p:attrNameLst>
                                      </p:cBhvr>
                                      <p:to>
                                        <p:strVal val="visible"/>
                                      </p:to>
                                    </p:set>
                                    <p:anim calcmode="lin" valueType="num">
                                      <p:cBhvr>
                                        <p:cTn id="25" dur="1000" fill="hold"/>
                                        <p:tgtEl>
                                          <p:spTgt spid="914435">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91443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14435">
                                            <p:txEl>
                                              <p:pRg st="4" end="4"/>
                                            </p:txEl>
                                          </p:spTgt>
                                        </p:tgtEl>
                                      </p:cBhvr>
                                    </p:animEffect>
                                  </p:childTnLst>
                                </p:cTn>
                              </p:par>
                            </p:childTnLst>
                          </p:cTn>
                        </p:par>
                        <p:par>
                          <p:cTn id="28" fill="hold" nodeType="afterGroup">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914435">
                                            <p:txEl>
                                              <p:pRg st="5" end="5"/>
                                            </p:txEl>
                                          </p:spTgt>
                                        </p:tgtEl>
                                        <p:attrNameLst>
                                          <p:attrName>style.visibility</p:attrName>
                                        </p:attrNameLst>
                                      </p:cBhvr>
                                      <p:to>
                                        <p:strVal val="visible"/>
                                      </p:to>
                                    </p:set>
                                    <p:anim calcmode="lin" valueType="num">
                                      <p:cBhvr>
                                        <p:cTn id="31" dur="1000" fill="hold"/>
                                        <p:tgtEl>
                                          <p:spTgt spid="914435">
                                            <p:txEl>
                                              <p:pRg st="5" end="5"/>
                                            </p:txEl>
                                          </p:spTgt>
                                        </p:tgtEl>
                                        <p:attrNameLst>
                                          <p:attrName>ppt_x</p:attrName>
                                        </p:attrNameLst>
                                      </p:cBhvr>
                                      <p:tavLst>
                                        <p:tav tm="0">
                                          <p:val>
                                            <p:strVal val="#ppt_x-.2"/>
                                          </p:val>
                                        </p:tav>
                                        <p:tav tm="100000">
                                          <p:val>
                                            <p:strVal val="#ppt_x"/>
                                          </p:val>
                                        </p:tav>
                                      </p:tavLst>
                                    </p:anim>
                                    <p:anim calcmode="lin" valueType="num">
                                      <p:cBhvr>
                                        <p:cTn id="32" dur="1000" fill="hold"/>
                                        <p:tgtEl>
                                          <p:spTgt spid="91443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14435">
                                            <p:txEl>
                                              <p:pRg st="5" end="5"/>
                                            </p:txEl>
                                          </p:spTgt>
                                        </p:tgtEl>
                                      </p:cBhvr>
                                    </p:animEffect>
                                  </p:childTnLst>
                                </p:cTn>
                              </p:par>
                            </p:childTnLst>
                          </p:cTn>
                        </p:par>
                        <p:par>
                          <p:cTn id="34" fill="hold" nodeType="afterGroup">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914435">
                                            <p:txEl>
                                              <p:pRg st="6" end="6"/>
                                            </p:txEl>
                                          </p:spTgt>
                                        </p:tgtEl>
                                        <p:attrNameLst>
                                          <p:attrName>style.visibility</p:attrName>
                                        </p:attrNameLst>
                                      </p:cBhvr>
                                      <p:to>
                                        <p:strVal val="visible"/>
                                      </p:to>
                                    </p:set>
                                    <p:anim calcmode="lin" valueType="num">
                                      <p:cBhvr>
                                        <p:cTn id="37" dur="1000" fill="hold"/>
                                        <p:tgtEl>
                                          <p:spTgt spid="914435">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91443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14435">
                                            <p:txEl>
                                              <p:pRg st="6" end="6"/>
                                            </p:txEl>
                                          </p:spTgt>
                                        </p:tgtEl>
                                      </p:cBhvr>
                                    </p:animEffect>
                                  </p:childTnLst>
                                </p:cTn>
                              </p:par>
                            </p:childTnLst>
                          </p:cTn>
                        </p:par>
                        <p:par>
                          <p:cTn id="40" fill="hold" nodeType="afterGroup">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914435">
                                            <p:txEl>
                                              <p:pRg st="7" end="7"/>
                                            </p:txEl>
                                          </p:spTgt>
                                        </p:tgtEl>
                                        <p:attrNameLst>
                                          <p:attrName>style.visibility</p:attrName>
                                        </p:attrNameLst>
                                      </p:cBhvr>
                                      <p:to>
                                        <p:strVal val="visible"/>
                                      </p:to>
                                    </p:set>
                                    <p:anim calcmode="lin" valueType="num">
                                      <p:cBhvr>
                                        <p:cTn id="43" dur="1000" fill="hold"/>
                                        <p:tgtEl>
                                          <p:spTgt spid="914435">
                                            <p:txEl>
                                              <p:pRg st="7" end="7"/>
                                            </p:txEl>
                                          </p:spTgt>
                                        </p:tgtEl>
                                        <p:attrNameLst>
                                          <p:attrName>ppt_x</p:attrName>
                                        </p:attrNameLst>
                                      </p:cBhvr>
                                      <p:tavLst>
                                        <p:tav tm="0">
                                          <p:val>
                                            <p:strVal val="#ppt_x-.2"/>
                                          </p:val>
                                        </p:tav>
                                        <p:tav tm="100000">
                                          <p:val>
                                            <p:strVal val="#ppt_x"/>
                                          </p:val>
                                        </p:tav>
                                      </p:tavLst>
                                    </p:anim>
                                    <p:anim calcmode="lin" valueType="num">
                                      <p:cBhvr>
                                        <p:cTn id="44" dur="1000" fill="hold"/>
                                        <p:tgtEl>
                                          <p:spTgt spid="91443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914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a-IR" altLang="fa-IR" smtClean="0"/>
              <a:t>عناصر تشکيل دهنده معماري سرويس گرا</a:t>
            </a:r>
            <a:endParaRPr lang="en-US" altLang="fa-IR" smtClean="0"/>
          </a:p>
        </p:txBody>
      </p:sp>
      <p:sp>
        <p:nvSpPr>
          <p:cNvPr id="34819" name="Rectangle 3"/>
          <p:cNvSpPr>
            <a:spLocks noChangeArrowheads="1"/>
          </p:cNvSpPr>
          <p:nvPr/>
        </p:nvSpPr>
        <p:spPr bwMode="auto">
          <a:xfrm>
            <a:off x="4038600" y="15240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SOA</a:t>
            </a:r>
          </a:p>
        </p:txBody>
      </p:sp>
      <p:sp>
        <p:nvSpPr>
          <p:cNvPr id="985092" name="Rectangle 4"/>
          <p:cNvSpPr>
            <a:spLocks noChangeArrowheads="1"/>
          </p:cNvSpPr>
          <p:nvPr/>
        </p:nvSpPr>
        <p:spPr bwMode="auto">
          <a:xfrm>
            <a:off x="914400" y="28194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Application frontend</a:t>
            </a:r>
          </a:p>
        </p:txBody>
      </p:sp>
      <p:sp>
        <p:nvSpPr>
          <p:cNvPr id="985093" name="Rectangle 5"/>
          <p:cNvSpPr>
            <a:spLocks noChangeArrowheads="1"/>
          </p:cNvSpPr>
          <p:nvPr/>
        </p:nvSpPr>
        <p:spPr bwMode="auto">
          <a:xfrm>
            <a:off x="2971800" y="28194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Service</a:t>
            </a:r>
          </a:p>
        </p:txBody>
      </p:sp>
      <p:sp>
        <p:nvSpPr>
          <p:cNvPr id="985094" name="Rectangle 6"/>
          <p:cNvSpPr>
            <a:spLocks noChangeArrowheads="1"/>
          </p:cNvSpPr>
          <p:nvPr/>
        </p:nvSpPr>
        <p:spPr bwMode="auto">
          <a:xfrm>
            <a:off x="5105400" y="28194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Service repository</a:t>
            </a:r>
          </a:p>
        </p:txBody>
      </p:sp>
      <p:sp>
        <p:nvSpPr>
          <p:cNvPr id="985095" name="Rectangle 7"/>
          <p:cNvSpPr>
            <a:spLocks noChangeArrowheads="1"/>
          </p:cNvSpPr>
          <p:nvPr/>
        </p:nvSpPr>
        <p:spPr bwMode="auto">
          <a:xfrm>
            <a:off x="7162800" y="28194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Service bus</a:t>
            </a:r>
          </a:p>
        </p:txBody>
      </p:sp>
      <p:sp>
        <p:nvSpPr>
          <p:cNvPr id="985096" name="Rectangle 8"/>
          <p:cNvSpPr>
            <a:spLocks noChangeArrowheads="1"/>
          </p:cNvSpPr>
          <p:nvPr/>
        </p:nvSpPr>
        <p:spPr bwMode="auto">
          <a:xfrm>
            <a:off x="838200" y="41148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Contract</a:t>
            </a:r>
          </a:p>
        </p:txBody>
      </p:sp>
      <p:sp>
        <p:nvSpPr>
          <p:cNvPr id="985097" name="Rectangle 9"/>
          <p:cNvSpPr>
            <a:spLocks noChangeArrowheads="1"/>
          </p:cNvSpPr>
          <p:nvPr/>
        </p:nvSpPr>
        <p:spPr bwMode="auto">
          <a:xfrm>
            <a:off x="2971800" y="4114800"/>
            <a:ext cx="15240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Implementation</a:t>
            </a:r>
          </a:p>
        </p:txBody>
      </p:sp>
      <p:sp>
        <p:nvSpPr>
          <p:cNvPr id="985098" name="Rectangle 10"/>
          <p:cNvSpPr>
            <a:spLocks noChangeArrowheads="1"/>
          </p:cNvSpPr>
          <p:nvPr/>
        </p:nvSpPr>
        <p:spPr bwMode="auto">
          <a:xfrm>
            <a:off x="5105400" y="41148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Interface</a:t>
            </a:r>
          </a:p>
        </p:txBody>
      </p:sp>
      <p:sp>
        <p:nvSpPr>
          <p:cNvPr id="985099" name="Rectangle 11"/>
          <p:cNvSpPr>
            <a:spLocks noChangeArrowheads="1"/>
          </p:cNvSpPr>
          <p:nvPr/>
        </p:nvSpPr>
        <p:spPr bwMode="auto">
          <a:xfrm>
            <a:off x="1905000" y="54864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Business logic</a:t>
            </a:r>
          </a:p>
        </p:txBody>
      </p:sp>
      <p:sp>
        <p:nvSpPr>
          <p:cNvPr id="985100" name="Rectangle 12"/>
          <p:cNvSpPr>
            <a:spLocks noChangeArrowheads="1"/>
          </p:cNvSpPr>
          <p:nvPr/>
        </p:nvSpPr>
        <p:spPr bwMode="auto">
          <a:xfrm>
            <a:off x="4038600" y="5486400"/>
            <a:ext cx="1447800" cy="6096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i="1">
                <a:solidFill>
                  <a:schemeClr val="tx2"/>
                </a:solidFill>
                <a:latin typeface="Times New Roman" panose="02020603050405020304" pitchFamily="18" charset="0"/>
                <a:cs typeface="Times New Roman" panose="02020603050405020304" pitchFamily="18" charset="0"/>
              </a:rPr>
              <a:t>Data</a:t>
            </a:r>
          </a:p>
        </p:txBody>
      </p:sp>
      <p:sp>
        <p:nvSpPr>
          <p:cNvPr id="985101" name="Line 13"/>
          <p:cNvSpPr>
            <a:spLocks noChangeShapeType="1"/>
          </p:cNvSpPr>
          <p:nvPr/>
        </p:nvSpPr>
        <p:spPr bwMode="auto">
          <a:xfrm>
            <a:off x="1676400" y="2438400"/>
            <a:ext cx="6172200" cy="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2" name="Line 14"/>
          <p:cNvSpPr>
            <a:spLocks noChangeShapeType="1"/>
          </p:cNvSpPr>
          <p:nvPr/>
        </p:nvSpPr>
        <p:spPr bwMode="auto">
          <a:xfrm>
            <a:off x="1676400" y="24384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3" name="Line 15"/>
          <p:cNvSpPr>
            <a:spLocks noChangeShapeType="1"/>
          </p:cNvSpPr>
          <p:nvPr/>
        </p:nvSpPr>
        <p:spPr bwMode="auto">
          <a:xfrm>
            <a:off x="3657600" y="24384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4" name="Line 16"/>
          <p:cNvSpPr>
            <a:spLocks noChangeShapeType="1"/>
          </p:cNvSpPr>
          <p:nvPr/>
        </p:nvSpPr>
        <p:spPr bwMode="auto">
          <a:xfrm>
            <a:off x="5867400" y="24384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5" name="Line 17"/>
          <p:cNvSpPr>
            <a:spLocks noChangeShapeType="1"/>
          </p:cNvSpPr>
          <p:nvPr/>
        </p:nvSpPr>
        <p:spPr bwMode="auto">
          <a:xfrm>
            <a:off x="7848600" y="24384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6" name="Line 18"/>
          <p:cNvSpPr>
            <a:spLocks noChangeShapeType="1"/>
          </p:cNvSpPr>
          <p:nvPr/>
        </p:nvSpPr>
        <p:spPr bwMode="auto">
          <a:xfrm>
            <a:off x="4724400" y="2133600"/>
            <a:ext cx="0" cy="3048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7" name="Line 19"/>
          <p:cNvSpPr>
            <a:spLocks noChangeShapeType="1"/>
          </p:cNvSpPr>
          <p:nvPr/>
        </p:nvSpPr>
        <p:spPr bwMode="auto">
          <a:xfrm>
            <a:off x="3657600" y="34290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8" name="Line 20"/>
          <p:cNvSpPr>
            <a:spLocks noChangeShapeType="1"/>
          </p:cNvSpPr>
          <p:nvPr/>
        </p:nvSpPr>
        <p:spPr bwMode="auto">
          <a:xfrm>
            <a:off x="1600200" y="3810000"/>
            <a:ext cx="4267200" cy="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09" name="Line 21"/>
          <p:cNvSpPr>
            <a:spLocks noChangeShapeType="1"/>
          </p:cNvSpPr>
          <p:nvPr/>
        </p:nvSpPr>
        <p:spPr bwMode="auto">
          <a:xfrm>
            <a:off x="1600200" y="3810000"/>
            <a:ext cx="0" cy="3048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10" name="Line 22"/>
          <p:cNvSpPr>
            <a:spLocks noChangeShapeType="1"/>
          </p:cNvSpPr>
          <p:nvPr/>
        </p:nvSpPr>
        <p:spPr bwMode="auto">
          <a:xfrm>
            <a:off x="3657600" y="3810000"/>
            <a:ext cx="0" cy="3048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11" name="Line 23"/>
          <p:cNvSpPr>
            <a:spLocks noChangeShapeType="1"/>
          </p:cNvSpPr>
          <p:nvPr/>
        </p:nvSpPr>
        <p:spPr bwMode="auto">
          <a:xfrm>
            <a:off x="5867400" y="3810000"/>
            <a:ext cx="0" cy="3048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12" name="Line 24"/>
          <p:cNvSpPr>
            <a:spLocks noChangeShapeType="1"/>
          </p:cNvSpPr>
          <p:nvPr/>
        </p:nvSpPr>
        <p:spPr bwMode="auto">
          <a:xfrm>
            <a:off x="2590800" y="5105400"/>
            <a:ext cx="2209800" cy="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13" name="Line 25"/>
          <p:cNvSpPr>
            <a:spLocks noChangeShapeType="1"/>
          </p:cNvSpPr>
          <p:nvPr/>
        </p:nvSpPr>
        <p:spPr bwMode="auto">
          <a:xfrm>
            <a:off x="3733800" y="47244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14" name="Line 26"/>
          <p:cNvSpPr>
            <a:spLocks noChangeShapeType="1"/>
          </p:cNvSpPr>
          <p:nvPr/>
        </p:nvSpPr>
        <p:spPr bwMode="auto">
          <a:xfrm>
            <a:off x="2590800" y="51054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85115" name="Line 27"/>
          <p:cNvSpPr>
            <a:spLocks noChangeShapeType="1"/>
          </p:cNvSpPr>
          <p:nvPr/>
        </p:nvSpPr>
        <p:spPr bwMode="auto">
          <a:xfrm>
            <a:off x="4800600" y="5105400"/>
            <a:ext cx="0" cy="3810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85106"/>
                                        </p:tgtEl>
                                        <p:attrNameLst>
                                          <p:attrName>style.visibility</p:attrName>
                                        </p:attrNameLst>
                                      </p:cBhvr>
                                      <p:to>
                                        <p:strVal val="visible"/>
                                      </p:to>
                                    </p:set>
                                    <p:animEffect transition="in" filter="wipe(up)">
                                      <p:cBhvr>
                                        <p:cTn id="7" dur="500"/>
                                        <p:tgtEl>
                                          <p:spTgt spid="985106"/>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985101"/>
                                        </p:tgtEl>
                                        <p:attrNameLst>
                                          <p:attrName>style.visibility</p:attrName>
                                        </p:attrNameLst>
                                      </p:cBhvr>
                                      <p:to>
                                        <p:strVal val="visible"/>
                                      </p:to>
                                    </p:set>
                                    <p:animEffect transition="in" filter="box(out)">
                                      <p:cBhvr>
                                        <p:cTn id="11" dur="500"/>
                                        <p:tgtEl>
                                          <p:spTgt spid="98510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985102"/>
                                        </p:tgtEl>
                                        <p:attrNameLst>
                                          <p:attrName>style.visibility</p:attrName>
                                        </p:attrNameLst>
                                      </p:cBhvr>
                                      <p:to>
                                        <p:strVal val="visible"/>
                                      </p:to>
                                    </p:set>
                                    <p:animEffect transition="in" filter="wipe(up)">
                                      <p:cBhvr>
                                        <p:cTn id="15" dur="500"/>
                                        <p:tgtEl>
                                          <p:spTgt spid="985102"/>
                                        </p:tgtEl>
                                      </p:cBhvr>
                                    </p:animEffect>
                                  </p:childTnLst>
                                </p:cTn>
                              </p:par>
                              <p:par>
                                <p:cTn id="16" presetID="22" presetClass="entr" presetSubtype="1" fill="hold" nodeType="withEffect">
                                  <p:stCondLst>
                                    <p:cond delay="0"/>
                                  </p:stCondLst>
                                  <p:childTnLst>
                                    <p:set>
                                      <p:cBhvr>
                                        <p:cTn id="17" dur="1" fill="hold">
                                          <p:stCondLst>
                                            <p:cond delay="0"/>
                                          </p:stCondLst>
                                        </p:cTn>
                                        <p:tgtEl>
                                          <p:spTgt spid="985103"/>
                                        </p:tgtEl>
                                        <p:attrNameLst>
                                          <p:attrName>style.visibility</p:attrName>
                                        </p:attrNameLst>
                                      </p:cBhvr>
                                      <p:to>
                                        <p:strVal val="visible"/>
                                      </p:to>
                                    </p:set>
                                    <p:animEffect transition="in" filter="wipe(up)">
                                      <p:cBhvr>
                                        <p:cTn id="18" dur="500"/>
                                        <p:tgtEl>
                                          <p:spTgt spid="985103"/>
                                        </p:tgtEl>
                                      </p:cBhvr>
                                    </p:animEffect>
                                  </p:childTnLst>
                                </p:cTn>
                              </p:par>
                              <p:par>
                                <p:cTn id="19" presetID="22" presetClass="entr" presetSubtype="1" fill="hold" nodeType="withEffect">
                                  <p:stCondLst>
                                    <p:cond delay="0"/>
                                  </p:stCondLst>
                                  <p:childTnLst>
                                    <p:set>
                                      <p:cBhvr>
                                        <p:cTn id="20" dur="1" fill="hold">
                                          <p:stCondLst>
                                            <p:cond delay="0"/>
                                          </p:stCondLst>
                                        </p:cTn>
                                        <p:tgtEl>
                                          <p:spTgt spid="985105"/>
                                        </p:tgtEl>
                                        <p:attrNameLst>
                                          <p:attrName>style.visibility</p:attrName>
                                        </p:attrNameLst>
                                      </p:cBhvr>
                                      <p:to>
                                        <p:strVal val="visible"/>
                                      </p:to>
                                    </p:set>
                                    <p:animEffect transition="in" filter="wipe(up)">
                                      <p:cBhvr>
                                        <p:cTn id="21" dur="500"/>
                                        <p:tgtEl>
                                          <p:spTgt spid="985105"/>
                                        </p:tgtEl>
                                      </p:cBhvr>
                                    </p:animEffect>
                                  </p:childTnLst>
                                </p:cTn>
                              </p:par>
                              <p:par>
                                <p:cTn id="22" presetID="22" presetClass="entr" presetSubtype="1" fill="hold" nodeType="withEffect">
                                  <p:stCondLst>
                                    <p:cond delay="0"/>
                                  </p:stCondLst>
                                  <p:childTnLst>
                                    <p:set>
                                      <p:cBhvr>
                                        <p:cTn id="23" dur="1" fill="hold">
                                          <p:stCondLst>
                                            <p:cond delay="0"/>
                                          </p:stCondLst>
                                        </p:cTn>
                                        <p:tgtEl>
                                          <p:spTgt spid="985104"/>
                                        </p:tgtEl>
                                        <p:attrNameLst>
                                          <p:attrName>style.visibility</p:attrName>
                                        </p:attrNameLst>
                                      </p:cBhvr>
                                      <p:to>
                                        <p:strVal val="visible"/>
                                      </p:to>
                                    </p:set>
                                    <p:animEffect transition="in" filter="wipe(up)">
                                      <p:cBhvr>
                                        <p:cTn id="24" dur="500"/>
                                        <p:tgtEl>
                                          <p:spTgt spid="985104"/>
                                        </p:tgtEl>
                                      </p:cBhvr>
                                    </p:animEffect>
                                  </p:childTnLst>
                                </p:cTn>
                              </p:par>
                            </p:childTnLst>
                          </p:cTn>
                        </p:par>
                        <p:par>
                          <p:cTn id="25" fill="hold" nodeType="afterGroup">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985095"/>
                                        </p:tgtEl>
                                        <p:attrNameLst>
                                          <p:attrName>style.visibility</p:attrName>
                                        </p:attrNameLst>
                                      </p:cBhvr>
                                      <p:to>
                                        <p:strVal val="visible"/>
                                      </p:to>
                                    </p:set>
                                    <p:animEffect transition="in" filter="checkerboard(across)">
                                      <p:cBhvr>
                                        <p:cTn id="28" dur="500"/>
                                        <p:tgtEl>
                                          <p:spTgt spid="98509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85094"/>
                                        </p:tgtEl>
                                        <p:attrNameLst>
                                          <p:attrName>style.visibility</p:attrName>
                                        </p:attrNameLst>
                                      </p:cBhvr>
                                      <p:to>
                                        <p:strVal val="visible"/>
                                      </p:to>
                                    </p:set>
                                    <p:animEffect transition="in" filter="checkerboard(across)">
                                      <p:cBhvr>
                                        <p:cTn id="31" dur="500"/>
                                        <p:tgtEl>
                                          <p:spTgt spid="98509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985093"/>
                                        </p:tgtEl>
                                        <p:attrNameLst>
                                          <p:attrName>style.visibility</p:attrName>
                                        </p:attrNameLst>
                                      </p:cBhvr>
                                      <p:to>
                                        <p:strVal val="visible"/>
                                      </p:to>
                                    </p:set>
                                    <p:animEffect transition="in" filter="checkerboard(across)">
                                      <p:cBhvr>
                                        <p:cTn id="34" dur="500"/>
                                        <p:tgtEl>
                                          <p:spTgt spid="98509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85092"/>
                                        </p:tgtEl>
                                        <p:attrNameLst>
                                          <p:attrName>style.visibility</p:attrName>
                                        </p:attrNameLst>
                                      </p:cBhvr>
                                      <p:to>
                                        <p:strVal val="visible"/>
                                      </p:to>
                                    </p:set>
                                    <p:animEffect transition="in" filter="checkerboard(across)">
                                      <p:cBhvr>
                                        <p:cTn id="37" dur="500"/>
                                        <p:tgtEl>
                                          <p:spTgt spid="985092"/>
                                        </p:tgtEl>
                                      </p:cBhvr>
                                    </p:animEffect>
                                  </p:childTnLst>
                                </p:cTn>
                              </p:par>
                            </p:childTnLst>
                          </p:cTn>
                        </p:par>
                        <p:par>
                          <p:cTn id="38" fill="hold" nodeType="afterGroup">
                            <p:stCondLst>
                              <p:cond delay="2000"/>
                            </p:stCondLst>
                            <p:childTnLst>
                              <p:par>
                                <p:cTn id="39" presetID="22" presetClass="entr" presetSubtype="1" fill="hold" nodeType="afterEffect">
                                  <p:stCondLst>
                                    <p:cond delay="0"/>
                                  </p:stCondLst>
                                  <p:childTnLst>
                                    <p:set>
                                      <p:cBhvr>
                                        <p:cTn id="40" dur="1" fill="hold">
                                          <p:stCondLst>
                                            <p:cond delay="0"/>
                                          </p:stCondLst>
                                        </p:cTn>
                                        <p:tgtEl>
                                          <p:spTgt spid="985107"/>
                                        </p:tgtEl>
                                        <p:attrNameLst>
                                          <p:attrName>style.visibility</p:attrName>
                                        </p:attrNameLst>
                                      </p:cBhvr>
                                      <p:to>
                                        <p:strVal val="visible"/>
                                      </p:to>
                                    </p:set>
                                    <p:animEffect transition="in" filter="wipe(up)">
                                      <p:cBhvr>
                                        <p:cTn id="41" dur="500"/>
                                        <p:tgtEl>
                                          <p:spTgt spid="985107"/>
                                        </p:tgtEl>
                                      </p:cBhvr>
                                    </p:animEffect>
                                  </p:childTnLst>
                                </p:cTn>
                              </p:par>
                            </p:childTnLst>
                          </p:cTn>
                        </p:par>
                        <p:par>
                          <p:cTn id="42" fill="hold" nodeType="afterGroup">
                            <p:stCondLst>
                              <p:cond delay="2500"/>
                            </p:stCondLst>
                            <p:childTnLst>
                              <p:par>
                                <p:cTn id="43" presetID="4" presetClass="entr" presetSubtype="32" fill="hold" nodeType="afterEffect">
                                  <p:stCondLst>
                                    <p:cond delay="0"/>
                                  </p:stCondLst>
                                  <p:childTnLst>
                                    <p:set>
                                      <p:cBhvr>
                                        <p:cTn id="44" dur="1" fill="hold">
                                          <p:stCondLst>
                                            <p:cond delay="0"/>
                                          </p:stCondLst>
                                        </p:cTn>
                                        <p:tgtEl>
                                          <p:spTgt spid="985108"/>
                                        </p:tgtEl>
                                        <p:attrNameLst>
                                          <p:attrName>style.visibility</p:attrName>
                                        </p:attrNameLst>
                                      </p:cBhvr>
                                      <p:to>
                                        <p:strVal val="visible"/>
                                      </p:to>
                                    </p:set>
                                    <p:animEffect transition="in" filter="box(out)">
                                      <p:cBhvr>
                                        <p:cTn id="45" dur="500"/>
                                        <p:tgtEl>
                                          <p:spTgt spid="985108"/>
                                        </p:tgtEl>
                                      </p:cBhvr>
                                    </p:animEffect>
                                  </p:childTnLst>
                                </p:cTn>
                              </p:par>
                            </p:childTnLst>
                          </p:cTn>
                        </p:par>
                        <p:par>
                          <p:cTn id="46" fill="hold" nodeType="afterGroup">
                            <p:stCondLst>
                              <p:cond delay="3000"/>
                            </p:stCondLst>
                            <p:childTnLst>
                              <p:par>
                                <p:cTn id="47" presetID="22" presetClass="entr" presetSubtype="1" fill="hold" nodeType="afterEffect">
                                  <p:stCondLst>
                                    <p:cond delay="0"/>
                                  </p:stCondLst>
                                  <p:childTnLst>
                                    <p:set>
                                      <p:cBhvr>
                                        <p:cTn id="48" dur="1" fill="hold">
                                          <p:stCondLst>
                                            <p:cond delay="0"/>
                                          </p:stCondLst>
                                        </p:cTn>
                                        <p:tgtEl>
                                          <p:spTgt spid="985111"/>
                                        </p:tgtEl>
                                        <p:attrNameLst>
                                          <p:attrName>style.visibility</p:attrName>
                                        </p:attrNameLst>
                                      </p:cBhvr>
                                      <p:to>
                                        <p:strVal val="visible"/>
                                      </p:to>
                                    </p:set>
                                    <p:animEffect transition="in" filter="wipe(up)">
                                      <p:cBhvr>
                                        <p:cTn id="49" dur="500"/>
                                        <p:tgtEl>
                                          <p:spTgt spid="985111"/>
                                        </p:tgtEl>
                                      </p:cBhvr>
                                    </p:animEffect>
                                  </p:childTnLst>
                                </p:cTn>
                              </p:par>
                              <p:par>
                                <p:cTn id="50" presetID="22" presetClass="entr" presetSubtype="1" fill="hold" nodeType="withEffect">
                                  <p:stCondLst>
                                    <p:cond delay="0"/>
                                  </p:stCondLst>
                                  <p:childTnLst>
                                    <p:set>
                                      <p:cBhvr>
                                        <p:cTn id="51" dur="1" fill="hold">
                                          <p:stCondLst>
                                            <p:cond delay="0"/>
                                          </p:stCondLst>
                                        </p:cTn>
                                        <p:tgtEl>
                                          <p:spTgt spid="985110"/>
                                        </p:tgtEl>
                                        <p:attrNameLst>
                                          <p:attrName>style.visibility</p:attrName>
                                        </p:attrNameLst>
                                      </p:cBhvr>
                                      <p:to>
                                        <p:strVal val="visible"/>
                                      </p:to>
                                    </p:set>
                                    <p:animEffect transition="in" filter="wipe(up)">
                                      <p:cBhvr>
                                        <p:cTn id="52" dur="500"/>
                                        <p:tgtEl>
                                          <p:spTgt spid="985110"/>
                                        </p:tgtEl>
                                      </p:cBhvr>
                                    </p:animEffect>
                                  </p:childTnLst>
                                </p:cTn>
                              </p:par>
                              <p:par>
                                <p:cTn id="53" presetID="22" presetClass="entr" presetSubtype="1" fill="hold" nodeType="withEffect">
                                  <p:stCondLst>
                                    <p:cond delay="0"/>
                                  </p:stCondLst>
                                  <p:childTnLst>
                                    <p:set>
                                      <p:cBhvr>
                                        <p:cTn id="54" dur="1" fill="hold">
                                          <p:stCondLst>
                                            <p:cond delay="0"/>
                                          </p:stCondLst>
                                        </p:cTn>
                                        <p:tgtEl>
                                          <p:spTgt spid="985109"/>
                                        </p:tgtEl>
                                        <p:attrNameLst>
                                          <p:attrName>style.visibility</p:attrName>
                                        </p:attrNameLst>
                                      </p:cBhvr>
                                      <p:to>
                                        <p:strVal val="visible"/>
                                      </p:to>
                                    </p:set>
                                    <p:animEffect transition="in" filter="wipe(up)">
                                      <p:cBhvr>
                                        <p:cTn id="55" dur="500"/>
                                        <p:tgtEl>
                                          <p:spTgt spid="985109"/>
                                        </p:tgtEl>
                                      </p:cBhvr>
                                    </p:animEffect>
                                  </p:childTnLst>
                                </p:cTn>
                              </p:par>
                            </p:childTnLst>
                          </p:cTn>
                        </p:par>
                        <p:par>
                          <p:cTn id="56" fill="hold" nodeType="afterGroup">
                            <p:stCondLst>
                              <p:cond delay="3500"/>
                            </p:stCondLst>
                            <p:childTnLst>
                              <p:par>
                                <p:cTn id="57" presetID="5" presetClass="entr" presetSubtype="10" fill="hold" grpId="0" nodeType="afterEffect">
                                  <p:stCondLst>
                                    <p:cond delay="0"/>
                                  </p:stCondLst>
                                  <p:childTnLst>
                                    <p:set>
                                      <p:cBhvr>
                                        <p:cTn id="58" dur="1" fill="hold">
                                          <p:stCondLst>
                                            <p:cond delay="0"/>
                                          </p:stCondLst>
                                        </p:cTn>
                                        <p:tgtEl>
                                          <p:spTgt spid="985098"/>
                                        </p:tgtEl>
                                        <p:attrNameLst>
                                          <p:attrName>style.visibility</p:attrName>
                                        </p:attrNameLst>
                                      </p:cBhvr>
                                      <p:to>
                                        <p:strVal val="visible"/>
                                      </p:to>
                                    </p:set>
                                    <p:animEffect transition="in" filter="checkerboard(across)">
                                      <p:cBhvr>
                                        <p:cTn id="59" dur="500"/>
                                        <p:tgtEl>
                                          <p:spTgt spid="985098"/>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985097"/>
                                        </p:tgtEl>
                                        <p:attrNameLst>
                                          <p:attrName>style.visibility</p:attrName>
                                        </p:attrNameLst>
                                      </p:cBhvr>
                                      <p:to>
                                        <p:strVal val="visible"/>
                                      </p:to>
                                    </p:set>
                                    <p:animEffect transition="in" filter="checkerboard(across)">
                                      <p:cBhvr>
                                        <p:cTn id="62" dur="500"/>
                                        <p:tgtEl>
                                          <p:spTgt spid="985097"/>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985096"/>
                                        </p:tgtEl>
                                        <p:attrNameLst>
                                          <p:attrName>style.visibility</p:attrName>
                                        </p:attrNameLst>
                                      </p:cBhvr>
                                      <p:to>
                                        <p:strVal val="visible"/>
                                      </p:to>
                                    </p:set>
                                    <p:animEffect transition="in" filter="checkerboard(across)">
                                      <p:cBhvr>
                                        <p:cTn id="65" dur="500"/>
                                        <p:tgtEl>
                                          <p:spTgt spid="985096"/>
                                        </p:tgtEl>
                                      </p:cBhvr>
                                    </p:animEffect>
                                  </p:childTnLst>
                                </p:cTn>
                              </p:par>
                            </p:childTnLst>
                          </p:cTn>
                        </p:par>
                        <p:par>
                          <p:cTn id="66" fill="hold" nodeType="afterGroup">
                            <p:stCondLst>
                              <p:cond delay="4000"/>
                            </p:stCondLst>
                            <p:childTnLst>
                              <p:par>
                                <p:cTn id="67" presetID="22" presetClass="entr" presetSubtype="1" fill="hold" nodeType="afterEffect">
                                  <p:stCondLst>
                                    <p:cond delay="0"/>
                                  </p:stCondLst>
                                  <p:childTnLst>
                                    <p:set>
                                      <p:cBhvr>
                                        <p:cTn id="68" dur="1" fill="hold">
                                          <p:stCondLst>
                                            <p:cond delay="0"/>
                                          </p:stCondLst>
                                        </p:cTn>
                                        <p:tgtEl>
                                          <p:spTgt spid="985113"/>
                                        </p:tgtEl>
                                        <p:attrNameLst>
                                          <p:attrName>style.visibility</p:attrName>
                                        </p:attrNameLst>
                                      </p:cBhvr>
                                      <p:to>
                                        <p:strVal val="visible"/>
                                      </p:to>
                                    </p:set>
                                    <p:animEffect transition="in" filter="wipe(up)">
                                      <p:cBhvr>
                                        <p:cTn id="69" dur="500"/>
                                        <p:tgtEl>
                                          <p:spTgt spid="985113"/>
                                        </p:tgtEl>
                                      </p:cBhvr>
                                    </p:animEffect>
                                  </p:childTnLst>
                                </p:cTn>
                              </p:par>
                            </p:childTnLst>
                          </p:cTn>
                        </p:par>
                        <p:par>
                          <p:cTn id="70" fill="hold" nodeType="afterGroup">
                            <p:stCondLst>
                              <p:cond delay="4500"/>
                            </p:stCondLst>
                            <p:childTnLst>
                              <p:par>
                                <p:cTn id="71" presetID="4" presetClass="entr" presetSubtype="32" fill="hold" nodeType="afterEffect">
                                  <p:stCondLst>
                                    <p:cond delay="0"/>
                                  </p:stCondLst>
                                  <p:childTnLst>
                                    <p:set>
                                      <p:cBhvr>
                                        <p:cTn id="72" dur="1" fill="hold">
                                          <p:stCondLst>
                                            <p:cond delay="0"/>
                                          </p:stCondLst>
                                        </p:cTn>
                                        <p:tgtEl>
                                          <p:spTgt spid="985112"/>
                                        </p:tgtEl>
                                        <p:attrNameLst>
                                          <p:attrName>style.visibility</p:attrName>
                                        </p:attrNameLst>
                                      </p:cBhvr>
                                      <p:to>
                                        <p:strVal val="visible"/>
                                      </p:to>
                                    </p:set>
                                    <p:animEffect transition="in" filter="box(out)">
                                      <p:cBhvr>
                                        <p:cTn id="73" dur="500"/>
                                        <p:tgtEl>
                                          <p:spTgt spid="985112"/>
                                        </p:tgtEl>
                                      </p:cBhvr>
                                    </p:animEffect>
                                  </p:childTnLst>
                                </p:cTn>
                              </p:par>
                            </p:childTnLst>
                          </p:cTn>
                        </p:par>
                        <p:par>
                          <p:cTn id="74" fill="hold" nodeType="afterGroup">
                            <p:stCondLst>
                              <p:cond delay="5000"/>
                            </p:stCondLst>
                            <p:childTnLst>
                              <p:par>
                                <p:cTn id="75" presetID="22" presetClass="entr" presetSubtype="1" fill="hold" nodeType="afterEffect">
                                  <p:stCondLst>
                                    <p:cond delay="0"/>
                                  </p:stCondLst>
                                  <p:childTnLst>
                                    <p:set>
                                      <p:cBhvr>
                                        <p:cTn id="76" dur="1" fill="hold">
                                          <p:stCondLst>
                                            <p:cond delay="0"/>
                                          </p:stCondLst>
                                        </p:cTn>
                                        <p:tgtEl>
                                          <p:spTgt spid="985115"/>
                                        </p:tgtEl>
                                        <p:attrNameLst>
                                          <p:attrName>style.visibility</p:attrName>
                                        </p:attrNameLst>
                                      </p:cBhvr>
                                      <p:to>
                                        <p:strVal val="visible"/>
                                      </p:to>
                                    </p:set>
                                    <p:animEffect transition="in" filter="wipe(up)">
                                      <p:cBhvr>
                                        <p:cTn id="77" dur="500"/>
                                        <p:tgtEl>
                                          <p:spTgt spid="985115"/>
                                        </p:tgtEl>
                                      </p:cBhvr>
                                    </p:animEffect>
                                  </p:childTnLst>
                                </p:cTn>
                              </p:par>
                              <p:par>
                                <p:cTn id="78" presetID="22" presetClass="entr" presetSubtype="1" fill="hold" nodeType="withEffect">
                                  <p:stCondLst>
                                    <p:cond delay="0"/>
                                  </p:stCondLst>
                                  <p:childTnLst>
                                    <p:set>
                                      <p:cBhvr>
                                        <p:cTn id="79" dur="1" fill="hold">
                                          <p:stCondLst>
                                            <p:cond delay="0"/>
                                          </p:stCondLst>
                                        </p:cTn>
                                        <p:tgtEl>
                                          <p:spTgt spid="985114"/>
                                        </p:tgtEl>
                                        <p:attrNameLst>
                                          <p:attrName>style.visibility</p:attrName>
                                        </p:attrNameLst>
                                      </p:cBhvr>
                                      <p:to>
                                        <p:strVal val="visible"/>
                                      </p:to>
                                    </p:set>
                                    <p:animEffect transition="in" filter="wipe(up)">
                                      <p:cBhvr>
                                        <p:cTn id="80" dur="500"/>
                                        <p:tgtEl>
                                          <p:spTgt spid="985114"/>
                                        </p:tgtEl>
                                      </p:cBhvr>
                                    </p:animEffect>
                                  </p:childTnLst>
                                </p:cTn>
                              </p:par>
                            </p:childTnLst>
                          </p:cTn>
                        </p:par>
                        <p:par>
                          <p:cTn id="81" fill="hold" nodeType="afterGroup">
                            <p:stCondLst>
                              <p:cond delay="5500"/>
                            </p:stCondLst>
                            <p:childTnLst>
                              <p:par>
                                <p:cTn id="82" presetID="5" presetClass="entr" presetSubtype="10" fill="hold" grpId="0" nodeType="afterEffect">
                                  <p:stCondLst>
                                    <p:cond delay="0"/>
                                  </p:stCondLst>
                                  <p:childTnLst>
                                    <p:set>
                                      <p:cBhvr>
                                        <p:cTn id="83" dur="1" fill="hold">
                                          <p:stCondLst>
                                            <p:cond delay="0"/>
                                          </p:stCondLst>
                                        </p:cTn>
                                        <p:tgtEl>
                                          <p:spTgt spid="985100"/>
                                        </p:tgtEl>
                                        <p:attrNameLst>
                                          <p:attrName>style.visibility</p:attrName>
                                        </p:attrNameLst>
                                      </p:cBhvr>
                                      <p:to>
                                        <p:strVal val="visible"/>
                                      </p:to>
                                    </p:set>
                                    <p:animEffect transition="in" filter="checkerboard(across)">
                                      <p:cBhvr>
                                        <p:cTn id="84" dur="500"/>
                                        <p:tgtEl>
                                          <p:spTgt spid="985100"/>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985099"/>
                                        </p:tgtEl>
                                        <p:attrNameLst>
                                          <p:attrName>style.visibility</p:attrName>
                                        </p:attrNameLst>
                                      </p:cBhvr>
                                      <p:to>
                                        <p:strVal val="visible"/>
                                      </p:to>
                                    </p:set>
                                    <p:animEffect transition="in" filter="checkerboard(across)">
                                      <p:cBhvr>
                                        <p:cTn id="87" dur="500"/>
                                        <p:tgtEl>
                                          <p:spTgt spid="985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animBg="1"/>
      <p:bldP spid="985093" grpId="0" animBg="1"/>
      <p:bldP spid="985094" grpId="0" animBg="1"/>
      <p:bldP spid="985095" grpId="0" animBg="1"/>
      <p:bldP spid="985096" grpId="0" animBg="1"/>
      <p:bldP spid="985097" grpId="0" animBg="1"/>
      <p:bldP spid="985098" grpId="0" animBg="1"/>
      <p:bldP spid="985099" grpId="0" animBg="1"/>
      <p:bldP spid="98510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a-IR" altLang="fa-IR" sz="2000" smtClean="0">
                <a:solidFill>
                  <a:schemeClr val="tx1"/>
                </a:solidFill>
              </a:rPr>
              <a:t>مديريت فرآيند كسب وكار- يك تعريف</a:t>
            </a:r>
            <a:r>
              <a:rPr lang="en-US" altLang="fa-IR" sz="2000" smtClean="0"/>
              <a:t/>
            </a:r>
            <a:br>
              <a:rPr lang="en-US" altLang="fa-IR" sz="2000" smtClean="0"/>
            </a:br>
            <a:r>
              <a:rPr lang="fa-IR" altLang="fa-IR" sz="2000" i="1" smtClean="0"/>
              <a:t>   </a:t>
            </a:r>
            <a:r>
              <a:rPr lang="fa-IR" altLang="fa-IR" sz="2000" i="1" smtClean="0">
                <a:solidFill>
                  <a:srgbClr val="FF0000"/>
                </a:solidFill>
              </a:rPr>
              <a:t>يك روش و سيستمي براي تعريف، مديريت، تحليل و بهينه سازي  فعاليت ها</a:t>
            </a:r>
            <a:endParaRPr lang="en-US" altLang="fa-IR" sz="2000" i="1" smtClean="0">
              <a:solidFill>
                <a:srgbClr val="FF0000"/>
              </a:solidFill>
            </a:endParaRPr>
          </a:p>
        </p:txBody>
      </p:sp>
      <p:sp>
        <p:nvSpPr>
          <p:cNvPr id="8195" name="Rectangle 3"/>
          <p:cNvSpPr>
            <a:spLocks noGrp="1" noChangeArrowheads="1"/>
          </p:cNvSpPr>
          <p:nvPr>
            <p:ph type="body" idx="1"/>
          </p:nvPr>
        </p:nvSpPr>
        <p:spPr>
          <a:xfrm>
            <a:off x="457200" y="2286000"/>
            <a:ext cx="8305800" cy="3886200"/>
          </a:xfrm>
        </p:spPr>
        <p:txBody>
          <a:bodyPr/>
          <a:lstStyle/>
          <a:p>
            <a:pPr algn="ctr" eaLnBrk="1" hangingPunct="1">
              <a:lnSpc>
                <a:spcPct val="90000"/>
              </a:lnSpc>
              <a:buFont typeface="Wingdings" panose="05000000000000000000" pitchFamily="2" charset="2"/>
              <a:buNone/>
            </a:pPr>
            <a:r>
              <a:rPr lang="fa-IR" altLang="fa-IR" sz="2000" b="1" smtClean="0"/>
              <a:t>"مديريت فرآيندهاي سازماني" در باره اين موضوع بحث مي كند كه كليه فرآيندها و همه راه</a:t>
            </a:r>
            <a:r>
              <a:rPr lang="en-US" altLang="fa-IR" sz="2000" b="1" smtClean="0"/>
              <a:t> </a:t>
            </a:r>
            <a:r>
              <a:rPr lang="fa-IR" altLang="fa-IR" sz="2000" b="1" smtClean="0"/>
              <a:t>هايي كه به مشتري ختم مي شود تحت كنترل درآيند.</a:t>
            </a:r>
            <a:endParaRPr lang="en-US" altLang="fa-IR" sz="2000" smtClean="0"/>
          </a:p>
          <a:p>
            <a:pPr lvl="1" eaLnBrk="1" hangingPunct="1">
              <a:lnSpc>
                <a:spcPct val="90000"/>
              </a:lnSpc>
            </a:pPr>
            <a:endParaRPr lang="fa-IR" altLang="fa-IR" sz="2000" b="1" i="1" smtClean="0"/>
          </a:p>
          <a:p>
            <a:pPr algn="ctr" eaLnBrk="1" hangingPunct="1">
              <a:lnSpc>
                <a:spcPct val="90000"/>
              </a:lnSpc>
              <a:buFont typeface="Wingdings" panose="05000000000000000000" pitchFamily="2" charset="2"/>
              <a:buNone/>
            </a:pPr>
            <a:r>
              <a:rPr lang="en-US" altLang="fa-IR" sz="2400" b="1" smtClean="0">
                <a:solidFill>
                  <a:srgbClr val="A50021"/>
                </a:solidFill>
              </a:rPr>
              <a:t>BPM</a:t>
            </a:r>
          </a:p>
          <a:p>
            <a:pPr algn="ctr" eaLnBrk="1" hangingPunct="1">
              <a:lnSpc>
                <a:spcPct val="90000"/>
              </a:lnSpc>
              <a:buFont typeface="Wingdings" panose="05000000000000000000" pitchFamily="2" charset="2"/>
              <a:buNone/>
            </a:pPr>
            <a:r>
              <a:rPr lang="fa-IR" altLang="fa-IR" sz="2400" b="1" smtClean="0"/>
              <a:t>پاردايمي است مركب از مفاهيم مديريتي و فناوري اطلاعات</a:t>
            </a:r>
          </a:p>
          <a:p>
            <a:pPr algn="ctr" eaLnBrk="1" hangingPunct="1">
              <a:lnSpc>
                <a:spcPct val="90000"/>
              </a:lnSpc>
              <a:buFont typeface="Wingdings" panose="05000000000000000000" pitchFamily="2" charset="2"/>
              <a:buNone/>
            </a:pPr>
            <a:endParaRPr lang="en-US" altLang="fa-IR" sz="2400" b="1" smtClean="0"/>
          </a:p>
          <a:p>
            <a:pPr algn="ctr" eaLnBrk="1" hangingPunct="1">
              <a:lnSpc>
                <a:spcPct val="90000"/>
              </a:lnSpc>
              <a:buFont typeface="Wingdings" panose="05000000000000000000" pitchFamily="2" charset="2"/>
              <a:buNone/>
            </a:pPr>
            <a:r>
              <a:rPr lang="en-US" altLang="fa-IR" sz="2400" b="1" smtClean="0">
                <a:solidFill>
                  <a:srgbClr val="A50021"/>
                </a:solidFill>
              </a:rPr>
              <a:t>BPMS</a:t>
            </a:r>
          </a:p>
          <a:p>
            <a:pPr algn="ctr" eaLnBrk="1" hangingPunct="1">
              <a:lnSpc>
                <a:spcPct val="90000"/>
              </a:lnSpc>
              <a:buFont typeface="Wingdings" panose="05000000000000000000" pitchFamily="2" charset="2"/>
              <a:buNone/>
            </a:pPr>
            <a:r>
              <a:rPr lang="fa-IR" altLang="fa-IR" sz="2400" b="1" smtClean="0"/>
              <a:t>نوع خاصي از نرم افزار مي باشد كه از تمام چرخه عمر فرآيندهاي كسب وكار پشتيباني مي كند.</a:t>
            </a:r>
            <a:endParaRPr lang="en-US" altLang="fa-IR" sz="32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715000" y="7620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fa-IR" sz="2400" b="1">
                <a:solidFill>
                  <a:srgbClr val="FF4B21"/>
                </a:solidFill>
                <a:cs typeface="B Titr" panose="00000700000000000000" pitchFamily="2" charset="-78"/>
              </a:rPr>
              <a:t>تاثیر استفاده از معماری سرویس گرا در تسهيل اتصال بين سيستم هاي اطلاعاتي</a:t>
            </a:r>
            <a:endParaRPr lang="en-US" altLang="fa-IR" sz="2400" b="1">
              <a:solidFill>
                <a:srgbClr val="FF4B21"/>
              </a:solidFill>
              <a:cs typeface="B Titr" panose="00000700000000000000" pitchFamily="2" charset="-78"/>
            </a:endParaRPr>
          </a:p>
        </p:txBody>
      </p:sp>
      <p:grpSp>
        <p:nvGrpSpPr>
          <p:cNvPr id="35843" name="Group 3"/>
          <p:cNvGrpSpPr>
            <a:grpSpLocks/>
          </p:cNvGrpSpPr>
          <p:nvPr/>
        </p:nvGrpSpPr>
        <p:grpSpPr bwMode="auto">
          <a:xfrm>
            <a:off x="990600" y="1371600"/>
            <a:ext cx="3276600" cy="685800"/>
            <a:chOff x="-2208" y="1728"/>
            <a:chExt cx="2064" cy="432"/>
          </a:xfrm>
        </p:grpSpPr>
        <p:sp>
          <p:nvSpPr>
            <p:cNvPr id="36036" name="Line 4"/>
            <p:cNvSpPr>
              <a:spLocks noChangeShapeType="1"/>
            </p:cNvSpPr>
            <p:nvPr/>
          </p:nvSpPr>
          <p:spPr bwMode="auto">
            <a:xfrm>
              <a:off x="-1488" y="206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7" name="Line 5"/>
            <p:cNvSpPr>
              <a:spLocks noChangeShapeType="1"/>
            </p:cNvSpPr>
            <p:nvPr/>
          </p:nvSpPr>
          <p:spPr bwMode="auto">
            <a:xfrm>
              <a:off x="-2208" y="172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8" name="Line 6"/>
            <p:cNvSpPr>
              <a:spLocks noChangeShapeType="1"/>
            </p:cNvSpPr>
            <p:nvPr/>
          </p:nvSpPr>
          <p:spPr bwMode="auto">
            <a:xfrm>
              <a:off x="-2160" y="1728"/>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9" name="Line 7"/>
            <p:cNvSpPr>
              <a:spLocks noChangeShapeType="1"/>
            </p:cNvSpPr>
            <p:nvPr/>
          </p:nvSpPr>
          <p:spPr bwMode="auto">
            <a:xfrm>
              <a:off x="-2160" y="206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0" name="Line 8"/>
            <p:cNvSpPr>
              <a:spLocks noChangeShapeType="1"/>
            </p:cNvSpPr>
            <p:nvPr/>
          </p:nvSpPr>
          <p:spPr bwMode="auto">
            <a:xfrm flipH="1">
              <a:off x="-1680" y="177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1" name="Line 9"/>
            <p:cNvSpPr>
              <a:spLocks noChangeShapeType="1"/>
            </p:cNvSpPr>
            <p:nvPr/>
          </p:nvSpPr>
          <p:spPr bwMode="auto">
            <a:xfrm>
              <a:off x="-2112" y="2016"/>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2" name="Line 10"/>
            <p:cNvSpPr>
              <a:spLocks noChangeShapeType="1"/>
            </p:cNvSpPr>
            <p:nvPr/>
          </p:nvSpPr>
          <p:spPr bwMode="auto">
            <a:xfrm>
              <a:off x="-2112" y="172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3" name="Line 11"/>
            <p:cNvSpPr>
              <a:spLocks noChangeShapeType="1"/>
            </p:cNvSpPr>
            <p:nvPr/>
          </p:nvSpPr>
          <p:spPr bwMode="auto">
            <a:xfrm>
              <a:off x="-2064" y="172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4" name="Line 12"/>
            <p:cNvSpPr>
              <a:spLocks noChangeShapeType="1"/>
            </p:cNvSpPr>
            <p:nvPr/>
          </p:nvSpPr>
          <p:spPr bwMode="auto">
            <a:xfrm>
              <a:off x="-2064" y="1968"/>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5" name="Line 13"/>
            <p:cNvSpPr>
              <a:spLocks noChangeShapeType="1"/>
            </p:cNvSpPr>
            <p:nvPr/>
          </p:nvSpPr>
          <p:spPr bwMode="auto">
            <a:xfrm>
              <a:off x="-816" y="201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6" name="Line 14"/>
            <p:cNvSpPr>
              <a:spLocks noChangeShapeType="1"/>
            </p:cNvSpPr>
            <p:nvPr/>
          </p:nvSpPr>
          <p:spPr bwMode="auto">
            <a:xfrm>
              <a:off x="-144" y="196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7" name="Line 15"/>
            <p:cNvSpPr>
              <a:spLocks noChangeShapeType="1"/>
            </p:cNvSpPr>
            <p:nvPr/>
          </p:nvSpPr>
          <p:spPr bwMode="auto">
            <a:xfrm>
              <a:off x="-1680" y="17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8" name="Line 16"/>
            <p:cNvSpPr>
              <a:spLocks noChangeShapeType="1"/>
            </p:cNvSpPr>
            <p:nvPr/>
          </p:nvSpPr>
          <p:spPr bwMode="auto">
            <a:xfrm>
              <a:off x="-1488" y="17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49" name="Line 17"/>
            <p:cNvSpPr>
              <a:spLocks noChangeShapeType="1"/>
            </p:cNvSpPr>
            <p:nvPr/>
          </p:nvSpPr>
          <p:spPr bwMode="auto">
            <a:xfrm>
              <a:off x="-1728" y="172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50" name="Line 18"/>
            <p:cNvSpPr>
              <a:spLocks noChangeShapeType="1"/>
            </p:cNvSpPr>
            <p:nvPr/>
          </p:nvSpPr>
          <p:spPr bwMode="auto">
            <a:xfrm flipH="1">
              <a:off x="-1728" y="1824"/>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51" name="Line 19"/>
            <p:cNvSpPr>
              <a:spLocks noChangeShapeType="1"/>
            </p:cNvSpPr>
            <p:nvPr/>
          </p:nvSpPr>
          <p:spPr bwMode="auto">
            <a:xfrm>
              <a:off x="-816" y="172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52" name="Line 20"/>
            <p:cNvSpPr>
              <a:spLocks noChangeShapeType="1"/>
            </p:cNvSpPr>
            <p:nvPr/>
          </p:nvSpPr>
          <p:spPr bwMode="auto">
            <a:xfrm flipH="1">
              <a:off x="-1776" y="1872"/>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53" name="Line 21"/>
            <p:cNvSpPr>
              <a:spLocks noChangeShapeType="1"/>
            </p:cNvSpPr>
            <p:nvPr/>
          </p:nvSpPr>
          <p:spPr bwMode="auto">
            <a:xfrm>
              <a:off x="-1776" y="172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54" name="Line 22"/>
            <p:cNvSpPr>
              <a:spLocks noChangeShapeType="1"/>
            </p:cNvSpPr>
            <p:nvPr/>
          </p:nvSpPr>
          <p:spPr bwMode="auto">
            <a:xfrm>
              <a:off x="-144" y="172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35844" name="Group 23"/>
          <p:cNvGrpSpPr>
            <a:grpSpLocks/>
          </p:cNvGrpSpPr>
          <p:nvPr/>
        </p:nvGrpSpPr>
        <p:grpSpPr bwMode="auto">
          <a:xfrm>
            <a:off x="990600" y="1371600"/>
            <a:ext cx="3200400" cy="609600"/>
            <a:chOff x="-2256" y="2304"/>
            <a:chExt cx="2016" cy="384"/>
          </a:xfrm>
        </p:grpSpPr>
        <p:sp>
          <p:nvSpPr>
            <p:cNvPr id="36017" name="Line 24"/>
            <p:cNvSpPr>
              <a:spLocks noChangeShapeType="1"/>
            </p:cNvSpPr>
            <p:nvPr/>
          </p:nvSpPr>
          <p:spPr bwMode="auto">
            <a:xfrm flipH="1">
              <a:off x="-1728" y="235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8" name="Line 25"/>
            <p:cNvSpPr>
              <a:spLocks noChangeShapeType="1"/>
            </p:cNvSpPr>
            <p:nvPr/>
          </p:nvSpPr>
          <p:spPr bwMode="auto">
            <a:xfrm>
              <a:off x="-1728"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9" name="Line 26"/>
            <p:cNvSpPr>
              <a:spLocks noChangeShapeType="1"/>
            </p:cNvSpPr>
            <p:nvPr/>
          </p:nvSpPr>
          <p:spPr bwMode="auto">
            <a:xfrm>
              <a:off x="-1536"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0" name="Line 27"/>
            <p:cNvSpPr>
              <a:spLocks noChangeShapeType="1"/>
            </p:cNvSpPr>
            <p:nvPr/>
          </p:nvSpPr>
          <p:spPr bwMode="auto">
            <a:xfrm>
              <a:off x="-1488"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1" name="Line 28"/>
            <p:cNvSpPr>
              <a:spLocks noChangeShapeType="1"/>
            </p:cNvSpPr>
            <p:nvPr/>
          </p:nvSpPr>
          <p:spPr bwMode="auto">
            <a:xfrm flipH="1">
              <a:off x="-2256" y="240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2" name="Line 29"/>
            <p:cNvSpPr>
              <a:spLocks noChangeShapeType="1"/>
            </p:cNvSpPr>
            <p:nvPr/>
          </p:nvSpPr>
          <p:spPr bwMode="auto">
            <a:xfrm>
              <a:off x="-2256" y="240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3" name="Line 30"/>
            <p:cNvSpPr>
              <a:spLocks noChangeShapeType="1"/>
            </p:cNvSpPr>
            <p:nvPr/>
          </p:nvSpPr>
          <p:spPr bwMode="auto">
            <a:xfrm flipH="1">
              <a:off x="-1440" y="230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4" name="Line 31"/>
            <p:cNvSpPr>
              <a:spLocks noChangeShapeType="1"/>
            </p:cNvSpPr>
            <p:nvPr/>
          </p:nvSpPr>
          <p:spPr bwMode="auto">
            <a:xfrm flipH="1">
              <a:off x="-1056" y="235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5" name="Line 32"/>
            <p:cNvSpPr>
              <a:spLocks noChangeShapeType="1"/>
            </p:cNvSpPr>
            <p:nvPr/>
          </p:nvSpPr>
          <p:spPr bwMode="auto">
            <a:xfrm>
              <a:off x="-1056"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6" name="Line 33"/>
            <p:cNvSpPr>
              <a:spLocks noChangeShapeType="1"/>
            </p:cNvSpPr>
            <p:nvPr/>
          </p:nvSpPr>
          <p:spPr bwMode="auto">
            <a:xfrm>
              <a:off x="-864"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7" name="Line 34"/>
            <p:cNvSpPr>
              <a:spLocks noChangeShapeType="1"/>
            </p:cNvSpPr>
            <p:nvPr/>
          </p:nvSpPr>
          <p:spPr bwMode="auto">
            <a:xfrm flipH="1">
              <a:off x="-1104" y="2400"/>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8" name="Line 35"/>
            <p:cNvSpPr>
              <a:spLocks noChangeShapeType="1"/>
            </p:cNvSpPr>
            <p:nvPr/>
          </p:nvSpPr>
          <p:spPr bwMode="auto">
            <a:xfrm>
              <a:off x="-1104"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29" name="Line 36"/>
            <p:cNvSpPr>
              <a:spLocks noChangeShapeType="1"/>
            </p:cNvSpPr>
            <p:nvPr/>
          </p:nvSpPr>
          <p:spPr bwMode="auto">
            <a:xfrm>
              <a:off x="-240"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0" name="Line 37"/>
            <p:cNvSpPr>
              <a:spLocks noChangeShapeType="1"/>
            </p:cNvSpPr>
            <p:nvPr/>
          </p:nvSpPr>
          <p:spPr bwMode="auto">
            <a:xfrm>
              <a:off x="-240" y="24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1" name="Line 38"/>
            <p:cNvSpPr>
              <a:spLocks noChangeShapeType="1"/>
            </p:cNvSpPr>
            <p:nvPr/>
          </p:nvSpPr>
          <p:spPr bwMode="auto">
            <a:xfrm>
              <a:off x="-1152" y="23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2" name="Line 39"/>
            <p:cNvSpPr>
              <a:spLocks noChangeShapeType="1"/>
            </p:cNvSpPr>
            <p:nvPr/>
          </p:nvSpPr>
          <p:spPr bwMode="auto">
            <a:xfrm flipH="1">
              <a:off x="-1152" y="2448"/>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3" name="Line 40"/>
            <p:cNvSpPr>
              <a:spLocks noChangeShapeType="1"/>
            </p:cNvSpPr>
            <p:nvPr/>
          </p:nvSpPr>
          <p:spPr bwMode="auto">
            <a:xfrm>
              <a:off x="-1200" y="230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4" name="Line 41"/>
            <p:cNvSpPr>
              <a:spLocks noChangeShapeType="1"/>
            </p:cNvSpPr>
            <p:nvPr/>
          </p:nvSpPr>
          <p:spPr bwMode="auto">
            <a:xfrm flipH="1">
              <a:off x="-1200" y="2496"/>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35" name="Line 42"/>
            <p:cNvSpPr>
              <a:spLocks noChangeShapeType="1"/>
            </p:cNvSpPr>
            <p:nvPr/>
          </p:nvSpPr>
          <p:spPr bwMode="auto">
            <a:xfrm>
              <a:off x="-384" y="249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35845" name="Group 43"/>
          <p:cNvGrpSpPr>
            <a:grpSpLocks/>
          </p:cNvGrpSpPr>
          <p:nvPr/>
        </p:nvGrpSpPr>
        <p:grpSpPr bwMode="auto">
          <a:xfrm>
            <a:off x="1752600" y="1371600"/>
            <a:ext cx="2895600" cy="609600"/>
            <a:chOff x="672" y="1584"/>
            <a:chExt cx="1824" cy="384"/>
          </a:xfrm>
        </p:grpSpPr>
        <p:sp>
          <p:nvSpPr>
            <p:cNvPr id="35995" name="Line 44"/>
            <p:cNvSpPr>
              <a:spLocks noChangeShapeType="1"/>
            </p:cNvSpPr>
            <p:nvPr/>
          </p:nvSpPr>
          <p:spPr bwMode="auto">
            <a:xfrm flipH="1">
              <a:off x="1968" y="163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6" name="Line 45"/>
            <p:cNvSpPr>
              <a:spLocks noChangeShapeType="1"/>
            </p:cNvSpPr>
            <p:nvPr/>
          </p:nvSpPr>
          <p:spPr bwMode="auto">
            <a:xfrm>
              <a:off x="1968" y="158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7" name="Line 46"/>
            <p:cNvSpPr>
              <a:spLocks noChangeShapeType="1"/>
            </p:cNvSpPr>
            <p:nvPr/>
          </p:nvSpPr>
          <p:spPr bwMode="auto">
            <a:xfrm>
              <a:off x="2160" y="158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8" name="Line 47"/>
            <p:cNvSpPr>
              <a:spLocks noChangeShapeType="1"/>
            </p:cNvSpPr>
            <p:nvPr/>
          </p:nvSpPr>
          <p:spPr bwMode="auto">
            <a:xfrm>
              <a:off x="2496" y="158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9" name="Line 48"/>
            <p:cNvSpPr>
              <a:spLocks noChangeShapeType="1"/>
            </p:cNvSpPr>
            <p:nvPr/>
          </p:nvSpPr>
          <p:spPr bwMode="auto">
            <a:xfrm>
              <a:off x="2208" y="15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0" name="Line 49"/>
            <p:cNvSpPr>
              <a:spLocks noChangeShapeType="1"/>
            </p:cNvSpPr>
            <p:nvPr/>
          </p:nvSpPr>
          <p:spPr bwMode="auto">
            <a:xfrm flipH="1">
              <a:off x="1344" y="1680"/>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1" name="Line 50"/>
            <p:cNvSpPr>
              <a:spLocks noChangeShapeType="1"/>
            </p:cNvSpPr>
            <p:nvPr/>
          </p:nvSpPr>
          <p:spPr bwMode="auto">
            <a:xfrm>
              <a:off x="1344" y="15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2" name="Line 51"/>
            <p:cNvSpPr>
              <a:spLocks noChangeShapeType="1"/>
            </p:cNvSpPr>
            <p:nvPr/>
          </p:nvSpPr>
          <p:spPr bwMode="auto">
            <a:xfrm>
              <a:off x="2256" y="15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3" name="Line 52"/>
            <p:cNvSpPr>
              <a:spLocks noChangeShapeType="1"/>
            </p:cNvSpPr>
            <p:nvPr/>
          </p:nvSpPr>
          <p:spPr bwMode="auto">
            <a:xfrm flipH="1">
              <a:off x="1296" y="1728"/>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4" name="Line 53"/>
            <p:cNvSpPr>
              <a:spLocks noChangeShapeType="1"/>
            </p:cNvSpPr>
            <p:nvPr/>
          </p:nvSpPr>
          <p:spPr bwMode="auto">
            <a:xfrm>
              <a:off x="1296" y="15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5" name="Line 54"/>
            <p:cNvSpPr>
              <a:spLocks noChangeShapeType="1"/>
            </p:cNvSpPr>
            <p:nvPr/>
          </p:nvSpPr>
          <p:spPr bwMode="auto">
            <a:xfrm>
              <a:off x="2304" y="158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6" name="Line 55"/>
            <p:cNvSpPr>
              <a:spLocks noChangeShapeType="1"/>
            </p:cNvSpPr>
            <p:nvPr/>
          </p:nvSpPr>
          <p:spPr bwMode="auto">
            <a:xfrm flipH="1">
              <a:off x="672" y="1776"/>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7" name="Line 56"/>
            <p:cNvSpPr>
              <a:spLocks noChangeShapeType="1"/>
            </p:cNvSpPr>
            <p:nvPr/>
          </p:nvSpPr>
          <p:spPr bwMode="auto">
            <a:xfrm>
              <a:off x="672" y="158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8" name="Line 57"/>
            <p:cNvSpPr>
              <a:spLocks noChangeShapeType="1"/>
            </p:cNvSpPr>
            <p:nvPr/>
          </p:nvSpPr>
          <p:spPr bwMode="auto">
            <a:xfrm>
              <a:off x="672" y="182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09" name="Line 58"/>
            <p:cNvSpPr>
              <a:spLocks noChangeShapeType="1"/>
            </p:cNvSpPr>
            <p:nvPr/>
          </p:nvSpPr>
          <p:spPr bwMode="auto">
            <a:xfrm flipH="1">
              <a:off x="672" y="1824"/>
              <a:ext cx="1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0" name="Line 59"/>
            <p:cNvSpPr>
              <a:spLocks noChangeShapeType="1"/>
            </p:cNvSpPr>
            <p:nvPr/>
          </p:nvSpPr>
          <p:spPr bwMode="auto">
            <a:xfrm>
              <a:off x="2352" y="158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1" name="Line 60"/>
            <p:cNvSpPr>
              <a:spLocks noChangeShapeType="1"/>
            </p:cNvSpPr>
            <p:nvPr/>
          </p:nvSpPr>
          <p:spPr bwMode="auto">
            <a:xfrm>
              <a:off x="1296" y="18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2" name="Line 61"/>
            <p:cNvSpPr>
              <a:spLocks noChangeShapeType="1"/>
            </p:cNvSpPr>
            <p:nvPr/>
          </p:nvSpPr>
          <p:spPr bwMode="auto">
            <a:xfrm flipH="1">
              <a:off x="1296" y="1872"/>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3" name="Line 62"/>
            <p:cNvSpPr>
              <a:spLocks noChangeShapeType="1"/>
            </p:cNvSpPr>
            <p:nvPr/>
          </p:nvSpPr>
          <p:spPr bwMode="auto">
            <a:xfrm>
              <a:off x="2400" y="158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4" name="Line 63"/>
            <p:cNvSpPr>
              <a:spLocks noChangeShapeType="1"/>
            </p:cNvSpPr>
            <p:nvPr/>
          </p:nvSpPr>
          <p:spPr bwMode="auto">
            <a:xfrm>
              <a:off x="1968" y="192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5" name="Line 64"/>
            <p:cNvSpPr>
              <a:spLocks noChangeShapeType="1"/>
            </p:cNvSpPr>
            <p:nvPr/>
          </p:nvSpPr>
          <p:spPr bwMode="auto">
            <a:xfrm flipH="1">
              <a:off x="1968" y="192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016" name="Line 65"/>
            <p:cNvSpPr>
              <a:spLocks noChangeShapeType="1"/>
            </p:cNvSpPr>
            <p:nvPr/>
          </p:nvSpPr>
          <p:spPr bwMode="auto">
            <a:xfrm>
              <a:off x="2448" y="1584"/>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35846" name="Group 66"/>
          <p:cNvGrpSpPr>
            <a:grpSpLocks/>
          </p:cNvGrpSpPr>
          <p:nvPr/>
        </p:nvGrpSpPr>
        <p:grpSpPr bwMode="auto">
          <a:xfrm rot="10800000">
            <a:off x="1295400" y="1371600"/>
            <a:ext cx="3200400" cy="609600"/>
            <a:chOff x="-2256" y="2304"/>
            <a:chExt cx="2016" cy="384"/>
          </a:xfrm>
        </p:grpSpPr>
        <p:sp>
          <p:nvSpPr>
            <p:cNvPr id="35976" name="Line 67"/>
            <p:cNvSpPr>
              <a:spLocks noChangeShapeType="1"/>
            </p:cNvSpPr>
            <p:nvPr/>
          </p:nvSpPr>
          <p:spPr bwMode="auto">
            <a:xfrm flipH="1">
              <a:off x="-1728" y="235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7" name="Line 68"/>
            <p:cNvSpPr>
              <a:spLocks noChangeShapeType="1"/>
            </p:cNvSpPr>
            <p:nvPr/>
          </p:nvSpPr>
          <p:spPr bwMode="auto">
            <a:xfrm>
              <a:off x="-1728"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8" name="Line 69"/>
            <p:cNvSpPr>
              <a:spLocks noChangeShapeType="1"/>
            </p:cNvSpPr>
            <p:nvPr/>
          </p:nvSpPr>
          <p:spPr bwMode="auto">
            <a:xfrm>
              <a:off x="-1536"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9" name="Line 70"/>
            <p:cNvSpPr>
              <a:spLocks noChangeShapeType="1"/>
            </p:cNvSpPr>
            <p:nvPr/>
          </p:nvSpPr>
          <p:spPr bwMode="auto">
            <a:xfrm>
              <a:off x="-1488"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0" name="Line 71"/>
            <p:cNvSpPr>
              <a:spLocks noChangeShapeType="1"/>
            </p:cNvSpPr>
            <p:nvPr/>
          </p:nvSpPr>
          <p:spPr bwMode="auto">
            <a:xfrm flipH="1">
              <a:off x="-2256" y="240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1" name="Line 72"/>
            <p:cNvSpPr>
              <a:spLocks noChangeShapeType="1"/>
            </p:cNvSpPr>
            <p:nvPr/>
          </p:nvSpPr>
          <p:spPr bwMode="auto">
            <a:xfrm>
              <a:off x="-2256" y="240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2" name="Line 73"/>
            <p:cNvSpPr>
              <a:spLocks noChangeShapeType="1"/>
            </p:cNvSpPr>
            <p:nvPr/>
          </p:nvSpPr>
          <p:spPr bwMode="auto">
            <a:xfrm flipV="1">
              <a:off x="-1440" y="230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3" name="Line 74"/>
            <p:cNvSpPr>
              <a:spLocks noChangeShapeType="1"/>
            </p:cNvSpPr>
            <p:nvPr/>
          </p:nvSpPr>
          <p:spPr bwMode="auto">
            <a:xfrm flipH="1">
              <a:off x="-1056" y="235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4" name="Line 75"/>
            <p:cNvSpPr>
              <a:spLocks noChangeShapeType="1"/>
            </p:cNvSpPr>
            <p:nvPr/>
          </p:nvSpPr>
          <p:spPr bwMode="auto">
            <a:xfrm>
              <a:off x="-1056"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5" name="Line 76"/>
            <p:cNvSpPr>
              <a:spLocks noChangeShapeType="1"/>
            </p:cNvSpPr>
            <p:nvPr/>
          </p:nvSpPr>
          <p:spPr bwMode="auto">
            <a:xfrm>
              <a:off x="-864" y="230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6" name="Line 77"/>
            <p:cNvSpPr>
              <a:spLocks noChangeShapeType="1"/>
            </p:cNvSpPr>
            <p:nvPr/>
          </p:nvSpPr>
          <p:spPr bwMode="auto">
            <a:xfrm flipH="1">
              <a:off x="-1104" y="2400"/>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7" name="Line 78"/>
            <p:cNvSpPr>
              <a:spLocks noChangeShapeType="1"/>
            </p:cNvSpPr>
            <p:nvPr/>
          </p:nvSpPr>
          <p:spPr bwMode="auto">
            <a:xfrm>
              <a:off x="-1104"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8" name="Line 79"/>
            <p:cNvSpPr>
              <a:spLocks noChangeShapeType="1"/>
            </p:cNvSpPr>
            <p:nvPr/>
          </p:nvSpPr>
          <p:spPr bwMode="auto">
            <a:xfrm>
              <a:off x="-240"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89" name="Line 80"/>
            <p:cNvSpPr>
              <a:spLocks noChangeShapeType="1"/>
            </p:cNvSpPr>
            <p:nvPr/>
          </p:nvSpPr>
          <p:spPr bwMode="auto">
            <a:xfrm>
              <a:off x="-240" y="244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0" name="Line 81"/>
            <p:cNvSpPr>
              <a:spLocks noChangeShapeType="1"/>
            </p:cNvSpPr>
            <p:nvPr/>
          </p:nvSpPr>
          <p:spPr bwMode="auto">
            <a:xfrm>
              <a:off x="-1152" y="23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1" name="Line 82"/>
            <p:cNvSpPr>
              <a:spLocks noChangeShapeType="1"/>
            </p:cNvSpPr>
            <p:nvPr/>
          </p:nvSpPr>
          <p:spPr bwMode="auto">
            <a:xfrm flipH="1">
              <a:off x="-1152" y="2448"/>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2" name="Line 83"/>
            <p:cNvSpPr>
              <a:spLocks noChangeShapeType="1"/>
            </p:cNvSpPr>
            <p:nvPr/>
          </p:nvSpPr>
          <p:spPr bwMode="auto">
            <a:xfrm>
              <a:off x="-1200" y="230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3" name="Line 84"/>
            <p:cNvSpPr>
              <a:spLocks noChangeShapeType="1"/>
            </p:cNvSpPr>
            <p:nvPr/>
          </p:nvSpPr>
          <p:spPr bwMode="auto">
            <a:xfrm flipH="1">
              <a:off x="-1200" y="2496"/>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94" name="Line 85"/>
            <p:cNvSpPr>
              <a:spLocks noChangeShapeType="1"/>
            </p:cNvSpPr>
            <p:nvPr/>
          </p:nvSpPr>
          <p:spPr bwMode="auto">
            <a:xfrm>
              <a:off x="-384" y="249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35847" name="Group 86"/>
          <p:cNvGrpSpPr>
            <a:grpSpLocks/>
          </p:cNvGrpSpPr>
          <p:nvPr/>
        </p:nvGrpSpPr>
        <p:grpSpPr bwMode="auto">
          <a:xfrm rot="10800000">
            <a:off x="990600" y="1371600"/>
            <a:ext cx="2895600" cy="609600"/>
            <a:chOff x="672" y="1584"/>
            <a:chExt cx="1824" cy="384"/>
          </a:xfrm>
        </p:grpSpPr>
        <p:sp>
          <p:nvSpPr>
            <p:cNvPr id="35954" name="Line 87"/>
            <p:cNvSpPr>
              <a:spLocks noChangeShapeType="1"/>
            </p:cNvSpPr>
            <p:nvPr/>
          </p:nvSpPr>
          <p:spPr bwMode="auto">
            <a:xfrm flipH="1">
              <a:off x="1968" y="163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5" name="Line 88"/>
            <p:cNvSpPr>
              <a:spLocks noChangeShapeType="1"/>
            </p:cNvSpPr>
            <p:nvPr/>
          </p:nvSpPr>
          <p:spPr bwMode="auto">
            <a:xfrm>
              <a:off x="1968" y="158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6" name="Line 89"/>
            <p:cNvSpPr>
              <a:spLocks noChangeShapeType="1"/>
            </p:cNvSpPr>
            <p:nvPr/>
          </p:nvSpPr>
          <p:spPr bwMode="auto">
            <a:xfrm>
              <a:off x="2160" y="1584"/>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7" name="Line 90"/>
            <p:cNvSpPr>
              <a:spLocks noChangeShapeType="1"/>
            </p:cNvSpPr>
            <p:nvPr/>
          </p:nvSpPr>
          <p:spPr bwMode="auto">
            <a:xfrm>
              <a:off x="2496" y="158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8" name="Line 91"/>
            <p:cNvSpPr>
              <a:spLocks noChangeShapeType="1"/>
            </p:cNvSpPr>
            <p:nvPr/>
          </p:nvSpPr>
          <p:spPr bwMode="auto">
            <a:xfrm>
              <a:off x="2208" y="15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9" name="Line 92"/>
            <p:cNvSpPr>
              <a:spLocks noChangeShapeType="1"/>
            </p:cNvSpPr>
            <p:nvPr/>
          </p:nvSpPr>
          <p:spPr bwMode="auto">
            <a:xfrm flipH="1">
              <a:off x="1344" y="1680"/>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0" name="Line 93"/>
            <p:cNvSpPr>
              <a:spLocks noChangeShapeType="1"/>
            </p:cNvSpPr>
            <p:nvPr/>
          </p:nvSpPr>
          <p:spPr bwMode="auto">
            <a:xfrm>
              <a:off x="1344" y="15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1" name="Line 94"/>
            <p:cNvSpPr>
              <a:spLocks noChangeShapeType="1"/>
            </p:cNvSpPr>
            <p:nvPr/>
          </p:nvSpPr>
          <p:spPr bwMode="auto">
            <a:xfrm>
              <a:off x="2256" y="15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2" name="Line 95"/>
            <p:cNvSpPr>
              <a:spLocks noChangeShapeType="1"/>
            </p:cNvSpPr>
            <p:nvPr/>
          </p:nvSpPr>
          <p:spPr bwMode="auto">
            <a:xfrm flipH="1">
              <a:off x="1296" y="1728"/>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3" name="Line 96"/>
            <p:cNvSpPr>
              <a:spLocks noChangeShapeType="1"/>
            </p:cNvSpPr>
            <p:nvPr/>
          </p:nvSpPr>
          <p:spPr bwMode="auto">
            <a:xfrm>
              <a:off x="1296" y="158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4" name="Line 97"/>
            <p:cNvSpPr>
              <a:spLocks noChangeShapeType="1"/>
            </p:cNvSpPr>
            <p:nvPr/>
          </p:nvSpPr>
          <p:spPr bwMode="auto">
            <a:xfrm>
              <a:off x="2304" y="158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5" name="Line 98"/>
            <p:cNvSpPr>
              <a:spLocks noChangeShapeType="1"/>
            </p:cNvSpPr>
            <p:nvPr/>
          </p:nvSpPr>
          <p:spPr bwMode="auto">
            <a:xfrm flipH="1">
              <a:off x="672" y="1776"/>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6" name="Line 99"/>
            <p:cNvSpPr>
              <a:spLocks noChangeShapeType="1"/>
            </p:cNvSpPr>
            <p:nvPr/>
          </p:nvSpPr>
          <p:spPr bwMode="auto">
            <a:xfrm>
              <a:off x="672" y="158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7" name="Line 100"/>
            <p:cNvSpPr>
              <a:spLocks noChangeShapeType="1"/>
            </p:cNvSpPr>
            <p:nvPr/>
          </p:nvSpPr>
          <p:spPr bwMode="auto">
            <a:xfrm>
              <a:off x="672" y="182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8" name="Line 101"/>
            <p:cNvSpPr>
              <a:spLocks noChangeShapeType="1"/>
            </p:cNvSpPr>
            <p:nvPr/>
          </p:nvSpPr>
          <p:spPr bwMode="auto">
            <a:xfrm flipH="1">
              <a:off x="672" y="1824"/>
              <a:ext cx="1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69" name="Line 102"/>
            <p:cNvSpPr>
              <a:spLocks noChangeShapeType="1"/>
            </p:cNvSpPr>
            <p:nvPr/>
          </p:nvSpPr>
          <p:spPr bwMode="auto">
            <a:xfrm>
              <a:off x="2352" y="158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0" name="Line 103"/>
            <p:cNvSpPr>
              <a:spLocks noChangeShapeType="1"/>
            </p:cNvSpPr>
            <p:nvPr/>
          </p:nvSpPr>
          <p:spPr bwMode="auto">
            <a:xfrm>
              <a:off x="1296" y="18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1" name="Line 104"/>
            <p:cNvSpPr>
              <a:spLocks noChangeShapeType="1"/>
            </p:cNvSpPr>
            <p:nvPr/>
          </p:nvSpPr>
          <p:spPr bwMode="auto">
            <a:xfrm flipH="1">
              <a:off x="1296" y="1872"/>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2" name="Line 105"/>
            <p:cNvSpPr>
              <a:spLocks noChangeShapeType="1"/>
            </p:cNvSpPr>
            <p:nvPr/>
          </p:nvSpPr>
          <p:spPr bwMode="auto">
            <a:xfrm>
              <a:off x="2400" y="158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3" name="Line 106"/>
            <p:cNvSpPr>
              <a:spLocks noChangeShapeType="1"/>
            </p:cNvSpPr>
            <p:nvPr/>
          </p:nvSpPr>
          <p:spPr bwMode="auto">
            <a:xfrm>
              <a:off x="1968" y="192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4" name="Line 107"/>
            <p:cNvSpPr>
              <a:spLocks noChangeShapeType="1"/>
            </p:cNvSpPr>
            <p:nvPr/>
          </p:nvSpPr>
          <p:spPr bwMode="auto">
            <a:xfrm flipH="1">
              <a:off x="1968" y="192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75" name="Line 108"/>
            <p:cNvSpPr>
              <a:spLocks noChangeShapeType="1"/>
            </p:cNvSpPr>
            <p:nvPr/>
          </p:nvSpPr>
          <p:spPr bwMode="auto">
            <a:xfrm>
              <a:off x="2448" y="1584"/>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35848" name="Group 109"/>
          <p:cNvGrpSpPr>
            <a:grpSpLocks/>
          </p:cNvGrpSpPr>
          <p:nvPr/>
        </p:nvGrpSpPr>
        <p:grpSpPr bwMode="auto">
          <a:xfrm rot="10800000">
            <a:off x="1676400" y="1295400"/>
            <a:ext cx="3276600" cy="685800"/>
            <a:chOff x="-2208" y="1728"/>
            <a:chExt cx="2064" cy="432"/>
          </a:xfrm>
        </p:grpSpPr>
        <p:sp>
          <p:nvSpPr>
            <p:cNvPr id="35935" name="Line 110"/>
            <p:cNvSpPr>
              <a:spLocks noChangeShapeType="1"/>
            </p:cNvSpPr>
            <p:nvPr/>
          </p:nvSpPr>
          <p:spPr bwMode="auto">
            <a:xfrm>
              <a:off x="-1488" y="206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36" name="Line 111"/>
            <p:cNvSpPr>
              <a:spLocks noChangeShapeType="1"/>
            </p:cNvSpPr>
            <p:nvPr/>
          </p:nvSpPr>
          <p:spPr bwMode="auto">
            <a:xfrm>
              <a:off x="-2208" y="172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37" name="Line 112"/>
            <p:cNvSpPr>
              <a:spLocks noChangeShapeType="1"/>
            </p:cNvSpPr>
            <p:nvPr/>
          </p:nvSpPr>
          <p:spPr bwMode="auto">
            <a:xfrm>
              <a:off x="-2160" y="1728"/>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38" name="Line 113"/>
            <p:cNvSpPr>
              <a:spLocks noChangeShapeType="1"/>
            </p:cNvSpPr>
            <p:nvPr/>
          </p:nvSpPr>
          <p:spPr bwMode="auto">
            <a:xfrm>
              <a:off x="-2160" y="206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39" name="Line 114"/>
            <p:cNvSpPr>
              <a:spLocks noChangeShapeType="1"/>
            </p:cNvSpPr>
            <p:nvPr/>
          </p:nvSpPr>
          <p:spPr bwMode="auto">
            <a:xfrm flipH="1">
              <a:off x="-1680" y="177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0" name="Line 115"/>
            <p:cNvSpPr>
              <a:spLocks noChangeShapeType="1"/>
            </p:cNvSpPr>
            <p:nvPr/>
          </p:nvSpPr>
          <p:spPr bwMode="auto">
            <a:xfrm>
              <a:off x="-2112" y="2016"/>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1" name="Line 116"/>
            <p:cNvSpPr>
              <a:spLocks noChangeShapeType="1"/>
            </p:cNvSpPr>
            <p:nvPr/>
          </p:nvSpPr>
          <p:spPr bwMode="auto">
            <a:xfrm>
              <a:off x="-2112" y="172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2" name="Line 117"/>
            <p:cNvSpPr>
              <a:spLocks noChangeShapeType="1"/>
            </p:cNvSpPr>
            <p:nvPr/>
          </p:nvSpPr>
          <p:spPr bwMode="auto">
            <a:xfrm>
              <a:off x="-2064" y="172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3" name="Line 118"/>
            <p:cNvSpPr>
              <a:spLocks noChangeShapeType="1"/>
            </p:cNvSpPr>
            <p:nvPr/>
          </p:nvSpPr>
          <p:spPr bwMode="auto">
            <a:xfrm>
              <a:off x="-2064" y="1968"/>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4" name="Line 119"/>
            <p:cNvSpPr>
              <a:spLocks noChangeShapeType="1"/>
            </p:cNvSpPr>
            <p:nvPr/>
          </p:nvSpPr>
          <p:spPr bwMode="auto">
            <a:xfrm>
              <a:off x="-816" y="201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5" name="Line 120"/>
            <p:cNvSpPr>
              <a:spLocks noChangeShapeType="1"/>
            </p:cNvSpPr>
            <p:nvPr/>
          </p:nvSpPr>
          <p:spPr bwMode="auto">
            <a:xfrm>
              <a:off x="-144" y="196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6" name="Line 121"/>
            <p:cNvSpPr>
              <a:spLocks noChangeShapeType="1"/>
            </p:cNvSpPr>
            <p:nvPr/>
          </p:nvSpPr>
          <p:spPr bwMode="auto">
            <a:xfrm>
              <a:off x="-1680" y="17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7" name="Line 122"/>
            <p:cNvSpPr>
              <a:spLocks noChangeShapeType="1"/>
            </p:cNvSpPr>
            <p:nvPr/>
          </p:nvSpPr>
          <p:spPr bwMode="auto">
            <a:xfrm>
              <a:off x="-1488" y="17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8" name="Line 123"/>
            <p:cNvSpPr>
              <a:spLocks noChangeShapeType="1"/>
            </p:cNvSpPr>
            <p:nvPr/>
          </p:nvSpPr>
          <p:spPr bwMode="auto">
            <a:xfrm>
              <a:off x="-1728" y="172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49" name="Line 124"/>
            <p:cNvSpPr>
              <a:spLocks noChangeShapeType="1"/>
            </p:cNvSpPr>
            <p:nvPr/>
          </p:nvSpPr>
          <p:spPr bwMode="auto">
            <a:xfrm flipH="1">
              <a:off x="-1728" y="1824"/>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0" name="Line 125"/>
            <p:cNvSpPr>
              <a:spLocks noChangeShapeType="1"/>
            </p:cNvSpPr>
            <p:nvPr/>
          </p:nvSpPr>
          <p:spPr bwMode="auto">
            <a:xfrm>
              <a:off x="-816" y="172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1" name="Line 126"/>
            <p:cNvSpPr>
              <a:spLocks noChangeShapeType="1"/>
            </p:cNvSpPr>
            <p:nvPr/>
          </p:nvSpPr>
          <p:spPr bwMode="auto">
            <a:xfrm flipH="1">
              <a:off x="-1776" y="1872"/>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2" name="Line 127"/>
            <p:cNvSpPr>
              <a:spLocks noChangeShapeType="1"/>
            </p:cNvSpPr>
            <p:nvPr/>
          </p:nvSpPr>
          <p:spPr bwMode="auto">
            <a:xfrm>
              <a:off x="-1776" y="172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953" name="Line 128"/>
            <p:cNvSpPr>
              <a:spLocks noChangeShapeType="1"/>
            </p:cNvSpPr>
            <p:nvPr/>
          </p:nvSpPr>
          <p:spPr bwMode="auto">
            <a:xfrm>
              <a:off x="-144" y="172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35849" name="Group 129"/>
          <p:cNvGrpSpPr>
            <a:grpSpLocks/>
          </p:cNvGrpSpPr>
          <p:nvPr/>
        </p:nvGrpSpPr>
        <p:grpSpPr bwMode="auto">
          <a:xfrm>
            <a:off x="838200" y="1981200"/>
            <a:ext cx="1143000" cy="762000"/>
            <a:chOff x="-912" y="912"/>
            <a:chExt cx="720" cy="480"/>
          </a:xfrm>
        </p:grpSpPr>
        <p:sp>
          <p:nvSpPr>
            <p:cNvPr id="35929" name="Rectangle 130"/>
            <p:cNvSpPr>
              <a:spLocks noChangeArrowheads="1"/>
            </p:cNvSpPr>
            <p:nvPr/>
          </p:nvSpPr>
          <p:spPr bwMode="auto">
            <a:xfrm>
              <a:off x="-864" y="912"/>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930" name="Rectangle 131"/>
            <p:cNvSpPr>
              <a:spLocks noChangeArrowheads="1"/>
            </p:cNvSpPr>
            <p:nvPr/>
          </p:nvSpPr>
          <p:spPr bwMode="auto">
            <a:xfrm>
              <a:off x="-912" y="9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931" name="Rectangle 132"/>
            <p:cNvSpPr>
              <a:spLocks noChangeArrowheads="1"/>
            </p:cNvSpPr>
            <p:nvPr/>
          </p:nvSpPr>
          <p:spPr bwMode="auto">
            <a:xfrm>
              <a:off x="-816"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32" name="Rectangle 133"/>
            <p:cNvSpPr>
              <a:spLocks noChangeArrowheads="1"/>
            </p:cNvSpPr>
            <p:nvPr/>
          </p:nvSpPr>
          <p:spPr bwMode="auto">
            <a:xfrm>
              <a:off x="-528"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33" name="Rectangle 134"/>
            <p:cNvSpPr>
              <a:spLocks noChangeArrowheads="1"/>
            </p:cNvSpPr>
            <p:nvPr/>
          </p:nvSpPr>
          <p:spPr bwMode="auto">
            <a:xfrm>
              <a:off x="-816"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34" name="Rectangle 135"/>
            <p:cNvSpPr>
              <a:spLocks noChangeArrowheads="1"/>
            </p:cNvSpPr>
            <p:nvPr/>
          </p:nvSpPr>
          <p:spPr bwMode="auto">
            <a:xfrm>
              <a:off x="-528"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5850" name="Group 136"/>
          <p:cNvGrpSpPr>
            <a:grpSpLocks/>
          </p:cNvGrpSpPr>
          <p:nvPr/>
        </p:nvGrpSpPr>
        <p:grpSpPr bwMode="auto">
          <a:xfrm>
            <a:off x="4038600" y="1981200"/>
            <a:ext cx="1143000" cy="762000"/>
            <a:chOff x="2064" y="1968"/>
            <a:chExt cx="720" cy="480"/>
          </a:xfrm>
        </p:grpSpPr>
        <p:sp>
          <p:nvSpPr>
            <p:cNvPr id="35923" name="Rectangle 137"/>
            <p:cNvSpPr>
              <a:spLocks noChangeArrowheads="1"/>
            </p:cNvSpPr>
            <p:nvPr/>
          </p:nvSpPr>
          <p:spPr bwMode="auto">
            <a:xfrm>
              <a:off x="2112" y="1968"/>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924" name="Rectangle 138"/>
            <p:cNvSpPr>
              <a:spLocks noChangeArrowheads="1"/>
            </p:cNvSpPr>
            <p:nvPr/>
          </p:nvSpPr>
          <p:spPr bwMode="auto">
            <a:xfrm>
              <a:off x="2064" y="1968"/>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925" name="Rectangle 139"/>
            <p:cNvSpPr>
              <a:spLocks noChangeArrowheads="1"/>
            </p:cNvSpPr>
            <p:nvPr/>
          </p:nvSpPr>
          <p:spPr bwMode="auto">
            <a:xfrm>
              <a:off x="2160" y="2160"/>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26" name="Rectangle 140"/>
            <p:cNvSpPr>
              <a:spLocks noChangeArrowheads="1"/>
            </p:cNvSpPr>
            <p:nvPr/>
          </p:nvSpPr>
          <p:spPr bwMode="auto">
            <a:xfrm>
              <a:off x="2448" y="2160"/>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27" name="Rectangle 141"/>
            <p:cNvSpPr>
              <a:spLocks noChangeArrowheads="1"/>
            </p:cNvSpPr>
            <p:nvPr/>
          </p:nvSpPr>
          <p:spPr bwMode="auto">
            <a:xfrm>
              <a:off x="2160" y="23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28" name="Rectangle 142"/>
            <p:cNvSpPr>
              <a:spLocks noChangeArrowheads="1"/>
            </p:cNvSpPr>
            <p:nvPr/>
          </p:nvSpPr>
          <p:spPr bwMode="auto">
            <a:xfrm>
              <a:off x="2448" y="23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5851" name="Group 143"/>
          <p:cNvGrpSpPr>
            <a:grpSpLocks/>
          </p:cNvGrpSpPr>
          <p:nvPr/>
        </p:nvGrpSpPr>
        <p:grpSpPr bwMode="auto">
          <a:xfrm>
            <a:off x="1905000" y="1981200"/>
            <a:ext cx="1143000" cy="762000"/>
            <a:chOff x="-912" y="912"/>
            <a:chExt cx="720" cy="480"/>
          </a:xfrm>
        </p:grpSpPr>
        <p:sp>
          <p:nvSpPr>
            <p:cNvPr id="35917" name="Rectangle 144"/>
            <p:cNvSpPr>
              <a:spLocks noChangeArrowheads="1"/>
            </p:cNvSpPr>
            <p:nvPr/>
          </p:nvSpPr>
          <p:spPr bwMode="auto">
            <a:xfrm>
              <a:off x="-864" y="912"/>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918" name="Rectangle 145"/>
            <p:cNvSpPr>
              <a:spLocks noChangeArrowheads="1"/>
            </p:cNvSpPr>
            <p:nvPr/>
          </p:nvSpPr>
          <p:spPr bwMode="auto">
            <a:xfrm>
              <a:off x="-912" y="9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919" name="Rectangle 146"/>
            <p:cNvSpPr>
              <a:spLocks noChangeArrowheads="1"/>
            </p:cNvSpPr>
            <p:nvPr/>
          </p:nvSpPr>
          <p:spPr bwMode="auto">
            <a:xfrm>
              <a:off x="-816"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20" name="Rectangle 147"/>
            <p:cNvSpPr>
              <a:spLocks noChangeArrowheads="1"/>
            </p:cNvSpPr>
            <p:nvPr/>
          </p:nvSpPr>
          <p:spPr bwMode="auto">
            <a:xfrm>
              <a:off x="-528"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21" name="Rectangle 148"/>
            <p:cNvSpPr>
              <a:spLocks noChangeArrowheads="1"/>
            </p:cNvSpPr>
            <p:nvPr/>
          </p:nvSpPr>
          <p:spPr bwMode="auto">
            <a:xfrm>
              <a:off x="-816"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22" name="Rectangle 149"/>
            <p:cNvSpPr>
              <a:spLocks noChangeArrowheads="1"/>
            </p:cNvSpPr>
            <p:nvPr/>
          </p:nvSpPr>
          <p:spPr bwMode="auto">
            <a:xfrm>
              <a:off x="-528"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5852" name="Group 150"/>
          <p:cNvGrpSpPr>
            <a:grpSpLocks/>
          </p:cNvGrpSpPr>
          <p:nvPr/>
        </p:nvGrpSpPr>
        <p:grpSpPr bwMode="auto">
          <a:xfrm>
            <a:off x="2971800" y="1981200"/>
            <a:ext cx="1143000" cy="762000"/>
            <a:chOff x="-912" y="912"/>
            <a:chExt cx="720" cy="480"/>
          </a:xfrm>
        </p:grpSpPr>
        <p:sp>
          <p:nvSpPr>
            <p:cNvPr id="35911" name="Rectangle 151"/>
            <p:cNvSpPr>
              <a:spLocks noChangeArrowheads="1"/>
            </p:cNvSpPr>
            <p:nvPr/>
          </p:nvSpPr>
          <p:spPr bwMode="auto">
            <a:xfrm>
              <a:off x="-864" y="912"/>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912" name="Rectangle 152"/>
            <p:cNvSpPr>
              <a:spLocks noChangeArrowheads="1"/>
            </p:cNvSpPr>
            <p:nvPr/>
          </p:nvSpPr>
          <p:spPr bwMode="auto">
            <a:xfrm>
              <a:off x="-912" y="9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913" name="Rectangle 153"/>
            <p:cNvSpPr>
              <a:spLocks noChangeArrowheads="1"/>
            </p:cNvSpPr>
            <p:nvPr/>
          </p:nvSpPr>
          <p:spPr bwMode="auto">
            <a:xfrm>
              <a:off x="-816"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14" name="Rectangle 154"/>
            <p:cNvSpPr>
              <a:spLocks noChangeArrowheads="1"/>
            </p:cNvSpPr>
            <p:nvPr/>
          </p:nvSpPr>
          <p:spPr bwMode="auto">
            <a:xfrm>
              <a:off x="-528"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15" name="Rectangle 155"/>
            <p:cNvSpPr>
              <a:spLocks noChangeArrowheads="1"/>
            </p:cNvSpPr>
            <p:nvPr/>
          </p:nvSpPr>
          <p:spPr bwMode="auto">
            <a:xfrm>
              <a:off x="-816"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16" name="Rectangle 156"/>
            <p:cNvSpPr>
              <a:spLocks noChangeArrowheads="1"/>
            </p:cNvSpPr>
            <p:nvPr/>
          </p:nvSpPr>
          <p:spPr bwMode="auto">
            <a:xfrm>
              <a:off x="-528"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5853" name="Group 157"/>
          <p:cNvGrpSpPr>
            <a:grpSpLocks/>
          </p:cNvGrpSpPr>
          <p:nvPr/>
        </p:nvGrpSpPr>
        <p:grpSpPr bwMode="auto">
          <a:xfrm>
            <a:off x="838200" y="609600"/>
            <a:ext cx="1143000" cy="762000"/>
            <a:chOff x="-912" y="912"/>
            <a:chExt cx="720" cy="480"/>
          </a:xfrm>
        </p:grpSpPr>
        <p:sp>
          <p:nvSpPr>
            <p:cNvPr id="35905" name="Rectangle 158"/>
            <p:cNvSpPr>
              <a:spLocks noChangeArrowheads="1"/>
            </p:cNvSpPr>
            <p:nvPr/>
          </p:nvSpPr>
          <p:spPr bwMode="auto">
            <a:xfrm>
              <a:off x="-864" y="912"/>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906" name="Rectangle 159"/>
            <p:cNvSpPr>
              <a:spLocks noChangeArrowheads="1"/>
            </p:cNvSpPr>
            <p:nvPr/>
          </p:nvSpPr>
          <p:spPr bwMode="auto">
            <a:xfrm>
              <a:off x="-912" y="9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907" name="Rectangle 160"/>
            <p:cNvSpPr>
              <a:spLocks noChangeArrowheads="1"/>
            </p:cNvSpPr>
            <p:nvPr/>
          </p:nvSpPr>
          <p:spPr bwMode="auto">
            <a:xfrm>
              <a:off x="-816"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08" name="Rectangle 161"/>
            <p:cNvSpPr>
              <a:spLocks noChangeArrowheads="1"/>
            </p:cNvSpPr>
            <p:nvPr/>
          </p:nvSpPr>
          <p:spPr bwMode="auto">
            <a:xfrm>
              <a:off x="-528"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09" name="Rectangle 162"/>
            <p:cNvSpPr>
              <a:spLocks noChangeArrowheads="1"/>
            </p:cNvSpPr>
            <p:nvPr/>
          </p:nvSpPr>
          <p:spPr bwMode="auto">
            <a:xfrm>
              <a:off x="-816"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10" name="Rectangle 163"/>
            <p:cNvSpPr>
              <a:spLocks noChangeArrowheads="1"/>
            </p:cNvSpPr>
            <p:nvPr/>
          </p:nvSpPr>
          <p:spPr bwMode="auto">
            <a:xfrm>
              <a:off x="-528"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5854" name="Group 164"/>
          <p:cNvGrpSpPr>
            <a:grpSpLocks/>
          </p:cNvGrpSpPr>
          <p:nvPr/>
        </p:nvGrpSpPr>
        <p:grpSpPr bwMode="auto">
          <a:xfrm>
            <a:off x="1905000" y="609600"/>
            <a:ext cx="1143000" cy="762000"/>
            <a:chOff x="-912" y="912"/>
            <a:chExt cx="720" cy="480"/>
          </a:xfrm>
        </p:grpSpPr>
        <p:sp>
          <p:nvSpPr>
            <p:cNvPr id="35899" name="Rectangle 165"/>
            <p:cNvSpPr>
              <a:spLocks noChangeArrowheads="1"/>
            </p:cNvSpPr>
            <p:nvPr/>
          </p:nvSpPr>
          <p:spPr bwMode="auto">
            <a:xfrm>
              <a:off x="-864" y="912"/>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900" name="Rectangle 166"/>
            <p:cNvSpPr>
              <a:spLocks noChangeArrowheads="1"/>
            </p:cNvSpPr>
            <p:nvPr/>
          </p:nvSpPr>
          <p:spPr bwMode="auto">
            <a:xfrm>
              <a:off x="-912" y="9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901" name="Rectangle 167"/>
            <p:cNvSpPr>
              <a:spLocks noChangeArrowheads="1"/>
            </p:cNvSpPr>
            <p:nvPr/>
          </p:nvSpPr>
          <p:spPr bwMode="auto">
            <a:xfrm>
              <a:off x="-816"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02" name="Rectangle 168"/>
            <p:cNvSpPr>
              <a:spLocks noChangeArrowheads="1"/>
            </p:cNvSpPr>
            <p:nvPr/>
          </p:nvSpPr>
          <p:spPr bwMode="auto">
            <a:xfrm>
              <a:off x="-528"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03" name="Rectangle 169"/>
            <p:cNvSpPr>
              <a:spLocks noChangeArrowheads="1"/>
            </p:cNvSpPr>
            <p:nvPr/>
          </p:nvSpPr>
          <p:spPr bwMode="auto">
            <a:xfrm>
              <a:off x="-816"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904" name="Rectangle 170"/>
            <p:cNvSpPr>
              <a:spLocks noChangeArrowheads="1"/>
            </p:cNvSpPr>
            <p:nvPr/>
          </p:nvSpPr>
          <p:spPr bwMode="auto">
            <a:xfrm>
              <a:off x="-528"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5855" name="Group 171"/>
          <p:cNvGrpSpPr>
            <a:grpSpLocks/>
          </p:cNvGrpSpPr>
          <p:nvPr/>
        </p:nvGrpSpPr>
        <p:grpSpPr bwMode="auto">
          <a:xfrm>
            <a:off x="2971800" y="609600"/>
            <a:ext cx="1143000" cy="762000"/>
            <a:chOff x="-912" y="912"/>
            <a:chExt cx="720" cy="480"/>
          </a:xfrm>
        </p:grpSpPr>
        <p:sp>
          <p:nvSpPr>
            <p:cNvPr id="35893" name="Rectangle 172"/>
            <p:cNvSpPr>
              <a:spLocks noChangeArrowheads="1"/>
            </p:cNvSpPr>
            <p:nvPr/>
          </p:nvSpPr>
          <p:spPr bwMode="auto">
            <a:xfrm>
              <a:off x="-864" y="912"/>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894" name="Rectangle 173"/>
            <p:cNvSpPr>
              <a:spLocks noChangeArrowheads="1"/>
            </p:cNvSpPr>
            <p:nvPr/>
          </p:nvSpPr>
          <p:spPr bwMode="auto">
            <a:xfrm>
              <a:off x="-912" y="9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895" name="Rectangle 174"/>
            <p:cNvSpPr>
              <a:spLocks noChangeArrowheads="1"/>
            </p:cNvSpPr>
            <p:nvPr/>
          </p:nvSpPr>
          <p:spPr bwMode="auto">
            <a:xfrm>
              <a:off x="-816"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96" name="Rectangle 175"/>
            <p:cNvSpPr>
              <a:spLocks noChangeArrowheads="1"/>
            </p:cNvSpPr>
            <p:nvPr/>
          </p:nvSpPr>
          <p:spPr bwMode="auto">
            <a:xfrm>
              <a:off x="-528"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97" name="Rectangle 176"/>
            <p:cNvSpPr>
              <a:spLocks noChangeArrowheads="1"/>
            </p:cNvSpPr>
            <p:nvPr/>
          </p:nvSpPr>
          <p:spPr bwMode="auto">
            <a:xfrm>
              <a:off x="-816"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98" name="Rectangle 177"/>
            <p:cNvSpPr>
              <a:spLocks noChangeArrowheads="1"/>
            </p:cNvSpPr>
            <p:nvPr/>
          </p:nvSpPr>
          <p:spPr bwMode="auto">
            <a:xfrm>
              <a:off x="-528"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5856" name="Group 178"/>
          <p:cNvGrpSpPr>
            <a:grpSpLocks/>
          </p:cNvGrpSpPr>
          <p:nvPr/>
        </p:nvGrpSpPr>
        <p:grpSpPr bwMode="auto">
          <a:xfrm>
            <a:off x="4038600" y="609600"/>
            <a:ext cx="1143000" cy="762000"/>
            <a:chOff x="-912" y="912"/>
            <a:chExt cx="720" cy="480"/>
          </a:xfrm>
        </p:grpSpPr>
        <p:sp>
          <p:nvSpPr>
            <p:cNvPr id="35887" name="Rectangle 179"/>
            <p:cNvSpPr>
              <a:spLocks noChangeArrowheads="1"/>
            </p:cNvSpPr>
            <p:nvPr/>
          </p:nvSpPr>
          <p:spPr bwMode="auto">
            <a:xfrm>
              <a:off x="-864" y="912"/>
              <a:ext cx="624" cy="480"/>
            </a:xfrm>
            <a:prstGeom prst="rect">
              <a:avLst/>
            </a:prstGeom>
            <a:solidFill>
              <a:srgbClr val="C0C0C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sz="1200" b="1">
                <a:solidFill>
                  <a:schemeClr val="bg1"/>
                </a:solidFill>
              </a:endParaRPr>
            </a:p>
          </p:txBody>
        </p:sp>
        <p:sp>
          <p:nvSpPr>
            <p:cNvPr id="35888" name="Rectangle 180"/>
            <p:cNvSpPr>
              <a:spLocks noChangeArrowheads="1"/>
            </p:cNvSpPr>
            <p:nvPr/>
          </p:nvSpPr>
          <p:spPr bwMode="auto">
            <a:xfrm>
              <a:off x="-912" y="9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1000">
                  <a:solidFill>
                    <a:schemeClr val="bg2"/>
                  </a:solidFill>
                  <a:cs typeface="B Nazanin" panose="00000400000000000000" pitchFamily="2" charset="-78"/>
                </a:rPr>
                <a:t>Application</a:t>
              </a:r>
            </a:p>
          </p:txBody>
        </p:sp>
        <p:sp>
          <p:nvSpPr>
            <p:cNvPr id="35889" name="Rectangle 181"/>
            <p:cNvSpPr>
              <a:spLocks noChangeArrowheads="1"/>
            </p:cNvSpPr>
            <p:nvPr/>
          </p:nvSpPr>
          <p:spPr bwMode="auto">
            <a:xfrm>
              <a:off x="-816"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90" name="Rectangle 182"/>
            <p:cNvSpPr>
              <a:spLocks noChangeArrowheads="1"/>
            </p:cNvSpPr>
            <p:nvPr/>
          </p:nvSpPr>
          <p:spPr bwMode="auto">
            <a:xfrm>
              <a:off x="-528" y="1104"/>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91" name="Rectangle 183"/>
            <p:cNvSpPr>
              <a:spLocks noChangeArrowheads="1"/>
            </p:cNvSpPr>
            <p:nvPr/>
          </p:nvSpPr>
          <p:spPr bwMode="auto">
            <a:xfrm>
              <a:off x="-816"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92" name="Rectangle 184"/>
            <p:cNvSpPr>
              <a:spLocks noChangeArrowheads="1"/>
            </p:cNvSpPr>
            <p:nvPr/>
          </p:nvSpPr>
          <p:spPr bwMode="auto">
            <a:xfrm>
              <a:off x="-528" y="1248"/>
              <a:ext cx="240" cy="96"/>
            </a:xfrm>
            <a:prstGeom prst="rect">
              <a:avLst/>
            </a:prstGeom>
            <a:solidFill>
              <a:srgbClr val="0099CC"/>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16" name="Group 185"/>
          <p:cNvGrpSpPr>
            <a:grpSpLocks/>
          </p:cNvGrpSpPr>
          <p:nvPr/>
        </p:nvGrpSpPr>
        <p:grpSpPr bwMode="auto">
          <a:xfrm>
            <a:off x="990600" y="4267200"/>
            <a:ext cx="4191000" cy="2133600"/>
            <a:chOff x="624" y="2688"/>
            <a:chExt cx="2640" cy="1344"/>
          </a:xfrm>
        </p:grpSpPr>
        <p:sp>
          <p:nvSpPr>
            <p:cNvPr id="35859" name="Rectangle 186"/>
            <p:cNvSpPr>
              <a:spLocks noChangeArrowheads="1"/>
            </p:cNvSpPr>
            <p:nvPr/>
          </p:nvSpPr>
          <p:spPr bwMode="auto">
            <a:xfrm>
              <a:off x="624" y="3792"/>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0" name="Rectangle 187"/>
            <p:cNvSpPr>
              <a:spLocks noChangeArrowheads="1"/>
            </p:cNvSpPr>
            <p:nvPr/>
          </p:nvSpPr>
          <p:spPr bwMode="auto">
            <a:xfrm>
              <a:off x="1296" y="3792"/>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1" name="Rectangle 188"/>
            <p:cNvSpPr>
              <a:spLocks noChangeArrowheads="1"/>
            </p:cNvSpPr>
            <p:nvPr/>
          </p:nvSpPr>
          <p:spPr bwMode="auto">
            <a:xfrm>
              <a:off x="1968" y="3792"/>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2" name="Rectangle 189"/>
            <p:cNvSpPr>
              <a:spLocks noChangeArrowheads="1"/>
            </p:cNvSpPr>
            <p:nvPr/>
          </p:nvSpPr>
          <p:spPr bwMode="auto">
            <a:xfrm>
              <a:off x="2640" y="3792"/>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3" name="Rectangle 190"/>
            <p:cNvSpPr>
              <a:spLocks noChangeArrowheads="1"/>
            </p:cNvSpPr>
            <p:nvPr/>
          </p:nvSpPr>
          <p:spPr bwMode="auto">
            <a:xfrm>
              <a:off x="624" y="268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4" name="Rectangle 191"/>
            <p:cNvSpPr>
              <a:spLocks noChangeArrowheads="1"/>
            </p:cNvSpPr>
            <p:nvPr/>
          </p:nvSpPr>
          <p:spPr bwMode="auto">
            <a:xfrm>
              <a:off x="1296" y="268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5" name="Rectangle 192"/>
            <p:cNvSpPr>
              <a:spLocks noChangeArrowheads="1"/>
            </p:cNvSpPr>
            <p:nvPr/>
          </p:nvSpPr>
          <p:spPr bwMode="auto">
            <a:xfrm>
              <a:off x="1968" y="268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6" name="Rectangle 193"/>
            <p:cNvSpPr>
              <a:spLocks noChangeArrowheads="1"/>
            </p:cNvSpPr>
            <p:nvPr/>
          </p:nvSpPr>
          <p:spPr bwMode="auto">
            <a:xfrm>
              <a:off x="2640" y="268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5867" name="Line 194"/>
            <p:cNvSpPr>
              <a:spLocks noChangeShapeType="1"/>
            </p:cNvSpPr>
            <p:nvPr/>
          </p:nvSpPr>
          <p:spPr bwMode="auto">
            <a:xfrm>
              <a:off x="936" y="316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68" name="Freeform 195"/>
            <p:cNvSpPr>
              <a:spLocks/>
            </p:cNvSpPr>
            <p:nvPr/>
          </p:nvSpPr>
          <p:spPr bwMode="auto">
            <a:xfrm>
              <a:off x="936" y="3154"/>
              <a:ext cx="645" cy="398"/>
            </a:xfrm>
            <a:custGeom>
              <a:avLst/>
              <a:gdLst>
                <a:gd name="T0" fmla="*/ 293 w 699"/>
                <a:gd name="T1" fmla="*/ 0 h 398"/>
                <a:gd name="T2" fmla="*/ 269 w 699"/>
                <a:gd name="T3" fmla="*/ 158 h 398"/>
                <a:gd name="T4" fmla="*/ 32 w 699"/>
                <a:gd name="T5" fmla="*/ 269 h 398"/>
                <a:gd name="T6" fmla="*/ 35 w 699"/>
                <a:gd name="T7" fmla="*/ 398 h 398"/>
                <a:gd name="T8" fmla="*/ 0 60000 65536"/>
                <a:gd name="T9" fmla="*/ 0 60000 65536"/>
                <a:gd name="T10" fmla="*/ 0 60000 65536"/>
                <a:gd name="T11" fmla="*/ 0 60000 65536"/>
                <a:gd name="T12" fmla="*/ 0 w 699"/>
                <a:gd name="T13" fmla="*/ 0 h 398"/>
                <a:gd name="T14" fmla="*/ 699 w 699"/>
                <a:gd name="T15" fmla="*/ 398 h 398"/>
              </a:gdLst>
              <a:ahLst/>
              <a:cxnLst>
                <a:cxn ang="T8">
                  <a:pos x="T0" y="T1"/>
                </a:cxn>
                <a:cxn ang="T9">
                  <a:pos x="T2" y="T3"/>
                </a:cxn>
                <a:cxn ang="T10">
                  <a:pos x="T4" y="T5"/>
                </a:cxn>
                <a:cxn ang="T11">
                  <a:pos x="T6" y="T7"/>
                </a:cxn>
              </a:cxnLst>
              <a:rect l="T12" t="T13" r="T14" b="T15"/>
              <a:pathLst>
                <a:path w="699" h="398">
                  <a:moveTo>
                    <a:pt x="657" y="0"/>
                  </a:moveTo>
                  <a:cubicBezTo>
                    <a:pt x="648" y="26"/>
                    <a:pt x="699" y="113"/>
                    <a:pt x="601" y="158"/>
                  </a:cubicBezTo>
                  <a:cubicBezTo>
                    <a:pt x="540" y="195"/>
                    <a:pt x="141" y="228"/>
                    <a:pt x="72" y="269"/>
                  </a:cubicBezTo>
                  <a:cubicBezTo>
                    <a:pt x="0" y="341"/>
                    <a:pt x="77" y="371"/>
                    <a:pt x="78" y="3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69" name="Line 196"/>
            <p:cNvSpPr>
              <a:spLocks noChangeShapeType="1"/>
            </p:cNvSpPr>
            <p:nvPr/>
          </p:nvSpPr>
          <p:spPr bwMode="auto">
            <a:xfrm>
              <a:off x="1608" y="316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0" name="Line 197"/>
            <p:cNvSpPr>
              <a:spLocks noChangeShapeType="1"/>
            </p:cNvSpPr>
            <p:nvPr/>
          </p:nvSpPr>
          <p:spPr bwMode="auto">
            <a:xfrm>
              <a:off x="2280" y="316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1" name="Line 198"/>
            <p:cNvSpPr>
              <a:spLocks noChangeShapeType="1"/>
            </p:cNvSpPr>
            <p:nvPr/>
          </p:nvSpPr>
          <p:spPr bwMode="auto">
            <a:xfrm>
              <a:off x="2952" y="3177"/>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2" name="Freeform 199"/>
            <p:cNvSpPr>
              <a:spLocks/>
            </p:cNvSpPr>
            <p:nvPr/>
          </p:nvSpPr>
          <p:spPr bwMode="auto">
            <a:xfrm>
              <a:off x="1730" y="3168"/>
              <a:ext cx="478" cy="348"/>
            </a:xfrm>
            <a:custGeom>
              <a:avLst/>
              <a:gdLst>
                <a:gd name="T0" fmla="*/ 478 w 478"/>
                <a:gd name="T1" fmla="*/ 0 h 348"/>
                <a:gd name="T2" fmla="*/ 404 w 478"/>
                <a:gd name="T3" fmla="*/ 144 h 348"/>
                <a:gd name="T4" fmla="*/ 60 w 478"/>
                <a:gd name="T5" fmla="*/ 265 h 348"/>
                <a:gd name="T6" fmla="*/ 41 w 478"/>
                <a:gd name="T7" fmla="*/ 348 h 348"/>
                <a:gd name="T8" fmla="*/ 0 60000 65536"/>
                <a:gd name="T9" fmla="*/ 0 60000 65536"/>
                <a:gd name="T10" fmla="*/ 0 60000 65536"/>
                <a:gd name="T11" fmla="*/ 0 60000 65536"/>
                <a:gd name="T12" fmla="*/ 0 w 478"/>
                <a:gd name="T13" fmla="*/ 0 h 348"/>
                <a:gd name="T14" fmla="*/ 478 w 478"/>
                <a:gd name="T15" fmla="*/ 348 h 348"/>
              </a:gdLst>
              <a:ahLst/>
              <a:cxnLst>
                <a:cxn ang="T8">
                  <a:pos x="T0" y="T1"/>
                </a:cxn>
                <a:cxn ang="T9">
                  <a:pos x="T2" y="T3"/>
                </a:cxn>
                <a:cxn ang="T10">
                  <a:pos x="T4" y="T5"/>
                </a:cxn>
                <a:cxn ang="T11">
                  <a:pos x="T6" y="T7"/>
                </a:cxn>
              </a:cxnLst>
              <a:rect l="T12" t="T13" r="T14" b="T15"/>
              <a:pathLst>
                <a:path w="478" h="348">
                  <a:moveTo>
                    <a:pt x="478" y="0"/>
                  </a:moveTo>
                  <a:cubicBezTo>
                    <a:pt x="466" y="24"/>
                    <a:pt x="474" y="100"/>
                    <a:pt x="404" y="144"/>
                  </a:cubicBezTo>
                  <a:cubicBezTo>
                    <a:pt x="349" y="193"/>
                    <a:pt x="120" y="231"/>
                    <a:pt x="60" y="265"/>
                  </a:cubicBezTo>
                  <a:cubicBezTo>
                    <a:pt x="0" y="299"/>
                    <a:pt x="45" y="331"/>
                    <a:pt x="41" y="3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73" name="Freeform 200"/>
            <p:cNvSpPr>
              <a:spLocks/>
            </p:cNvSpPr>
            <p:nvPr/>
          </p:nvSpPr>
          <p:spPr bwMode="auto">
            <a:xfrm>
              <a:off x="2286" y="3201"/>
              <a:ext cx="666" cy="399"/>
            </a:xfrm>
            <a:custGeom>
              <a:avLst/>
              <a:gdLst>
                <a:gd name="T0" fmla="*/ 248 w 733"/>
                <a:gd name="T1" fmla="*/ 0 h 399"/>
                <a:gd name="T2" fmla="*/ 244 w 733"/>
                <a:gd name="T3" fmla="*/ 83 h 399"/>
                <a:gd name="T4" fmla="*/ 28 w 733"/>
                <a:gd name="T5" fmla="*/ 241 h 399"/>
                <a:gd name="T6" fmla="*/ 25 w 733"/>
                <a:gd name="T7" fmla="*/ 399 h 399"/>
                <a:gd name="T8" fmla="*/ 0 60000 65536"/>
                <a:gd name="T9" fmla="*/ 0 60000 65536"/>
                <a:gd name="T10" fmla="*/ 0 60000 65536"/>
                <a:gd name="T11" fmla="*/ 0 60000 65536"/>
                <a:gd name="T12" fmla="*/ 0 w 733"/>
                <a:gd name="T13" fmla="*/ 0 h 399"/>
                <a:gd name="T14" fmla="*/ 733 w 733"/>
                <a:gd name="T15" fmla="*/ 399 h 399"/>
              </a:gdLst>
              <a:ahLst/>
              <a:cxnLst>
                <a:cxn ang="T8">
                  <a:pos x="T0" y="T1"/>
                </a:cxn>
                <a:cxn ang="T9">
                  <a:pos x="T2" y="T3"/>
                </a:cxn>
                <a:cxn ang="T10">
                  <a:pos x="T4" y="T5"/>
                </a:cxn>
                <a:cxn ang="T11">
                  <a:pos x="T6" y="T7"/>
                </a:cxn>
              </a:cxnLst>
              <a:rect l="T12" t="T13" r="T14" b="T15"/>
              <a:pathLst>
                <a:path w="733" h="399">
                  <a:moveTo>
                    <a:pt x="647" y="0"/>
                  </a:moveTo>
                  <a:cubicBezTo>
                    <a:pt x="645" y="14"/>
                    <a:pt x="733" y="43"/>
                    <a:pt x="637" y="83"/>
                  </a:cubicBezTo>
                  <a:cubicBezTo>
                    <a:pt x="603" y="129"/>
                    <a:pt x="142" y="191"/>
                    <a:pt x="71" y="241"/>
                  </a:cubicBezTo>
                  <a:cubicBezTo>
                    <a:pt x="0" y="291"/>
                    <a:pt x="67" y="366"/>
                    <a:pt x="66" y="39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74" name="Freeform 201"/>
            <p:cNvSpPr>
              <a:spLocks/>
            </p:cNvSpPr>
            <p:nvPr/>
          </p:nvSpPr>
          <p:spPr bwMode="auto">
            <a:xfrm>
              <a:off x="936" y="3163"/>
              <a:ext cx="659" cy="363"/>
            </a:xfrm>
            <a:custGeom>
              <a:avLst/>
              <a:gdLst>
                <a:gd name="T0" fmla="*/ 36 w 719"/>
                <a:gd name="T1" fmla="*/ 0 h 363"/>
                <a:gd name="T2" fmla="*/ 40 w 719"/>
                <a:gd name="T3" fmla="*/ 140 h 363"/>
                <a:gd name="T4" fmla="*/ 277 w 719"/>
                <a:gd name="T5" fmla="*/ 270 h 363"/>
                <a:gd name="T6" fmla="*/ 292 w 719"/>
                <a:gd name="T7" fmla="*/ 363 h 363"/>
                <a:gd name="T8" fmla="*/ 0 60000 65536"/>
                <a:gd name="T9" fmla="*/ 0 60000 65536"/>
                <a:gd name="T10" fmla="*/ 0 60000 65536"/>
                <a:gd name="T11" fmla="*/ 0 60000 65536"/>
                <a:gd name="T12" fmla="*/ 0 w 719"/>
                <a:gd name="T13" fmla="*/ 0 h 363"/>
                <a:gd name="T14" fmla="*/ 719 w 719"/>
                <a:gd name="T15" fmla="*/ 363 h 363"/>
              </a:gdLst>
              <a:ahLst/>
              <a:cxnLst>
                <a:cxn ang="T8">
                  <a:pos x="T0" y="T1"/>
                </a:cxn>
                <a:cxn ang="T9">
                  <a:pos x="T2" y="T3"/>
                </a:cxn>
                <a:cxn ang="T10">
                  <a:pos x="T4" y="T5"/>
                </a:cxn>
                <a:cxn ang="T11">
                  <a:pos x="T6" y="T7"/>
                </a:cxn>
              </a:cxnLst>
              <a:rect l="T12" t="T13" r="T14" b="T15"/>
              <a:pathLst>
                <a:path w="719" h="363">
                  <a:moveTo>
                    <a:pt x="87" y="0"/>
                  </a:moveTo>
                  <a:cubicBezTo>
                    <a:pt x="88" y="23"/>
                    <a:pt x="0" y="95"/>
                    <a:pt x="96" y="140"/>
                  </a:cubicBezTo>
                  <a:cubicBezTo>
                    <a:pt x="130" y="189"/>
                    <a:pt x="607" y="238"/>
                    <a:pt x="663" y="270"/>
                  </a:cubicBezTo>
                  <a:cubicBezTo>
                    <a:pt x="719" y="302"/>
                    <a:pt x="692" y="344"/>
                    <a:pt x="700" y="3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75" name="Freeform 202"/>
            <p:cNvSpPr>
              <a:spLocks/>
            </p:cNvSpPr>
            <p:nvPr/>
          </p:nvSpPr>
          <p:spPr bwMode="auto">
            <a:xfrm>
              <a:off x="2411" y="3168"/>
              <a:ext cx="443" cy="384"/>
            </a:xfrm>
            <a:custGeom>
              <a:avLst/>
              <a:gdLst>
                <a:gd name="T0" fmla="*/ 37 w 443"/>
                <a:gd name="T1" fmla="*/ 0 h 384"/>
                <a:gd name="T2" fmla="*/ 57 w 443"/>
                <a:gd name="T3" fmla="*/ 153 h 384"/>
                <a:gd name="T4" fmla="*/ 382 w 443"/>
                <a:gd name="T5" fmla="*/ 246 h 384"/>
                <a:gd name="T6" fmla="*/ 421 w 443"/>
                <a:gd name="T7" fmla="*/ 384 h 384"/>
                <a:gd name="T8" fmla="*/ 0 60000 65536"/>
                <a:gd name="T9" fmla="*/ 0 60000 65536"/>
                <a:gd name="T10" fmla="*/ 0 60000 65536"/>
                <a:gd name="T11" fmla="*/ 0 60000 65536"/>
                <a:gd name="T12" fmla="*/ 0 w 443"/>
                <a:gd name="T13" fmla="*/ 0 h 384"/>
                <a:gd name="T14" fmla="*/ 443 w 443"/>
                <a:gd name="T15" fmla="*/ 384 h 384"/>
              </a:gdLst>
              <a:ahLst/>
              <a:cxnLst>
                <a:cxn ang="T8">
                  <a:pos x="T0" y="T1"/>
                </a:cxn>
                <a:cxn ang="T9">
                  <a:pos x="T2" y="T3"/>
                </a:cxn>
                <a:cxn ang="T10">
                  <a:pos x="T4" y="T5"/>
                </a:cxn>
                <a:cxn ang="T11">
                  <a:pos x="T6" y="T7"/>
                </a:cxn>
              </a:cxnLst>
              <a:rect l="T12" t="T13" r="T14" b="T15"/>
              <a:pathLst>
                <a:path w="443" h="384">
                  <a:moveTo>
                    <a:pt x="37" y="0"/>
                  </a:moveTo>
                  <a:cubicBezTo>
                    <a:pt x="40" y="25"/>
                    <a:pt x="0" y="112"/>
                    <a:pt x="57" y="153"/>
                  </a:cubicBezTo>
                  <a:cubicBezTo>
                    <a:pt x="86" y="196"/>
                    <a:pt x="321" y="208"/>
                    <a:pt x="382" y="246"/>
                  </a:cubicBezTo>
                  <a:cubicBezTo>
                    <a:pt x="443" y="284"/>
                    <a:pt x="413" y="355"/>
                    <a:pt x="421" y="3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76" name="Freeform 203"/>
            <p:cNvSpPr>
              <a:spLocks/>
            </p:cNvSpPr>
            <p:nvPr/>
          </p:nvSpPr>
          <p:spPr bwMode="auto">
            <a:xfrm>
              <a:off x="1585" y="3173"/>
              <a:ext cx="661" cy="381"/>
            </a:xfrm>
            <a:custGeom>
              <a:avLst/>
              <a:gdLst>
                <a:gd name="T0" fmla="*/ 53 w 677"/>
                <a:gd name="T1" fmla="*/ 0 h 381"/>
                <a:gd name="T2" fmla="*/ 71 w 677"/>
                <a:gd name="T3" fmla="*/ 120 h 381"/>
                <a:gd name="T4" fmla="*/ 481 w 677"/>
                <a:gd name="T5" fmla="*/ 269 h 381"/>
                <a:gd name="T6" fmla="*/ 510 w 677"/>
                <a:gd name="T7" fmla="*/ 381 h 381"/>
                <a:gd name="T8" fmla="*/ 0 60000 65536"/>
                <a:gd name="T9" fmla="*/ 0 60000 65536"/>
                <a:gd name="T10" fmla="*/ 0 60000 65536"/>
                <a:gd name="T11" fmla="*/ 0 60000 65536"/>
                <a:gd name="T12" fmla="*/ 0 w 677"/>
                <a:gd name="T13" fmla="*/ 0 h 381"/>
                <a:gd name="T14" fmla="*/ 677 w 677"/>
                <a:gd name="T15" fmla="*/ 381 h 381"/>
              </a:gdLst>
              <a:ahLst/>
              <a:cxnLst>
                <a:cxn ang="T8">
                  <a:pos x="T0" y="T1"/>
                </a:cxn>
                <a:cxn ang="T9">
                  <a:pos x="T2" y="T3"/>
                </a:cxn>
                <a:cxn ang="T10">
                  <a:pos x="T4" y="T5"/>
                </a:cxn>
                <a:cxn ang="T11">
                  <a:pos x="T6" y="T7"/>
                </a:cxn>
              </a:cxnLst>
              <a:rect l="T12" t="T13" r="T14" b="T15"/>
              <a:pathLst>
                <a:path w="677" h="381">
                  <a:moveTo>
                    <a:pt x="63" y="0"/>
                  </a:moveTo>
                  <a:cubicBezTo>
                    <a:pt x="68" y="20"/>
                    <a:pt x="0" y="75"/>
                    <a:pt x="91" y="120"/>
                  </a:cubicBezTo>
                  <a:cubicBezTo>
                    <a:pt x="125" y="169"/>
                    <a:pt x="545" y="232"/>
                    <a:pt x="611" y="269"/>
                  </a:cubicBezTo>
                  <a:cubicBezTo>
                    <a:pt x="677" y="306"/>
                    <a:pt x="640" y="358"/>
                    <a:pt x="648" y="38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77" name="Freeform 204"/>
            <p:cNvSpPr>
              <a:spLocks/>
            </p:cNvSpPr>
            <p:nvPr/>
          </p:nvSpPr>
          <p:spPr bwMode="auto">
            <a:xfrm>
              <a:off x="1039" y="3120"/>
              <a:ext cx="1073" cy="384"/>
            </a:xfrm>
            <a:custGeom>
              <a:avLst/>
              <a:gdLst>
                <a:gd name="T0" fmla="*/ 1073 w 1073"/>
                <a:gd name="T1" fmla="*/ 0 h 384"/>
                <a:gd name="T2" fmla="*/ 779 w 1073"/>
                <a:gd name="T3" fmla="*/ 248 h 384"/>
                <a:gd name="T4" fmla="*/ 119 w 1073"/>
                <a:gd name="T5" fmla="*/ 313 h 384"/>
                <a:gd name="T6" fmla="*/ 65 w 1073"/>
                <a:gd name="T7" fmla="*/ 384 h 384"/>
                <a:gd name="T8" fmla="*/ 0 60000 65536"/>
                <a:gd name="T9" fmla="*/ 0 60000 65536"/>
                <a:gd name="T10" fmla="*/ 0 60000 65536"/>
                <a:gd name="T11" fmla="*/ 0 60000 65536"/>
                <a:gd name="T12" fmla="*/ 0 w 1073"/>
                <a:gd name="T13" fmla="*/ 0 h 384"/>
                <a:gd name="T14" fmla="*/ 1073 w 1073"/>
                <a:gd name="T15" fmla="*/ 384 h 384"/>
              </a:gdLst>
              <a:ahLst/>
              <a:cxnLst>
                <a:cxn ang="T8">
                  <a:pos x="T0" y="T1"/>
                </a:cxn>
                <a:cxn ang="T9">
                  <a:pos x="T2" y="T3"/>
                </a:cxn>
                <a:cxn ang="T10">
                  <a:pos x="T4" y="T5"/>
                </a:cxn>
                <a:cxn ang="T11">
                  <a:pos x="T6" y="T7"/>
                </a:cxn>
              </a:cxnLst>
              <a:rect l="T12" t="T13" r="T14" b="T15"/>
              <a:pathLst>
                <a:path w="1073" h="384">
                  <a:moveTo>
                    <a:pt x="1073" y="0"/>
                  </a:moveTo>
                  <a:cubicBezTo>
                    <a:pt x="1024" y="41"/>
                    <a:pt x="938" y="196"/>
                    <a:pt x="779" y="248"/>
                  </a:cubicBezTo>
                  <a:cubicBezTo>
                    <a:pt x="645" y="306"/>
                    <a:pt x="238" y="290"/>
                    <a:pt x="119" y="313"/>
                  </a:cubicBezTo>
                  <a:cubicBezTo>
                    <a:pt x="0" y="336"/>
                    <a:pt x="76" y="369"/>
                    <a:pt x="65" y="3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78" name="Freeform 205"/>
            <p:cNvSpPr>
              <a:spLocks/>
            </p:cNvSpPr>
            <p:nvPr/>
          </p:nvSpPr>
          <p:spPr bwMode="auto">
            <a:xfrm>
              <a:off x="1608" y="3173"/>
              <a:ext cx="1163" cy="331"/>
            </a:xfrm>
            <a:custGeom>
              <a:avLst/>
              <a:gdLst>
                <a:gd name="T0" fmla="*/ 947 w 1186"/>
                <a:gd name="T1" fmla="*/ 100 h 378"/>
                <a:gd name="T2" fmla="*/ 840 w 1186"/>
                <a:gd name="T3" fmla="*/ 78 h 378"/>
                <a:gd name="T4" fmla="*/ 138 w 1186"/>
                <a:gd name="T5" fmla="*/ 45 h 378"/>
                <a:gd name="T6" fmla="*/ 37 w 1186"/>
                <a:gd name="T7" fmla="*/ 0 h 378"/>
                <a:gd name="T8" fmla="*/ 0 60000 65536"/>
                <a:gd name="T9" fmla="*/ 0 60000 65536"/>
                <a:gd name="T10" fmla="*/ 0 60000 65536"/>
                <a:gd name="T11" fmla="*/ 0 60000 65536"/>
                <a:gd name="T12" fmla="*/ 0 w 1186"/>
                <a:gd name="T13" fmla="*/ 0 h 378"/>
                <a:gd name="T14" fmla="*/ 1186 w 1186"/>
                <a:gd name="T15" fmla="*/ 378 h 378"/>
              </a:gdLst>
              <a:ahLst/>
              <a:cxnLst>
                <a:cxn ang="T8">
                  <a:pos x="T0" y="T1"/>
                </a:cxn>
                <a:cxn ang="T9">
                  <a:pos x="T2" y="T3"/>
                </a:cxn>
                <a:cxn ang="T10">
                  <a:pos x="T4" y="T5"/>
                </a:cxn>
                <a:cxn ang="T11">
                  <a:pos x="T6" y="T7"/>
                </a:cxn>
              </a:cxnLst>
              <a:rect l="T12" t="T13" r="T14" b="T15"/>
              <a:pathLst>
                <a:path w="1186" h="378">
                  <a:moveTo>
                    <a:pt x="1151" y="378"/>
                  </a:moveTo>
                  <a:cubicBezTo>
                    <a:pt x="1130" y="365"/>
                    <a:pt x="1186" y="332"/>
                    <a:pt x="1022" y="297"/>
                  </a:cubicBezTo>
                  <a:cubicBezTo>
                    <a:pt x="885" y="279"/>
                    <a:pt x="314" y="217"/>
                    <a:pt x="168" y="167"/>
                  </a:cubicBezTo>
                  <a:cubicBezTo>
                    <a:pt x="0" y="103"/>
                    <a:pt x="72" y="35"/>
                    <a:pt x="4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5879" name="Rectangle 206"/>
            <p:cNvSpPr>
              <a:spLocks noChangeArrowheads="1"/>
            </p:cNvSpPr>
            <p:nvPr/>
          </p:nvSpPr>
          <p:spPr bwMode="auto">
            <a:xfrm>
              <a:off x="624" y="3504"/>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5880" name="Rectangle 207"/>
            <p:cNvSpPr>
              <a:spLocks noChangeArrowheads="1"/>
            </p:cNvSpPr>
            <p:nvPr/>
          </p:nvSpPr>
          <p:spPr bwMode="auto">
            <a:xfrm>
              <a:off x="624" y="2976"/>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5881" name="Rectangle 208"/>
            <p:cNvSpPr>
              <a:spLocks noChangeArrowheads="1"/>
            </p:cNvSpPr>
            <p:nvPr/>
          </p:nvSpPr>
          <p:spPr bwMode="auto">
            <a:xfrm>
              <a:off x="1296" y="2976"/>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5882" name="Rectangle 209"/>
            <p:cNvSpPr>
              <a:spLocks noChangeArrowheads="1"/>
            </p:cNvSpPr>
            <p:nvPr/>
          </p:nvSpPr>
          <p:spPr bwMode="auto">
            <a:xfrm>
              <a:off x="1968" y="2976"/>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5883" name="Rectangle 210"/>
            <p:cNvSpPr>
              <a:spLocks noChangeArrowheads="1"/>
            </p:cNvSpPr>
            <p:nvPr/>
          </p:nvSpPr>
          <p:spPr bwMode="auto">
            <a:xfrm>
              <a:off x="2640" y="2976"/>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5884" name="Rectangle 211"/>
            <p:cNvSpPr>
              <a:spLocks noChangeArrowheads="1"/>
            </p:cNvSpPr>
            <p:nvPr/>
          </p:nvSpPr>
          <p:spPr bwMode="auto">
            <a:xfrm>
              <a:off x="1296" y="3504"/>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5885" name="Rectangle 212"/>
            <p:cNvSpPr>
              <a:spLocks noChangeArrowheads="1"/>
            </p:cNvSpPr>
            <p:nvPr/>
          </p:nvSpPr>
          <p:spPr bwMode="auto">
            <a:xfrm>
              <a:off x="1968" y="3504"/>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5886" name="Rectangle 213"/>
            <p:cNvSpPr>
              <a:spLocks noChangeArrowheads="1"/>
            </p:cNvSpPr>
            <p:nvPr/>
          </p:nvSpPr>
          <p:spPr bwMode="auto">
            <a:xfrm>
              <a:off x="2640" y="3504"/>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grpSp>
      <p:sp>
        <p:nvSpPr>
          <p:cNvPr id="35858" name="AutoShape 214"/>
          <p:cNvSpPr>
            <a:spLocks noChangeArrowheads="1"/>
          </p:cNvSpPr>
          <p:nvPr/>
        </p:nvSpPr>
        <p:spPr bwMode="auto">
          <a:xfrm>
            <a:off x="2667000" y="3124200"/>
            <a:ext cx="685800" cy="838200"/>
          </a:xfrm>
          <a:prstGeom prst="downArrow">
            <a:avLst>
              <a:gd name="adj1" fmla="val 50000"/>
              <a:gd name="adj2" fmla="val 30556"/>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685800" y="533400"/>
            <a:ext cx="4191000" cy="2133600"/>
            <a:chOff x="144" y="1104"/>
            <a:chExt cx="2640" cy="1344"/>
          </a:xfrm>
        </p:grpSpPr>
        <p:sp>
          <p:nvSpPr>
            <p:cNvPr id="36901" name="Rectangle 4"/>
            <p:cNvSpPr>
              <a:spLocks noChangeArrowheads="1"/>
            </p:cNvSpPr>
            <p:nvPr/>
          </p:nvSpPr>
          <p:spPr bwMode="auto">
            <a:xfrm>
              <a:off x="144"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2" name="Rectangle 5"/>
            <p:cNvSpPr>
              <a:spLocks noChangeArrowheads="1"/>
            </p:cNvSpPr>
            <p:nvPr/>
          </p:nvSpPr>
          <p:spPr bwMode="auto">
            <a:xfrm>
              <a:off x="816"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3" name="Rectangle 6"/>
            <p:cNvSpPr>
              <a:spLocks noChangeArrowheads="1"/>
            </p:cNvSpPr>
            <p:nvPr/>
          </p:nvSpPr>
          <p:spPr bwMode="auto">
            <a:xfrm>
              <a:off x="1488"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4" name="Rectangle 7"/>
            <p:cNvSpPr>
              <a:spLocks noChangeArrowheads="1"/>
            </p:cNvSpPr>
            <p:nvPr/>
          </p:nvSpPr>
          <p:spPr bwMode="auto">
            <a:xfrm>
              <a:off x="2160"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5" name="Rectangle 8"/>
            <p:cNvSpPr>
              <a:spLocks noChangeArrowheads="1"/>
            </p:cNvSpPr>
            <p:nvPr/>
          </p:nvSpPr>
          <p:spPr bwMode="auto">
            <a:xfrm>
              <a:off x="144"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6" name="Rectangle 9"/>
            <p:cNvSpPr>
              <a:spLocks noChangeArrowheads="1"/>
            </p:cNvSpPr>
            <p:nvPr/>
          </p:nvSpPr>
          <p:spPr bwMode="auto">
            <a:xfrm>
              <a:off x="816"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7" name="Rectangle 10"/>
            <p:cNvSpPr>
              <a:spLocks noChangeArrowheads="1"/>
            </p:cNvSpPr>
            <p:nvPr/>
          </p:nvSpPr>
          <p:spPr bwMode="auto">
            <a:xfrm>
              <a:off x="1488"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8" name="Rectangle 11"/>
            <p:cNvSpPr>
              <a:spLocks noChangeArrowheads="1"/>
            </p:cNvSpPr>
            <p:nvPr/>
          </p:nvSpPr>
          <p:spPr bwMode="auto">
            <a:xfrm>
              <a:off x="2160"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App</a:t>
              </a:r>
            </a:p>
          </p:txBody>
        </p:sp>
        <p:sp>
          <p:nvSpPr>
            <p:cNvPr id="36909" name="Line 12"/>
            <p:cNvSpPr>
              <a:spLocks noChangeShapeType="1"/>
            </p:cNvSpPr>
            <p:nvPr/>
          </p:nvSpPr>
          <p:spPr bwMode="auto">
            <a:xfrm>
              <a:off x="456" y="158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910" name="Freeform 13"/>
            <p:cNvSpPr>
              <a:spLocks/>
            </p:cNvSpPr>
            <p:nvPr/>
          </p:nvSpPr>
          <p:spPr bwMode="auto">
            <a:xfrm>
              <a:off x="456" y="1570"/>
              <a:ext cx="645" cy="398"/>
            </a:xfrm>
            <a:custGeom>
              <a:avLst/>
              <a:gdLst>
                <a:gd name="T0" fmla="*/ 293 w 699"/>
                <a:gd name="T1" fmla="*/ 0 h 398"/>
                <a:gd name="T2" fmla="*/ 269 w 699"/>
                <a:gd name="T3" fmla="*/ 158 h 398"/>
                <a:gd name="T4" fmla="*/ 32 w 699"/>
                <a:gd name="T5" fmla="*/ 269 h 398"/>
                <a:gd name="T6" fmla="*/ 35 w 699"/>
                <a:gd name="T7" fmla="*/ 398 h 398"/>
                <a:gd name="T8" fmla="*/ 0 60000 65536"/>
                <a:gd name="T9" fmla="*/ 0 60000 65536"/>
                <a:gd name="T10" fmla="*/ 0 60000 65536"/>
                <a:gd name="T11" fmla="*/ 0 60000 65536"/>
                <a:gd name="T12" fmla="*/ 0 w 699"/>
                <a:gd name="T13" fmla="*/ 0 h 398"/>
                <a:gd name="T14" fmla="*/ 699 w 699"/>
                <a:gd name="T15" fmla="*/ 398 h 398"/>
              </a:gdLst>
              <a:ahLst/>
              <a:cxnLst>
                <a:cxn ang="T8">
                  <a:pos x="T0" y="T1"/>
                </a:cxn>
                <a:cxn ang="T9">
                  <a:pos x="T2" y="T3"/>
                </a:cxn>
                <a:cxn ang="T10">
                  <a:pos x="T4" y="T5"/>
                </a:cxn>
                <a:cxn ang="T11">
                  <a:pos x="T6" y="T7"/>
                </a:cxn>
              </a:cxnLst>
              <a:rect l="T12" t="T13" r="T14" b="T15"/>
              <a:pathLst>
                <a:path w="699" h="398">
                  <a:moveTo>
                    <a:pt x="657" y="0"/>
                  </a:moveTo>
                  <a:cubicBezTo>
                    <a:pt x="648" y="26"/>
                    <a:pt x="699" y="113"/>
                    <a:pt x="601" y="158"/>
                  </a:cubicBezTo>
                  <a:cubicBezTo>
                    <a:pt x="540" y="195"/>
                    <a:pt x="141" y="228"/>
                    <a:pt x="72" y="269"/>
                  </a:cubicBezTo>
                  <a:cubicBezTo>
                    <a:pt x="0" y="341"/>
                    <a:pt x="77" y="371"/>
                    <a:pt x="78" y="3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11" name="Line 14"/>
            <p:cNvSpPr>
              <a:spLocks noChangeShapeType="1"/>
            </p:cNvSpPr>
            <p:nvPr/>
          </p:nvSpPr>
          <p:spPr bwMode="auto">
            <a:xfrm>
              <a:off x="1128" y="158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912" name="Line 15"/>
            <p:cNvSpPr>
              <a:spLocks noChangeShapeType="1"/>
            </p:cNvSpPr>
            <p:nvPr/>
          </p:nvSpPr>
          <p:spPr bwMode="auto">
            <a:xfrm>
              <a:off x="1800" y="158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913" name="Line 16"/>
            <p:cNvSpPr>
              <a:spLocks noChangeShapeType="1"/>
            </p:cNvSpPr>
            <p:nvPr/>
          </p:nvSpPr>
          <p:spPr bwMode="auto">
            <a:xfrm>
              <a:off x="2472" y="1593"/>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914" name="Freeform 17"/>
            <p:cNvSpPr>
              <a:spLocks/>
            </p:cNvSpPr>
            <p:nvPr/>
          </p:nvSpPr>
          <p:spPr bwMode="auto">
            <a:xfrm>
              <a:off x="1250" y="1584"/>
              <a:ext cx="478" cy="348"/>
            </a:xfrm>
            <a:custGeom>
              <a:avLst/>
              <a:gdLst>
                <a:gd name="T0" fmla="*/ 478 w 478"/>
                <a:gd name="T1" fmla="*/ 0 h 348"/>
                <a:gd name="T2" fmla="*/ 404 w 478"/>
                <a:gd name="T3" fmla="*/ 144 h 348"/>
                <a:gd name="T4" fmla="*/ 60 w 478"/>
                <a:gd name="T5" fmla="*/ 265 h 348"/>
                <a:gd name="T6" fmla="*/ 41 w 478"/>
                <a:gd name="T7" fmla="*/ 348 h 348"/>
                <a:gd name="T8" fmla="*/ 0 60000 65536"/>
                <a:gd name="T9" fmla="*/ 0 60000 65536"/>
                <a:gd name="T10" fmla="*/ 0 60000 65536"/>
                <a:gd name="T11" fmla="*/ 0 60000 65536"/>
                <a:gd name="T12" fmla="*/ 0 w 478"/>
                <a:gd name="T13" fmla="*/ 0 h 348"/>
                <a:gd name="T14" fmla="*/ 478 w 478"/>
                <a:gd name="T15" fmla="*/ 348 h 348"/>
              </a:gdLst>
              <a:ahLst/>
              <a:cxnLst>
                <a:cxn ang="T8">
                  <a:pos x="T0" y="T1"/>
                </a:cxn>
                <a:cxn ang="T9">
                  <a:pos x="T2" y="T3"/>
                </a:cxn>
                <a:cxn ang="T10">
                  <a:pos x="T4" y="T5"/>
                </a:cxn>
                <a:cxn ang="T11">
                  <a:pos x="T6" y="T7"/>
                </a:cxn>
              </a:cxnLst>
              <a:rect l="T12" t="T13" r="T14" b="T15"/>
              <a:pathLst>
                <a:path w="478" h="348">
                  <a:moveTo>
                    <a:pt x="478" y="0"/>
                  </a:moveTo>
                  <a:cubicBezTo>
                    <a:pt x="466" y="24"/>
                    <a:pt x="474" y="100"/>
                    <a:pt x="404" y="144"/>
                  </a:cubicBezTo>
                  <a:cubicBezTo>
                    <a:pt x="349" y="193"/>
                    <a:pt x="120" y="231"/>
                    <a:pt x="60" y="265"/>
                  </a:cubicBezTo>
                  <a:cubicBezTo>
                    <a:pt x="0" y="299"/>
                    <a:pt x="45" y="331"/>
                    <a:pt x="41" y="3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15" name="Freeform 18"/>
            <p:cNvSpPr>
              <a:spLocks/>
            </p:cNvSpPr>
            <p:nvPr/>
          </p:nvSpPr>
          <p:spPr bwMode="auto">
            <a:xfrm>
              <a:off x="1806" y="1617"/>
              <a:ext cx="666" cy="399"/>
            </a:xfrm>
            <a:custGeom>
              <a:avLst/>
              <a:gdLst>
                <a:gd name="T0" fmla="*/ 248 w 733"/>
                <a:gd name="T1" fmla="*/ 0 h 399"/>
                <a:gd name="T2" fmla="*/ 244 w 733"/>
                <a:gd name="T3" fmla="*/ 83 h 399"/>
                <a:gd name="T4" fmla="*/ 28 w 733"/>
                <a:gd name="T5" fmla="*/ 241 h 399"/>
                <a:gd name="T6" fmla="*/ 25 w 733"/>
                <a:gd name="T7" fmla="*/ 399 h 399"/>
                <a:gd name="T8" fmla="*/ 0 60000 65536"/>
                <a:gd name="T9" fmla="*/ 0 60000 65536"/>
                <a:gd name="T10" fmla="*/ 0 60000 65536"/>
                <a:gd name="T11" fmla="*/ 0 60000 65536"/>
                <a:gd name="T12" fmla="*/ 0 w 733"/>
                <a:gd name="T13" fmla="*/ 0 h 399"/>
                <a:gd name="T14" fmla="*/ 733 w 733"/>
                <a:gd name="T15" fmla="*/ 399 h 399"/>
              </a:gdLst>
              <a:ahLst/>
              <a:cxnLst>
                <a:cxn ang="T8">
                  <a:pos x="T0" y="T1"/>
                </a:cxn>
                <a:cxn ang="T9">
                  <a:pos x="T2" y="T3"/>
                </a:cxn>
                <a:cxn ang="T10">
                  <a:pos x="T4" y="T5"/>
                </a:cxn>
                <a:cxn ang="T11">
                  <a:pos x="T6" y="T7"/>
                </a:cxn>
              </a:cxnLst>
              <a:rect l="T12" t="T13" r="T14" b="T15"/>
              <a:pathLst>
                <a:path w="733" h="399">
                  <a:moveTo>
                    <a:pt x="647" y="0"/>
                  </a:moveTo>
                  <a:cubicBezTo>
                    <a:pt x="645" y="14"/>
                    <a:pt x="733" y="43"/>
                    <a:pt x="637" y="83"/>
                  </a:cubicBezTo>
                  <a:cubicBezTo>
                    <a:pt x="603" y="129"/>
                    <a:pt x="142" y="191"/>
                    <a:pt x="71" y="241"/>
                  </a:cubicBezTo>
                  <a:cubicBezTo>
                    <a:pt x="0" y="291"/>
                    <a:pt x="67" y="366"/>
                    <a:pt x="66" y="39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16" name="Freeform 19"/>
            <p:cNvSpPr>
              <a:spLocks/>
            </p:cNvSpPr>
            <p:nvPr/>
          </p:nvSpPr>
          <p:spPr bwMode="auto">
            <a:xfrm>
              <a:off x="456" y="1579"/>
              <a:ext cx="659" cy="363"/>
            </a:xfrm>
            <a:custGeom>
              <a:avLst/>
              <a:gdLst>
                <a:gd name="T0" fmla="*/ 36 w 719"/>
                <a:gd name="T1" fmla="*/ 0 h 363"/>
                <a:gd name="T2" fmla="*/ 40 w 719"/>
                <a:gd name="T3" fmla="*/ 140 h 363"/>
                <a:gd name="T4" fmla="*/ 277 w 719"/>
                <a:gd name="T5" fmla="*/ 270 h 363"/>
                <a:gd name="T6" fmla="*/ 292 w 719"/>
                <a:gd name="T7" fmla="*/ 363 h 363"/>
                <a:gd name="T8" fmla="*/ 0 60000 65536"/>
                <a:gd name="T9" fmla="*/ 0 60000 65536"/>
                <a:gd name="T10" fmla="*/ 0 60000 65536"/>
                <a:gd name="T11" fmla="*/ 0 60000 65536"/>
                <a:gd name="T12" fmla="*/ 0 w 719"/>
                <a:gd name="T13" fmla="*/ 0 h 363"/>
                <a:gd name="T14" fmla="*/ 719 w 719"/>
                <a:gd name="T15" fmla="*/ 363 h 363"/>
              </a:gdLst>
              <a:ahLst/>
              <a:cxnLst>
                <a:cxn ang="T8">
                  <a:pos x="T0" y="T1"/>
                </a:cxn>
                <a:cxn ang="T9">
                  <a:pos x="T2" y="T3"/>
                </a:cxn>
                <a:cxn ang="T10">
                  <a:pos x="T4" y="T5"/>
                </a:cxn>
                <a:cxn ang="T11">
                  <a:pos x="T6" y="T7"/>
                </a:cxn>
              </a:cxnLst>
              <a:rect l="T12" t="T13" r="T14" b="T15"/>
              <a:pathLst>
                <a:path w="719" h="363">
                  <a:moveTo>
                    <a:pt x="87" y="0"/>
                  </a:moveTo>
                  <a:cubicBezTo>
                    <a:pt x="88" y="23"/>
                    <a:pt x="0" y="95"/>
                    <a:pt x="96" y="140"/>
                  </a:cubicBezTo>
                  <a:cubicBezTo>
                    <a:pt x="130" y="189"/>
                    <a:pt x="607" y="238"/>
                    <a:pt x="663" y="270"/>
                  </a:cubicBezTo>
                  <a:cubicBezTo>
                    <a:pt x="719" y="302"/>
                    <a:pt x="692" y="344"/>
                    <a:pt x="700" y="3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17" name="Freeform 20"/>
            <p:cNvSpPr>
              <a:spLocks/>
            </p:cNvSpPr>
            <p:nvPr/>
          </p:nvSpPr>
          <p:spPr bwMode="auto">
            <a:xfrm>
              <a:off x="1931" y="1584"/>
              <a:ext cx="443" cy="384"/>
            </a:xfrm>
            <a:custGeom>
              <a:avLst/>
              <a:gdLst>
                <a:gd name="T0" fmla="*/ 37 w 443"/>
                <a:gd name="T1" fmla="*/ 0 h 384"/>
                <a:gd name="T2" fmla="*/ 57 w 443"/>
                <a:gd name="T3" fmla="*/ 153 h 384"/>
                <a:gd name="T4" fmla="*/ 382 w 443"/>
                <a:gd name="T5" fmla="*/ 246 h 384"/>
                <a:gd name="T6" fmla="*/ 421 w 443"/>
                <a:gd name="T7" fmla="*/ 384 h 384"/>
                <a:gd name="T8" fmla="*/ 0 60000 65536"/>
                <a:gd name="T9" fmla="*/ 0 60000 65536"/>
                <a:gd name="T10" fmla="*/ 0 60000 65536"/>
                <a:gd name="T11" fmla="*/ 0 60000 65536"/>
                <a:gd name="T12" fmla="*/ 0 w 443"/>
                <a:gd name="T13" fmla="*/ 0 h 384"/>
                <a:gd name="T14" fmla="*/ 443 w 443"/>
                <a:gd name="T15" fmla="*/ 384 h 384"/>
              </a:gdLst>
              <a:ahLst/>
              <a:cxnLst>
                <a:cxn ang="T8">
                  <a:pos x="T0" y="T1"/>
                </a:cxn>
                <a:cxn ang="T9">
                  <a:pos x="T2" y="T3"/>
                </a:cxn>
                <a:cxn ang="T10">
                  <a:pos x="T4" y="T5"/>
                </a:cxn>
                <a:cxn ang="T11">
                  <a:pos x="T6" y="T7"/>
                </a:cxn>
              </a:cxnLst>
              <a:rect l="T12" t="T13" r="T14" b="T15"/>
              <a:pathLst>
                <a:path w="443" h="384">
                  <a:moveTo>
                    <a:pt x="37" y="0"/>
                  </a:moveTo>
                  <a:cubicBezTo>
                    <a:pt x="40" y="25"/>
                    <a:pt x="0" y="112"/>
                    <a:pt x="57" y="153"/>
                  </a:cubicBezTo>
                  <a:cubicBezTo>
                    <a:pt x="86" y="196"/>
                    <a:pt x="321" y="208"/>
                    <a:pt x="382" y="246"/>
                  </a:cubicBezTo>
                  <a:cubicBezTo>
                    <a:pt x="443" y="284"/>
                    <a:pt x="413" y="355"/>
                    <a:pt x="421" y="3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18" name="Freeform 21"/>
            <p:cNvSpPr>
              <a:spLocks/>
            </p:cNvSpPr>
            <p:nvPr/>
          </p:nvSpPr>
          <p:spPr bwMode="auto">
            <a:xfrm>
              <a:off x="1105" y="1589"/>
              <a:ext cx="661" cy="381"/>
            </a:xfrm>
            <a:custGeom>
              <a:avLst/>
              <a:gdLst>
                <a:gd name="T0" fmla="*/ 53 w 677"/>
                <a:gd name="T1" fmla="*/ 0 h 381"/>
                <a:gd name="T2" fmla="*/ 71 w 677"/>
                <a:gd name="T3" fmla="*/ 120 h 381"/>
                <a:gd name="T4" fmla="*/ 481 w 677"/>
                <a:gd name="T5" fmla="*/ 269 h 381"/>
                <a:gd name="T6" fmla="*/ 510 w 677"/>
                <a:gd name="T7" fmla="*/ 381 h 381"/>
                <a:gd name="T8" fmla="*/ 0 60000 65536"/>
                <a:gd name="T9" fmla="*/ 0 60000 65536"/>
                <a:gd name="T10" fmla="*/ 0 60000 65536"/>
                <a:gd name="T11" fmla="*/ 0 60000 65536"/>
                <a:gd name="T12" fmla="*/ 0 w 677"/>
                <a:gd name="T13" fmla="*/ 0 h 381"/>
                <a:gd name="T14" fmla="*/ 677 w 677"/>
                <a:gd name="T15" fmla="*/ 381 h 381"/>
              </a:gdLst>
              <a:ahLst/>
              <a:cxnLst>
                <a:cxn ang="T8">
                  <a:pos x="T0" y="T1"/>
                </a:cxn>
                <a:cxn ang="T9">
                  <a:pos x="T2" y="T3"/>
                </a:cxn>
                <a:cxn ang="T10">
                  <a:pos x="T4" y="T5"/>
                </a:cxn>
                <a:cxn ang="T11">
                  <a:pos x="T6" y="T7"/>
                </a:cxn>
              </a:cxnLst>
              <a:rect l="T12" t="T13" r="T14" b="T15"/>
              <a:pathLst>
                <a:path w="677" h="381">
                  <a:moveTo>
                    <a:pt x="63" y="0"/>
                  </a:moveTo>
                  <a:cubicBezTo>
                    <a:pt x="68" y="20"/>
                    <a:pt x="0" y="75"/>
                    <a:pt x="91" y="120"/>
                  </a:cubicBezTo>
                  <a:cubicBezTo>
                    <a:pt x="125" y="169"/>
                    <a:pt x="545" y="232"/>
                    <a:pt x="611" y="269"/>
                  </a:cubicBezTo>
                  <a:cubicBezTo>
                    <a:pt x="677" y="306"/>
                    <a:pt x="640" y="358"/>
                    <a:pt x="648" y="38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19" name="Freeform 22"/>
            <p:cNvSpPr>
              <a:spLocks/>
            </p:cNvSpPr>
            <p:nvPr/>
          </p:nvSpPr>
          <p:spPr bwMode="auto">
            <a:xfrm>
              <a:off x="559" y="1536"/>
              <a:ext cx="1073" cy="384"/>
            </a:xfrm>
            <a:custGeom>
              <a:avLst/>
              <a:gdLst>
                <a:gd name="T0" fmla="*/ 1073 w 1073"/>
                <a:gd name="T1" fmla="*/ 0 h 384"/>
                <a:gd name="T2" fmla="*/ 779 w 1073"/>
                <a:gd name="T3" fmla="*/ 248 h 384"/>
                <a:gd name="T4" fmla="*/ 119 w 1073"/>
                <a:gd name="T5" fmla="*/ 313 h 384"/>
                <a:gd name="T6" fmla="*/ 65 w 1073"/>
                <a:gd name="T7" fmla="*/ 384 h 384"/>
                <a:gd name="T8" fmla="*/ 0 60000 65536"/>
                <a:gd name="T9" fmla="*/ 0 60000 65536"/>
                <a:gd name="T10" fmla="*/ 0 60000 65536"/>
                <a:gd name="T11" fmla="*/ 0 60000 65536"/>
                <a:gd name="T12" fmla="*/ 0 w 1073"/>
                <a:gd name="T13" fmla="*/ 0 h 384"/>
                <a:gd name="T14" fmla="*/ 1073 w 1073"/>
                <a:gd name="T15" fmla="*/ 384 h 384"/>
              </a:gdLst>
              <a:ahLst/>
              <a:cxnLst>
                <a:cxn ang="T8">
                  <a:pos x="T0" y="T1"/>
                </a:cxn>
                <a:cxn ang="T9">
                  <a:pos x="T2" y="T3"/>
                </a:cxn>
                <a:cxn ang="T10">
                  <a:pos x="T4" y="T5"/>
                </a:cxn>
                <a:cxn ang="T11">
                  <a:pos x="T6" y="T7"/>
                </a:cxn>
              </a:cxnLst>
              <a:rect l="T12" t="T13" r="T14" b="T15"/>
              <a:pathLst>
                <a:path w="1073" h="384">
                  <a:moveTo>
                    <a:pt x="1073" y="0"/>
                  </a:moveTo>
                  <a:cubicBezTo>
                    <a:pt x="1024" y="41"/>
                    <a:pt x="938" y="196"/>
                    <a:pt x="779" y="248"/>
                  </a:cubicBezTo>
                  <a:cubicBezTo>
                    <a:pt x="645" y="306"/>
                    <a:pt x="238" y="290"/>
                    <a:pt x="119" y="313"/>
                  </a:cubicBezTo>
                  <a:cubicBezTo>
                    <a:pt x="0" y="336"/>
                    <a:pt x="76" y="369"/>
                    <a:pt x="65" y="3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20" name="Freeform 23"/>
            <p:cNvSpPr>
              <a:spLocks/>
            </p:cNvSpPr>
            <p:nvPr/>
          </p:nvSpPr>
          <p:spPr bwMode="auto">
            <a:xfrm>
              <a:off x="1128" y="1589"/>
              <a:ext cx="1163" cy="331"/>
            </a:xfrm>
            <a:custGeom>
              <a:avLst/>
              <a:gdLst>
                <a:gd name="T0" fmla="*/ 947 w 1186"/>
                <a:gd name="T1" fmla="*/ 100 h 378"/>
                <a:gd name="T2" fmla="*/ 840 w 1186"/>
                <a:gd name="T3" fmla="*/ 78 h 378"/>
                <a:gd name="T4" fmla="*/ 138 w 1186"/>
                <a:gd name="T5" fmla="*/ 45 h 378"/>
                <a:gd name="T6" fmla="*/ 37 w 1186"/>
                <a:gd name="T7" fmla="*/ 0 h 378"/>
                <a:gd name="T8" fmla="*/ 0 60000 65536"/>
                <a:gd name="T9" fmla="*/ 0 60000 65536"/>
                <a:gd name="T10" fmla="*/ 0 60000 65536"/>
                <a:gd name="T11" fmla="*/ 0 60000 65536"/>
                <a:gd name="T12" fmla="*/ 0 w 1186"/>
                <a:gd name="T13" fmla="*/ 0 h 378"/>
                <a:gd name="T14" fmla="*/ 1186 w 1186"/>
                <a:gd name="T15" fmla="*/ 378 h 378"/>
              </a:gdLst>
              <a:ahLst/>
              <a:cxnLst>
                <a:cxn ang="T8">
                  <a:pos x="T0" y="T1"/>
                </a:cxn>
                <a:cxn ang="T9">
                  <a:pos x="T2" y="T3"/>
                </a:cxn>
                <a:cxn ang="T10">
                  <a:pos x="T4" y="T5"/>
                </a:cxn>
                <a:cxn ang="T11">
                  <a:pos x="T6" y="T7"/>
                </a:cxn>
              </a:cxnLst>
              <a:rect l="T12" t="T13" r="T14" b="T15"/>
              <a:pathLst>
                <a:path w="1186" h="378">
                  <a:moveTo>
                    <a:pt x="1151" y="378"/>
                  </a:moveTo>
                  <a:cubicBezTo>
                    <a:pt x="1130" y="365"/>
                    <a:pt x="1186" y="332"/>
                    <a:pt x="1022" y="297"/>
                  </a:cubicBezTo>
                  <a:cubicBezTo>
                    <a:pt x="885" y="279"/>
                    <a:pt x="314" y="217"/>
                    <a:pt x="168" y="167"/>
                  </a:cubicBezTo>
                  <a:cubicBezTo>
                    <a:pt x="0" y="103"/>
                    <a:pt x="72" y="35"/>
                    <a:pt x="47"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921" name="Rectangle 24"/>
            <p:cNvSpPr>
              <a:spLocks noChangeArrowheads="1"/>
            </p:cNvSpPr>
            <p:nvPr/>
          </p:nvSpPr>
          <p:spPr bwMode="auto">
            <a:xfrm>
              <a:off x="144" y="1920"/>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22" name="Rectangle 25"/>
            <p:cNvSpPr>
              <a:spLocks noChangeArrowheads="1"/>
            </p:cNvSpPr>
            <p:nvPr/>
          </p:nvSpPr>
          <p:spPr bwMode="auto">
            <a:xfrm>
              <a:off x="144" y="1392"/>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23" name="Rectangle 26"/>
            <p:cNvSpPr>
              <a:spLocks noChangeArrowheads="1"/>
            </p:cNvSpPr>
            <p:nvPr/>
          </p:nvSpPr>
          <p:spPr bwMode="auto">
            <a:xfrm>
              <a:off x="816" y="1392"/>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24" name="Rectangle 27"/>
            <p:cNvSpPr>
              <a:spLocks noChangeArrowheads="1"/>
            </p:cNvSpPr>
            <p:nvPr/>
          </p:nvSpPr>
          <p:spPr bwMode="auto">
            <a:xfrm>
              <a:off x="1488" y="1392"/>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25" name="Rectangle 28"/>
            <p:cNvSpPr>
              <a:spLocks noChangeArrowheads="1"/>
            </p:cNvSpPr>
            <p:nvPr/>
          </p:nvSpPr>
          <p:spPr bwMode="auto">
            <a:xfrm>
              <a:off x="2160" y="1392"/>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26" name="Rectangle 29"/>
            <p:cNvSpPr>
              <a:spLocks noChangeArrowheads="1"/>
            </p:cNvSpPr>
            <p:nvPr/>
          </p:nvSpPr>
          <p:spPr bwMode="auto">
            <a:xfrm>
              <a:off x="816" y="1920"/>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27" name="Rectangle 30"/>
            <p:cNvSpPr>
              <a:spLocks noChangeArrowheads="1"/>
            </p:cNvSpPr>
            <p:nvPr/>
          </p:nvSpPr>
          <p:spPr bwMode="auto">
            <a:xfrm>
              <a:off x="1488" y="1920"/>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28" name="Rectangle 31"/>
            <p:cNvSpPr>
              <a:spLocks noChangeArrowheads="1"/>
            </p:cNvSpPr>
            <p:nvPr/>
          </p:nvSpPr>
          <p:spPr bwMode="auto">
            <a:xfrm>
              <a:off x="2160" y="1920"/>
              <a:ext cx="624" cy="240"/>
            </a:xfrm>
            <a:prstGeom prst="rect">
              <a:avLst/>
            </a:prstGeom>
            <a:solidFill>
              <a:srgbClr val="0099FF"/>
            </a:solidFill>
            <a:ln w="1905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grpSp>
      <p:grpSp>
        <p:nvGrpSpPr>
          <p:cNvPr id="36867" name="Group 32"/>
          <p:cNvGrpSpPr>
            <a:grpSpLocks/>
          </p:cNvGrpSpPr>
          <p:nvPr/>
        </p:nvGrpSpPr>
        <p:grpSpPr bwMode="auto">
          <a:xfrm>
            <a:off x="533400" y="3886200"/>
            <a:ext cx="4191000" cy="2133600"/>
            <a:chOff x="3024" y="1104"/>
            <a:chExt cx="2640" cy="1344"/>
          </a:xfrm>
        </p:grpSpPr>
        <p:sp>
          <p:nvSpPr>
            <p:cNvPr id="36871" name="Rectangle 33"/>
            <p:cNvSpPr>
              <a:spLocks noChangeArrowheads="1"/>
            </p:cNvSpPr>
            <p:nvPr/>
          </p:nvSpPr>
          <p:spPr bwMode="auto">
            <a:xfrm>
              <a:off x="3456" y="1344"/>
              <a:ext cx="192" cy="48"/>
            </a:xfrm>
            <a:prstGeom prst="rect">
              <a:avLst/>
            </a:prstGeom>
            <a:solidFill>
              <a:srgbClr val="FFFFFF"/>
            </a:soli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72" name="Rectangle 34"/>
            <p:cNvSpPr>
              <a:spLocks noChangeArrowheads="1"/>
            </p:cNvSpPr>
            <p:nvPr/>
          </p:nvSpPr>
          <p:spPr bwMode="auto">
            <a:xfrm>
              <a:off x="3024"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873" name="Rectangle 35"/>
            <p:cNvSpPr>
              <a:spLocks noChangeArrowheads="1"/>
            </p:cNvSpPr>
            <p:nvPr/>
          </p:nvSpPr>
          <p:spPr bwMode="auto">
            <a:xfrm>
              <a:off x="3696"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874" name="Rectangle 36"/>
            <p:cNvSpPr>
              <a:spLocks noChangeArrowheads="1"/>
            </p:cNvSpPr>
            <p:nvPr/>
          </p:nvSpPr>
          <p:spPr bwMode="auto">
            <a:xfrm>
              <a:off x="4368"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br>
                <a:rPr lang="en-US" altLang="fa-IR" sz="1400" b="1"/>
              </a:br>
              <a:r>
                <a:rPr lang="en-US" altLang="fa-IR" sz="1400" b="1"/>
                <a:t>Interface</a:t>
              </a:r>
            </a:p>
          </p:txBody>
        </p:sp>
        <p:sp>
          <p:nvSpPr>
            <p:cNvPr id="36875" name="Rectangle 37"/>
            <p:cNvSpPr>
              <a:spLocks noChangeArrowheads="1"/>
            </p:cNvSpPr>
            <p:nvPr/>
          </p:nvSpPr>
          <p:spPr bwMode="auto">
            <a:xfrm>
              <a:off x="5040" y="1104"/>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grpSp>
          <p:nvGrpSpPr>
            <p:cNvPr id="36876" name="Group 38"/>
            <p:cNvGrpSpPr>
              <a:grpSpLocks/>
            </p:cNvGrpSpPr>
            <p:nvPr/>
          </p:nvGrpSpPr>
          <p:grpSpPr bwMode="auto">
            <a:xfrm>
              <a:off x="3024" y="2208"/>
              <a:ext cx="2640" cy="240"/>
              <a:chOff x="3024" y="2208"/>
              <a:chExt cx="2640" cy="240"/>
            </a:xfrm>
          </p:grpSpPr>
          <p:sp>
            <p:nvSpPr>
              <p:cNvPr id="36897" name="Rectangle 39"/>
              <p:cNvSpPr>
                <a:spLocks noChangeArrowheads="1"/>
              </p:cNvSpPr>
              <p:nvPr/>
            </p:nvSpPr>
            <p:spPr bwMode="auto">
              <a:xfrm>
                <a:off x="3024"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898" name="Rectangle 40"/>
              <p:cNvSpPr>
                <a:spLocks noChangeArrowheads="1"/>
              </p:cNvSpPr>
              <p:nvPr/>
            </p:nvSpPr>
            <p:spPr bwMode="auto">
              <a:xfrm>
                <a:off x="3696"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899" name="Rectangle 41"/>
              <p:cNvSpPr>
                <a:spLocks noChangeArrowheads="1"/>
              </p:cNvSpPr>
              <p:nvPr/>
            </p:nvSpPr>
            <p:spPr bwMode="auto">
              <a:xfrm>
                <a:off x="4368"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sp>
            <p:nvSpPr>
              <p:cNvPr id="36900" name="Rectangle 42"/>
              <p:cNvSpPr>
                <a:spLocks noChangeArrowheads="1"/>
              </p:cNvSpPr>
              <p:nvPr/>
            </p:nvSpPr>
            <p:spPr bwMode="auto">
              <a:xfrm>
                <a:off x="5040" y="2208"/>
                <a:ext cx="624" cy="240"/>
              </a:xfrm>
              <a:prstGeom prst="rect">
                <a:avLst/>
              </a:prstGeom>
              <a:gradFill rotWithShape="1">
                <a:gsLst>
                  <a:gs pos="0">
                    <a:srgbClr val="185E5E"/>
                  </a:gs>
                  <a:gs pos="50000">
                    <a:srgbClr val="33CCCC"/>
                  </a:gs>
                  <a:gs pos="100000">
                    <a:srgbClr val="185E5E"/>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400" b="1"/>
                  <a:t>Service</a:t>
                </a:r>
              </a:p>
              <a:p>
                <a:pPr eaLnBrk="1" hangingPunct="1"/>
                <a:r>
                  <a:rPr lang="en-US" altLang="fa-IR" sz="1400" b="1"/>
                  <a:t>Interface</a:t>
                </a:r>
              </a:p>
            </p:txBody>
          </p:sp>
        </p:grpSp>
        <p:sp>
          <p:nvSpPr>
            <p:cNvPr id="36877" name="Rectangle 43"/>
            <p:cNvSpPr>
              <a:spLocks noChangeArrowheads="1"/>
            </p:cNvSpPr>
            <p:nvPr/>
          </p:nvSpPr>
          <p:spPr bwMode="auto">
            <a:xfrm>
              <a:off x="3024" y="211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78" name="Rectangle 44"/>
            <p:cNvSpPr>
              <a:spLocks noChangeArrowheads="1"/>
            </p:cNvSpPr>
            <p:nvPr/>
          </p:nvSpPr>
          <p:spPr bwMode="auto">
            <a:xfrm>
              <a:off x="3696" y="211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79" name="Rectangle 45"/>
            <p:cNvSpPr>
              <a:spLocks noChangeArrowheads="1"/>
            </p:cNvSpPr>
            <p:nvPr/>
          </p:nvSpPr>
          <p:spPr bwMode="auto">
            <a:xfrm>
              <a:off x="4368" y="211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80" name="Rectangle 46"/>
            <p:cNvSpPr>
              <a:spLocks noChangeArrowheads="1"/>
            </p:cNvSpPr>
            <p:nvPr/>
          </p:nvSpPr>
          <p:spPr bwMode="auto">
            <a:xfrm>
              <a:off x="5040" y="211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81" name="Rectangle 47"/>
            <p:cNvSpPr>
              <a:spLocks noChangeArrowheads="1"/>
            </p:cNvSpPr>
            <p:nvPr/>
          </p:nvSpPr>
          <p:spPr bwMode="auto">
            <a:xfrm>
              <a:off x="3024" y="139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82" name="Rectangle 48"/>
            <p:cNvSpPr>
              <a:spLocks noChangeArrowheads="1"/>
            </p:cNvSpPr>
            <p:nvPr/>
          </p:nvSpPr>
          <p:spPr bwMode="auto">
            <a:xfrm>
              <a:off x="3696" y="139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83" name="Rectangle 49"/>
            <p:cNvSpPr>
              <a:spLocks noChangeArrowheads="1"/>
            </p:cNvSpPr>
            <p:nvPr/>
          </p:nvSpPr>
          <p:spPr bwMode="auto">
            <a:xfrm>
              <a:off x="4368" y="139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84" name="Rectangle 50"/>
            <p:cNvSpPr>
              <a:spLocks noChangeArrowheads="1"/>
            </p:cNvSpPr>
            <p:nvPr/>
          </p:nvSpPr>
          <p:spPr bwMode="auto">
            <a:xfrm>
              <a:off x="5040" y="1392"/>
              <a:ext cx="624" cy="48"/>
            </a:xfrm>
            <a:prstGeom prst="rect">
              <a:avLst/>
            </a:prstGeom>
            <a:gradFill rotWithShape="1">
              <a:gsLst>
                <a:gs pos="0">
                  <a:srgbClr val="2E5882"/>
                </a:gs>
                <a:gs pos="50000">
                  <a:srgbClr val="003366"/>
                </a:gs>
                <a:gs pos="100000">
                  <a:srgbClr val="2E5882"/>
                </a:gs>
              </a:gsLst>
              <a:lin ang="5400000" scaled="1"/>
            </a:gra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85" name="Line 51"/>
            <p:cNvSpPr>
              <a:spLocks noChangeShapeType="1"/>
            </p:cNvSpPr>
            <p:nvPr/>
          </p:nvSpPr>
          <p:spPr bwMode="auto">
            <a:xfrm>
              <a:off x="3336" y="1872"/>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886" name="Line 52"/>
            <p:cNvSpPr>
              <a:spLocks noChangeShapeType="1"/>
            </p:cNvSpPr>
            <p:nvPr/>
          </p:nvSpPr>
          <p:spPr bwMode="auto">
            <a:xfrm>
              <a:off x="3336" y="1440"/>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887" name="Line 53"/>
            <p:cNvSpPr>
              <a:spLocks noChangeShapeType="1"/>
            </p:cNvSpPr>
            <p:nvPr/>
          </p:nvSpPr>
          <p:spPr bwMode="auto">
            <a:xfrm>
              <a:off x="4008" y="1872"/>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888" name="Line 54"/>
            <p:cNvSpPr>
              <a:spLocks noChangeShapeType="1"/>
            </p:cNvSpPr>
            <p:nvPr/>
          </p:nvSpPr>
          <p:spPr bwMode="auto">
            <a:xfrm>
              <a:off x="4008" y="1440"/>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889" name="Line 55"/>
            <p:cNvSpPr>
              <a:spLocks noChangeShapeType="1"/>
            </p:cNvSpPr>
            <p:nvPr/>
          </p:nvSpPr>
          <p:spPr bwMode="auto">
            <a:xfrm>
              <a:off x="4680" y="1872"/>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890" name="Line 56"/>
            <p:cNvSpPr>
              <a:spLocks noChangeShapeType="1"/>
            </p:cNvSpPr>
            <p:nvPr/>
          </p:nvSpPr>
          <p:spPr bwMode="auto">
            <a:xfrm>
              <a:off x="4680" y="1440"/>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891" name="Line 57"/>
            <p:cNvSpPr>
              <a:spLocks noChangeShapeType="1"/>
            </p:cNvSpPr>
            <p:nvPr/>
          </p:nvSpPr>
          <p:spPr bwMode="auto">
            <a:xfrm>
              <a:off x="5352" y="1872"/>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892" name="Line 58"/>
            <p:cNvSpPr>
              <a:spLocks noChangeShapeType="1"/>
            </p:cNvSpPr>
            <p:nvPr/>
          </p:nvSpPr>
          <p:spPr bwMode="auto">
            <a:xfrm>
              <a:off x="5352" y="1440"/>
              <a:ext cx="0" cy="24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6893" name="Group 59"/>
            <p:cNvGrpSpPr>
              <a:grpSpLocks/>
            </p:cNvGrpSpPr>
            <p:nvPr/>
          </p:nvGrpSpPr>
          <p:grpSpPr bwMode="auto">
            <a:xfrm>
              <a:off x="3096" y="1680"/>
              <a:ext cx="2496" cy="190"/>
              <a:chOff x="192" y="2544"/>
              <a:chExt cx="2496" cy="288"/>
            </a:xfrm>
          </p:grpSpPr>
          <p:sp>
            <p:nvSpPr>
              <p:cNvPr id="36894" name="AutoShape 60"/>
              <p:cNvSpPr>
                <a:spLocks noChangeArrowheads="1"/>
              </p:cNvSpPr>
              <p:nvPr/>
            </p:nvSpPr>
            <p:spPr bwMode="ltGray">
              <a:xfrm rot="5400000" flipH="1" flipV="1">
                <a:off x="2400" y="2544"/>
                <a:ext cx="288" cy="288"/>
              </a:xfrm>
              <a:prstGeom prst="flowChartDocument">
                <a:avLst/>
              </a:prstGeom>
              <a:gradFill rotWithShape="0">
                <a:gsLst>
                  <a:gs pos="0">
                    <a:srgbClr val="6483A2"/>
                  </a:gs>
                  <a:gs pos="50000">
                    <a:srgbClr val="003366"/>
                  </a:gs>
                  <a:gs pos="100000">
                    <a:srgbClr val="6483A2"/>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95" name="Rectangle 61"/>
              <p:cNvSpPr>
                <a:spLocks noChangeArrowheads="1"/>
              </p:cNvSpPr>
              <p:nvPr/>
            </p:nvSpPr>
            <p:spPr bwMode="ltGray">
              <a:xfrm>
                <a:off x="384" y="2544"/>
                <a:ext cx="2064" cy="288"/>
              </a:xfrm>
              <a:prstGeom prst="rect">
                <a:avLst/>
              </a:prstGeom>
              <a:gradFill rotWithShape="1">
                <a:gsLst>
                  <a:gs pos="0">
                    <a:srgbClr val="6483A2"/>
                  </a:gs>
                  <a:gs pos="50000">
                    <a:srgbClr val="003366"/>
                  </a:gs>
                  <a:gs pos="100000">
                    <a:srgbClr val="6483A2"/>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36896" name="AutoShape 62"/>
              <p:cNvSpPr>
                <a:spLocks noChangeArrowheads="1"/>
              </p:cNvSpPr>
              <p:nvPr/>
            </p:nvSpPr>
            <p:spPr bwMode="ltGray">
              <a:xfrm rot="5400000">
                <a:off x="192" y="2544"/>
                <a:ext cx="288" cy="288"/>
              </a:xfrm>
              <a:prstGeom prst="flowChartDocument">
                <a:avLst/>
              </a:prstGeom>
              <a:gradFill rotWithShape="0">
                <a:gsLst>
                  <a:gs pos="0">
                    <a:srgbClr val="6483A2"/>
                  </a:gs>
                  <a:gs pos="50000">
                    <a:srgbClr val="003366"/>
                  </a:gs>
                  <a:gs pos="100000">
                    <a:srgbClr val="6483A2"/>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36868" name="Text Box 65"/>
          <p:cNvSpPr txBox="1">
            <a:spLocks noChangeArrowheads="1"/>
          </p:cNvSpPr>
          <p:nvPr/>
        </p:nvSpPr>
        <p:spPr bwMode="auto">
          <a:xfrm>
            <a:off x="2286000" y="4764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0"/>
              </a:spcBef>
            </a:pPr>
            <a:r>
              <a:rPr lang="en-US" altLang="fa-IR" b="1"/>
              <a:t>ESB</a:t>
            </a:r>
          </a:p>
        </p:txBody>
      </p:sp>
      <p:sp>
        <p:nvSpPr>
          <p:cNvPr id="36869" name="Rectangle 66"/>
          <p:cNvSpPr>
            <a:spLocks noChangeArrowheads="1"/>
          </p:cNvSpPr>
          <p:nvPr/>
        </p:nvSpPr>
        <p:spPr bwMode="auto">
          <a:xfrm>
            <a:off x="5715000" y="7620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fa-IR" sz="2400" b="1">
                <a:solidFill>
                  <a:srgbClr val="FF4B21"/>
                </a:solidFill>
                <a:cs typeface="B Titr" panose="00000700000000000000" pitchFamily="2" charset="-78"/>
              </a:rPr>
              <a:t>تاثیر استفاده از گذرگاه سرويس در معماری سرویس گرا جهت </a:t>
            </a:r>
            <a:br>
              <a:rPr lang="fa-IR" altLang="fa-IR" sz="2400" b="1">
                <a:solidFill>
                  <a:srgbClr val="FF4B21"/>
                </a:solidFill>
                <a:cs typeface="B Titr" panose="00000700000000000000" pitchFamily="2" charset="-78"/>
              </a:rPr>
            </a:br>
            <a:r>
              <a:rPr lang="fa-IR" altLang="fa-IR" sz="2400" b="1">
                <a:solidFill>
                  <a:srgbClr val="FF4B21"/>
                </a:solidFill>
                <a:cs typeface="B Titr" panose="00000700000000000000" pitchFamily="2" charset="-78"/>
              </a:rPr>
              <a:t>یکپارچگی سیستم های اطلاعاتی(</a:t>
            </a:r>
            <a:r>
              <a:rPr lang="en-US" altLang="fa-IR" sz="2400" b="1">
                <a:solidFill>
                  <a:srgbClr val="FF4B21"/>
                </a:solidFill>
                <a:cs typeface="B Titr" panose="00000700000000000000" pitchFamily="2" charset="-78"/>
              </a:rPr>
              <a:t>EAI</a:t>
            </a:r>
            <a:r>
              <a:rPr lang="fa-IR" altLang="fa-IR" sz="2400" b="1">
                <a:solidFill>
                  <a:srgbClr val="FF4B21"/>
                </a:solidFill>
                <a:cs typeface="B Titr" panose="00000700000000000000" pitchFamily="2" charset="-78"/>
              </a:rPr>
              <a:t>)</a:t>
            </a:r>
            <a:endParaRPr lang="en-US" altLang="fa-IR" sz="2400" b="1">
              <a:solidFill>
                <a:srgbClr val="FF4B21"/>
              </a:solidFill>
              <a:cs typeface="B Titr" panose="00000700000000000000" pitchFamily="2" charset="-78"/>
            </a:endParaRPr>
          </a:p>
        </p:txBody>
      </p:sp>
      <p:sp>
        <p:nvSpPr>
          <p:cNvPr id="36870" name="AutoShape 68"/>
          <p:cNvSpPr>
            <a:spLocks noChangeArrowheads="1"/>
          </p:cNvSpPr>
          <p:nvPr/>
        </p:nvSpPr>
        <p:spPr bwMode="auto">
          <a:xfrm>
            <a:off x="2286000" y="2971800"/>
            <a:ext cx="685800" cy="6858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1981200" y="1676400"/>
            <a:ext cx="5181600" cy="3200400"/>
          </a:xfrm>
          <a:prstGeom prst="verticalScroll">
            <a:avLst>
              <a:gd name="adj" fmla="val 10296"/>
            </a:avLst>
          </a:prstGeom>
          <a:solidFill>
            <a:schemeClr val="hlink"/>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en-US" altLang="fa-IR" sz="3600" b="1">
                <a:solidFill>
                  <a:schemeClr val="bg1"/>
                </a:solidFill>
                <a:cs typeface="B Titr" panose="00000700000000000000" pitchFamily="2" charset="-78"/>
              </a:rPr>
              <a:t>Orchestration</a:t>
            </a:r>
          </a:p>
          <a:p>
            <a:pPr rtl="1" eaLnBrk="1" hangingPunct="1"/>
            <a:r>
              <a:rPr lang="en-US" altLang="fa-IR" sz="3600" b="1">
                <a:cs typeface="B Titr" panose="00000700000000000000" pitchFamily="2" charset="-78"/>
              </a:rPr>
              <a:t>vs.</a:t>
            </a:r>
            <a:r>
              <a:rPr lang="en-US" altLang="fa-IR" sz="3600" b="1">
                <a:solidFill>
                  <a:schemeClr val="bg1"/>
                </a:solidFill>
                <a:cs typeface="B Titr" panose="00000700000000000000" pitchFamily="2" charset="-78"/>
              </a:rPr>
              <a:t> </a:t>
            </a:r>
          </a:p>
          <a:p>
            <a:pPr rtl="1" eaLnBrk="1" hangingPunct="1"/>
            <a:r>
              <a:rPr lang="en-US" altLang="fa-IR" sz="3600" b="1">
                <a:solidFill>
                  <a:schemeClr val="bg1"/>
                </a:solidFill>
                <a:cs typeface="B Titr" panose="00000700000000000000" pitchFamily="2" charset="-78"/>
              </a:rPr>
              <a:t>Choreography</a:t>
            </a:r>
            <a:endParaRPr lang="fa-IR" altLang="fa-IR" sz="3600" b="1">
              <a:solidFill>
                <a:schemeClr val="bg1"/>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a-IR" altLang="fa-IR" sz="2000" smtClean="0"/>
              <a:t>نقش هم نواسازی (</a:t>
            </a:r>
            <a:r>
              <a:rPr lang="en-US" altLang="fa-IR" sz="2000" smtClean="0"/>
              <a:t>Orchestration</a:t>
            </a:r>
            <a:r>
              <a:rPr lang="fa-IR" altLang="fa-IR" sz="2000" smtClean="0"/>
              <a:t>) در معماری سرویس گرا</a:t>
            </a:r>
            <a:endParaRPr lang="en-US" altLang="fa-IR" sz="2000" smtClean="0"/>
          </a:p>
        </p:txBody>
      </p:sp>
      <p:pic>
        <p:nvPicPr>
          <p:cNvPr id="38915" name="Picture 3" descr="Orchestar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71628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fa-IR" altLang="fa-IR" smtClean="0"/>
              <a:t>تفاوت مدل فرایندی با مدل سرویس گرا</a:t>
            </a:r>
            <a:endParaRPr lang="en-US" altLang="fa-IR" smtClean="0"/>
          </a:p>
        </p:txBody>
      </p:sp>
      <p:sp>
        <p:nvSpPr>
          <p:cNvPr id="39939" name="Rectangle 3"/>
          <p:cNvSpPr>
            <a:spLocks noGrp="1" noChangeArrowheads="1"/>
          </p:cNvSpPr>
          <p:nvPr>
            <p:ph type="body" idx="1"/>
          </p:nvPr>
        </p:nvSpPr>
        <p:spPr/>
        <p:txBody>
          <a:bodyPr/>
          <a:lstStyle/>
          <a:p>
            <a:pPr eaLnBrk="1" hangingPunct="1"/>
            <a:endParaRPr lang="fa-IR" altLang="fa-IR" smtClean="0"/>
          </a:p>
        </p:txBody>
      </p:sp>
      <p:pic>
        <p:nvPicPr>
          <p:cNvPr id="39940" name="Picture 4" descr="Orchestaration_Chor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365" name="AutoShape 5"/>
          <p:cNvSpPr>
            <a:spLocks noChangeArrowheads="1"/>
          </p:cNvSpPr>
          <p:nvPr/>
        </p:nvSpPr>
        <p:spPr bwMode="auto">
          <a:xfrm>
            <a:off x="2362200" y="3048000"/>
            <a:ext cx="304800" cy="685800"/>
          </a:xfrm>
          <a:prstGeom prst="upArrow">
            <a:avLst>
              <a:gd name="adj1" fmla="val 50000"/>
              <a:gd name="adj2" fmla="val 56250"/>
            </a:avLst>
          </a:prstGeom>
          <a:solidFill>
            <a:srgbClr val="FFFF43"/>
          </a:solidFill>
          <a:ln w="9525" algn="ctr">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solidFill>
                <a:srgbClr val="FFFF66"/>
              </a:solidFill>
            </a:endParaRPr>
          </a:p>
        </p:txBody>
      </p:sp>
      <p:sp>
        <p:nvSpPr>
          <p:cNvPr id="1039366" name="AutoShape 6"/>
          <p:cNvSpPr>
            <a:spLocks noChangeArrowheads="1"/>
          </p:cNvSpPr>
          <p:nvPr/>
        </p:nvSpPr>
        <p:spPr bwMode="auto">
          <a:xfrm>
            <a:off x="7162800" y="3048000"/>
            <a:ext cx="304800" cy="685800"/>
          </a:xfrm>
          <a:prstGeom prst="upArrow">
            <a:avLst>
              <a:gd name="adj1" fmla="val 50000"/>
              <a:gd name="adj2" fmla="val 56250"/>
            </a:avLst>
          </a:prstGeom>
          <a:solidFill>
            <a:srgbClr val="FFFF43"/>
          </a:solidFill>
          <a:ln w="9525" algn="ctr">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9366"/>
                                        </p:tgtEl>
                                        <p:attrNameLst>
                                          <p:attrName>style.visibility</p:attrName>
                                        </p:attrNameLst>
                                      </p:cBhvr>
                                      <p:to>
                                        <p:strVal val="visible"/>
                                      </p:to>
                                    </p:set>
                                    <p:animEffect transition="in" filter="box(in)">
                                      <p:cBhvr>
                                        <p:cTn id="7" dur="500"/>
                                        <p:tgtEl>
                                          <p:spTgt spid="103936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39365"/>
                                        </p:tgtEl>
                                        <p:attrNameLst>
                                          <p:attrName>style.visibility</p:attrName>
                                        </p:attrNameLst>
                                      </p:cBhvr>
                                      <p:to>
                                        <p:strVal val="visible"/>
                                      </p:to>
                                    </p:set>
                                    <p:animEffect transition="in" filter="box(in)">
                                      <p:cBhvr>
                                        <p:cTn id="10" dur="500"/>
                                        <p:tgtEl>
                                          <p:spTgt spid="1039365"/>
                                        </p:tgtEl>
                                      </p:cBhvr>
                                    </p:animEffect>
                                  </p:childTnLst>
                                </p:cTn>
                              </p:par>
                            </p:childTnLst>
                          </p:cTn>
                        </p:par>
                        <p:par>
                          <p:cTn id="11" fill="hold" nodeType="afterGroup">
                            <p:stCondLst>
                              <p:cond delay="500"/>
                            </p:stCondLst>
                            <p:childTnLst>
                              <p:par>
                                <p:cTn id="12" presetID="21" presetClass="emph" presetSubtype="0" fill="hold" grpId="1" nodeType="afterEffect">
                                  <p:stCondLst>
                                    <p:cond delay="0"/>
                                  </p:stCondLst>
                                  <p:childTnLst>
                                    <p:animClr clrSpc="hsl" dir="cw">
                                      <p:cBhvr override="childStyle">
                                        <p:cTn id="13" dur="1000" fill="hold"/>
                                        <p:tgtEl>
                                          <p:spTgt spid="1039365"/>
                                        </p:tgtEl>
                                        <p:attrNameLst>
                                          <p:attrName>style.color</p:attrName>
                                        </p:attrNameLst>
                                      </p:cBhvr>
                                      <p:by>
                                        <p:hsl h="7200000" s="0" l="0"/>
                                      </p:by>
                                    </p:animClr>
                                    <p:animClr clrSpc="hsl" dir="cw">
                                      <p:cBhvr>
                                        <p:cTn id="14" dur="1000" fill="hold"/>
                                        <p:tgtEl>
                                          <p:spTgt spid="1039365"/>
                                        </p:tgtEl>
                                        <p:attrNameLst>
                                          <p:attrName>fillcolor</p:attrName>
                                        </p:attrNameLst>
                                      </p:cBhvr>
                                      <p:by>
                                        <p:hsl h="7200000" s="0" l="0"/>
                                      </p:by>
                                    </p:animClr>
                                    <p:animClr clrSpc="hsl" dir="cw">
                                      <p:cBhvr>
                                        <p:cTn id="15" dur="1000" fill="hold"/>
                                        <p:tgtEl>
                                          <p:spTgt spid="1039365"/>
                                        </p:tgtEl>
                                        <p:attrNameLst>
                                          <p:attrName>stroke.color</p:attrName>
                                        </p:attrNameLst>
                                      </p:cBhvr>
                                      <p:by>
                                        <p:hsl h="7200000" s="0" l="0"/>
                                      </p:by>
                                    </p:animClr>
                                    <p:set>
                                      <p:cBhvr>
                                        <p:cTn id="16" dur="1000" fill="hold"/>
                                        <p:tgtEl>
                                          <p:spTgt spid="1039365"/>
                                        </p:tgtEl>
                                        <p:attrNameLst>
                                          <p:attrName>fill.type</p:attrName>
                                        </p:attrNameLst>
                                      </p:cBhvr>
                                      <p:to>
                                        <p:strVal val="solid"/>
                                      </p:to>
                                    </p:set>
                                  </p:childTnLst>
                                </p:cTn>
                              </p:par>
                              <p:par>
                                <p:cTn id="17" presetID="21" presetClass="emph" presetSubtype="0" fill="hold" grpId="1" nodeType="withEffect">
                                  <p:stCondLst>
                                    <p:cond delay="0"/>
                                  </p:stCondLst>
                                  <p:childTnLst>
                                    <p:animClr clrSpc="hsl" dir="cw">
                                      <p:cBhvr override="childStyle">
                                        <p:cTn id="18" dur="1000" fill="hold"/>
                                        <p:tgtEl>
                                          <p:spTgt spid="1039366"/>
                                        </p:tgtEl>
                                        <p:attrNameLst>
                                          <p:attrName>style.color</p:attrName>
                                        </p:attrNameLst>
                                      </p:cBhvr>
                                      <p:by>
                                        <p:hsl h="7200000" s="0" l="0"/>
                                      </p:by>
                                    </p:animClr>
                                    <p:animClr clrSpc="hsl" dir="cw">
                                      <p:cBhvr>
                                        <p:cTn id="19" dur="1000" fill="hold"/>
                                        <p:tgtEl>
                                          <p:spTgt spid="1039366"/>
                                        </p:tgtEl>
                                        <p:attrNameLst>
                                          <p:attrName>fillcolor</p:attrName>
                                        </p:attrNameLst>
                                      </p:cBhvr>
                                      <p:by>
                                        <p:hsl h="7200000" s="0" l="0"/>
                                      </p:by>
                                    </p:animClr>
                                    <p:animClr clrSpc="hsl" dir="cw">
                                      <p:cBhvr>
                                        <p:cTn id="20" dur="1000" fill="hold"/>
                                        <p:tgtEl>
                                          <p:spTgt spid="1039366"/>
                                        </p:tgtEl>
                                        <p:attrNameLst>
                                          <p:attrName>stroke.color</p:attrName>
                                        </p:attrNameLst>
                                      </p:cBhvr>
                                      <p:by>
                                        <p:hsl h="7200000" s="0" l="0"/>
                                      </p:by>
                                    </p:animClr>
                                    <p:set>
                                      <p:cBhvr>
                                        <p:cTn id="21" dur="1000" fill="hold"/>
                                        <p:tgtEl>
                                          <p:spTgt spid="10393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5" grpId="0" animBg="1"/>
      <p:bldP spid="1039365" grpId="1" animBg="1"/>
      <p:bldP spid="1039366" grpId="0" animBg="1"/>
      <p:bldP spid="1039366"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8153400" cy="457200"/>
          </a:xfrm>
        </p:spPr>
        <p:txBody>
          <a:bodyPr/>
          <a:lstStyle/>
          <a:p>
            <a:pPr eaLnBrk="1" hangingPunct="1"/>
            <a:r>
              <a:rPr lang="fa-IR" altLang="fa-IR" smtClean="0"/>
              <a:t>نحوه پاسخ به یک درخواست سرویس </a:t>
            </a:r>
            <a:r>
              <a:rPr lang="fa-IR" altLang="fa-IR" sz="2000" smtClean="0"/>
              <a:t>(اركستريشن)</a:t>
            </a:r>
            <a:endParaRPr lang="en-US" altLang="fa-IR" sz="2000" smtClean="0"/>
          </a:p>
        </p:txBody>
      </p:sp>
      <p:pic>
        <p:nvPicPr>
          <p:cNvPr id="40963" name="Picture 3" descr="bpvu4iaw[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95400"/>
            <a:ext cx="84582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2" name="Picture 4" descr="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008188"/>
            <a:ext cx="9175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3" name="Picture 5" descr="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821113"/>
            <a:ext cx="9175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125913"/>
            <a:ext cx="9175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415" name="Document"/>
          <p:cNvSpPr>
            <a:spLocks noEditPoints="1" noChangeArrowheads="1"/>
          </p:cNvSpPr>
          <p:nvPr/>
        </p:nvSpPr>
        <p:spPr bwMode="auto">
          <a:xfrm>
            <a:off x="5334000" y="4827588"/>
            <a:ext cx="801688" cy="8382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l" eaLnBrk="0" hangingPunct="0">
              <a:defRPr/>
            </a:pPr>
            <a:r>
              <a:rPr lang="en-US" sz="600"/>
              <a:t>&lt;process&gt;</a:t>
            </a:r>
          </a:p>
          <a:p>
            <a:pPr algn="l" eaLnBrk="0" hangingPunct="0">
              <a:defRPr/>
            </a:pPr>
            <a:r>
              <a:rPr lang="en-US" sz="600"/>
              <a:t>  &lt;sequence&gt;</a:t>
            </a:r>
          </a:p>
          <a:p>
            <a:pPr algn="l" eaLnBrk="0" hangingPunct="0">
              <a:defRPr/>
            </a:pPr>
            <a:r>
              <a:rPr lang="en-US" sz="600"/>
              <a:t>    &lt;receive</a:t>
            </a:r>
          </a:p>
          <a:p>
            <a:pPr algn="l" eaLnBrk="0" hangingPunct="0">
              <a:defRPr/>
            </a:pPr>
            <a:r>
              <a:rPr lang="en-US" sz="600"/>
              <a:t>       … /&gt;</a:t>
            </a:r>
          </a:p>
          <a:p>
            <a:pPr algn="l" eaLnBrk="0" hangingPunct="0">
              <a:defRPr/>
            </a:pPr>
            <a:r>
              <a:rPr lang="en-US" sz="600"/>
              <a:t>   &lt;invoke</a:t>
            </a:r>
          </a:p>
          <a:p>
            <a:pPr algn="l" eaLnBrk="0" hangingPunct="0">
              <a:defRPr/>
            </a:pPr>
            <a:r>
              <a:rPr lang="en-US" sz="600"/>
              <a:t>      … /&gt;</a:t>
            </a:r>
          </a:p>
          <a:p>
            <a:pPr algn="l" eaLnBrk="0" hangingPunct="0">
              <a:defRPr/>
            </a:pPr>
            <a:r>
              <a:rPr lang="en-US" sz="600"/>
              <a:t>  &lt;/sequence&gt;</a:t>
            </a:r>
          </a:p>
          <a:p>
            <a:pPr algn="l" eaLnBrk="0" hangingPunct="0">
              <a:defRPr/>
            </a:pPr>
            <a:r>
              <a:rPr lang="en-US" sz="600"/>
              <a:t>&lt;/process&gt;</a:t>
            </a:r>
          </a:p>
        </p:txBody>
      </p:sp>
      <p:pic>
        <p:nvPicPr>
          <p:cNvPr id="40968" name="Picture 8" descr="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919538"/>
            <a:ext cx="94773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7" name="Picture 9" descr="wxu0t3m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8975" y="4260850"/>
            <a:ext cx="6429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418" name="AutoShape 10"/>
          <p:cNvSpPr>
            <a:spLocks noChangeArrowheads="1"/>
          </p:cNvSpPr>
          <p:nvPr/>
        </p:nvSpPr>
        <p:spPr bwMode="auto">
          <a:xfrm rot="-1517981">
            <a:off x="5867400" y="3309938"/>
            <a:ext cx="1195388" cy="341312"/>
          </a:xfrm>
          <a:prstGeom prst="rightArrow">
            <a:avLst>
              <a:gd name="adj1" fmla="val 50000"/>
              <a:gd name="adj2" fmla="val 8755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1041419" name="AutoShape 11"/>
          <p:cNvSpPr>
            <a:spLocks noChangeArrowheads="1"/>
          </p:cNvSpPr>
          <p:nvPr/>
        </p:nvSpPr>
        <p:spPr bwMode="auto">
          <a:xfrm>
            <a:off x="5638800" y="4392613"/>
            <a:ext cx="911225" cy="244475"/>
          </a:xfrm>
          <a:prstGeom prst="rightArrow">
            <a:avLst>
              <a:gd name="adj1" fmla="val 50000"/>
              <a:gd name="adj2" fmla="val 9318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pic>
        <p:nvPicPr>
          <p:cNvPr id="40972" name="Picture 12" descr="ude0e_rh[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1312863"/>
            <a:ext cx="17399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421" name="AutoShape 13"/>
          <p:cNvSpPr>
            <a:spLocks noChangeArrowheads="1"/>
          </p:cNvSpPr>
          <p:nvPr/>
        </p:nvSpPr>
        <p:spPr bwMode="auto">
          <a:xfrm rot="2221992">
            <a:off x="2536825" y="3305175"/>
            <a:ext cx="1560513" cy="244475"/>
          </a:xfrm>
          <a:prstGeom prst="rightArrow">
            <a:avLst>
              <a:gd name="adj1" fmla="val 50000"/>
              <a:gd name="adj2" fmla="val 15957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1041422" name="AutoShape 14"/>
          <p:cNvSpPr>
            <a:spLocks noChangeArrowheads="1"/>
          </p:cNvSpPr>
          <p:nvPr/>
        </p:nvSpPr>
        <p:spPr bwMode="auto">
          <a:xfrm rot="-10596304">
            <a:off x="2589213" y="4316413"/>
            <a:ext cx="911225" cy="242887"/>
          </a:xfrm>
          <a:prstGeom prst="rightArrow">
            <a:avLst>
              <a:gd name="adj1" fmla="val 50000"/>
              <a:gd name="adj2" fmla="val 9379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1041423" name="AutoShape 15"/>
          <p:cNvSpPr>
            <a:spLocks noChangeArrowheads="1"/>
          </p:cNvSpPr>
          <p:nvPr/>
        </p:nvSpPr>
        <p:spPr bwMode="auto">
          <a:xfrm rot="182235">
            <a:off x="2665413" y="4697413"/>
            <a:ext cx="911225" cy="242887"/>
          </a:xfrm>
          <a:prstGeom prst="rightArrow">
            <a:avLst>
              <a:gd name="adj1" fmla="val 50000"/>
              <a:gd name="adj2" fmla="val 93791"/>
            </a:avLst>
          </a:prstGeom>
          <a:solidFill>
            <a:srgbClr val="CC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1041424" name="AutoShape 16"/>
          <p:cNvSpPr>
            <a:spLocks noChangeArrowheads="1"/>
          </p:cNvSpPr>
          <p:nvPr/>
        </p:nvSpPr>
        <p:spPr bwMode="auto">
          <a:xfrm rot="9286849">
            <a:off x="6010275" y="3640138"/>
            <a:ext cx="1344613" cy="280987"/>
          </a:xfrm>
          <a:prstGeom prst="rightArrow">
            <a:avLst>
              <a:gd name="adj1" fmla="val 50000"/>
              <a:gd name="adj2" fmla="val 119633"/>
            </a:avLst>
          </a:prstGeom>
          <a:solidFill>
            <a:srgbClr val="CC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0977" name="Text Box 17"/>
          <p:cNvSpPr txBox="1">
            <a:spLocks noChangeArrowheads="1"/>
          </p:cNvSpPr>
          <p:nvPr/>
        </p:nvSpPr>
        <p:spPr bwMode="auto">
          <a:xfrm>
            <a:off x="3870325" y="6035675"/>
            <a:ext cx="1463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fa-IR" sz="1400" b="1"/>
              <a:t>Loan Service</a:t>
            </a:r>
            <a:br>
              <a:rPr lang="en-US" altLang="fa-IR" sz="1400" b="1"/>
            </a:br>
            <a:r>
              <a:rPr lang="en-US" altLang="fa-IR" sz="1400" b="1"/>
              <a:t>(Orchestration)</a:t>
            </a:r>
          </a:p>
        </p:txBody>
      </p:sp>
      <p:sp>
        <p:nvSpPr>
          <p:cNvPr id="40978" name="Text Box 18"/>
          <p:cNvSpPr txBox="1">
            <a:spLocks noChangeArrowheads="1"/>
          </p:cNvSpPr>
          <p:nvPr/>
        </p:nvSpPr>
        <p:spPr bwMode="auto">
          <a:xfrm>
            <a:off x="6994525" y="5676900"/>
            <a:ext cx="10302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fa-IR" sz="1400" b="1"/>
              <a:t>Credit </a:t>
            </a:r>
          </a:p>
          <a:p>
            <a:pPr algn="l"/>
            <a:r>
              <a:rPr lang="en-US" altLang="fa-IR" sz="1400" b="1"/>
              <a:t>Validation</a:t>
            </a:r>
          </a:p>
          <a:p>
            <a:pPr algn="l"/>
            <a:r>
              <a:rPr lang="en-US" altLang="fa-IR" sz="1400" b="1"/>
              <a:t>Service</a:t>
            </a:r>
          </a:p>
        </p:txBody>
      </p:sp>
      <p:sp>
        <p:nvSpPr>
          <p:cNvPr id="40979" name="Text Box 19"/>
          <p:cNvSpPr txBox="1">
            <a:spLocks noChangeArrowheads="1"/>
          </p:cNvSpPr>
          <p:nvPr/>
        </p:nvSpPr>
        <p:spPr bwMode="auto">
          <a:xfrm>
            <a:off x="8001000" y="3303588"/>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fa-IR" sz="1400" b="1"/>
              <a:t>Loan </a:t>
            </a:r>
          </a:p>
          <a:p>
            <a:pPr algn="l"/>
            <a:r>
              <a:rPr lang="en-US" altLang="fa-IR" sz="1400" b="1"/>
              <a:t>Service 1</a:t>
            </a:r>
          </a:p>
        </p:txBody>
      </p:sp>
      <p:sp>
        <p:nvSpPr>
          <p:cNvPr id="40980" name="Text Box 20"/>
          <p:cNvSpPr txBox="1">
            <a:spLocks noChangeArrowheads="1"/>
          </p:cNvSpPr>
          <p:nvPr/>
        </p:nvSpPr>
        <p:spPr bwMode="auto">
          <a:xfrm>
            <a:off x="1050925" y="5273675"/>
            <a:ext cx="9636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fa-IR" sz="1400" b="1"/>
              <a:t>Loan</a:t>
            </a:r>
          </a:p>
          <a:p>
            <a:pPr algn="l"/>
            <a:r>
              <a:rPr lang="en-US" altLang="fa-IR" sz="1400" b="1"/>
              <a:t>Service 2</a:t>
            </a:r>
          </a:p>
        </p:txBody>
      </p:sp>
      <p:sp>
        <p:nvSpPr>
          <p:cNvPr id="1041429" name="AutoShape 21"/>
          <p:cNvSpPr>
            <a:spLocks noChangeArrowheads="1"/>
          </p:cNvSpPr>
          <p:nvPr/>
        </p:nvSpPr>
        <p:spPr bwMode="auto">
          <a:xfrm>
            <a:off x="685800" y="1214438"/>
            <a:ext cx="2187575" cy="1327150"/>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a-IR"/>
              <a:t>You’re </a:t>
            </a:r>
          </a:p>
          <a:p>
            <a:r>
              <a:rPr lang="en-US" altLang="fa-IR"/>
              <a:t>approved!</a:t>
            </a:r>
          </a:p>
        </p:txBody>
      </p:sp>
      <p:sp>
        <p:nvSpPr>
          <p:cNvPr id="1041430" name="AutoShape 22"/>
          <p:cNvSpPr>
            <a:spLocks noChangeArrowheads="1"/>
          </p:cNvSpPr>
          <p:nvPr/>
        </p:nvSpPr>
        <p:spPr bwMode="auto">
          <a:xfrm rot="-8578008">
            <a:off x="2727325" y="3040063"/>
            <a:ext cx="1560513" cy="244475"/>
          </a:xfrm>
          <a:prstGeom prst="rightArrow">
            <a:avLst>
              <a:gd name="adj1" fmla="val 50000"/>
              <a:gd name="adj2" fmla="val 159578"/>
            </a:avLst>
          </a:prstGeom>
          <a:solidFill>
            <a:srgbClr val="CC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1421"/>
                                        </p:tgtEl>
                                        <p:attrNameLst>
                                          <p:attrName>style.visibility</p:attrName>
                                        </p:attrNameLst>
                                      </p:cBhvr>
                                      <p:to>
                                        <p:strVal val="visible"/>
                                      </p:to>
                                    </p:set>
                                    <p:animEffect transition="in" filter="wipe(left)">
                                      <p:cBhvr>
                                        <p:cTn id="7" dur="1000"/>
                                        <p:tgtEl>
                                          <p:spTgt spid="1041421"/>
                                        </p:tgtEl>
                                      </p:cBhvr>
                                    </p:animEffect>
                                  </p:childTnLst>
                                </p:cTn>
                              </p:par>
                            </p:childTnLst>
                          </p:cTn>
                        </p:par>
                        <p:par>
                          <p:cTn id="8" fill="hold" nodeType="afterGroup">
                            <p:stCondLst>
                              <p:cond delay="1000"/>
                            </p:stCondLst>
                            <p:childTnLst>
                              <p:par>
                                <p:cTn id="9" presetID="6" presetClass="emph" presetSubtype="0" repeatCount="indefinite" fill="hold" nodeType="afterEffect">
                                  <p:stCondLst>
                                    <p:cond delay="0"/>
                                  </p:stCondLst>
                                  <p:childTnLst>
                                    <p:animScale>
                                      <p:cBhvr>
                                        <p:cTn id="10" dur="1000" fill="hold"/>
                                        <p:tgtEl>
                                          <p:spTgt spid="1041417"/>
                                        </p:tgtEl>
                                      </p:cBhvr>
                                      <p:by x="80000" y="80000"/>
                                    </p:animScale>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41419"/>
                                        </p:tgtEl>
                                        <p:attrNameLst>
                                          <p:attrName>style.visibility</p:attrName>
                                        </p:attrNameLst>
                                      </p:cBhvr>
                                      <p:to>
                                        <p:strVal val="visible"/>
                                      </p:to>
                                    </p:set>
                                    <p:animEffect transition="in" filter="wipe(left)">
                                      <p:cBhvr>
                                        <p:cTn id="14" dur="1000"/>
                                        <p:tgtEl>
                                          <p:spTgt spid="1041419"/>
                                        </p:tgtEl>
                                      </p:cBhvr>
                                    </p:animEffect>
                                  </p:childTnLst>
                                </p:cTn>
                              </p:par>
                            </p:childTnLst>
                          </p:cTn>
                        </p:par>
                        <p:par>
                          <p:cTn id="15" fill="hold" nodeType="afterGroup">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041418"/>
                                        </p:tgtEl>
                                        <p:attrNameLst>
                                          <p:attrName>style.visibility</p:attrName>
                                        </p:attrNameLst>
                                      </p:cBhvr>
                                      <p:to>
                                        <p:strVal val="visible"/>
                                      </p:to>
                                    </p:set>
                                    <p:animEffect transition="in" filter="wipe(left)">
                                      <p:cBhvr>
                                        <p:cTn id="18" dur="1000"/>
                                        <p:tgtEl>
                                          <p:spTgt spid="1041418"/>
                                        </p:tgtEl>
                                      </p:cBhvr>
                                    </p:animEffect>
                                  </p:childTnLst>
                                </p:cTn>
                              </p:par>
                            </p:childTnLst>
                          </p:cTn>
                        </p:par>
                        <p:par>
                          <p:cTn id="19" fill="hold" nodeType="afterGroup">
                            <p:stCondLst>
                              <p:cond delay="4000"/>
                            </p:stCondLst>
                            <p:childTnLst>
                              <p:par>
                                <p:cTn id="20" presetID="22" presetClass="entr" presetSubtype="2" fill="hold" grpId="0" nodeType="afterEffect">
                                  <p:stCondLst>
                                    <p:cond delay="0"/>
                                  </p:stCondLst>
                                  <p:childTnLst>
                                    <p:set>
                                      <p:cBhvr>
                                        <p:cTn id="21" dur="1" fill="hold">
                                          <p:stCondLst>
                                            <p:cond delay="0"/>
                                          </p:stCondLst>
                                        </p:cTn>
                                        <p:tgtEl>
                                          <p:spTgt spid="1041422"/>
                                        </p:tgtEl>
                                        <p:attrNameLst>
                                          <p:attrName>style.visibility</p:attrName>
                                        </p:attrNameLst>
                                      </p:cBhvr>
                                      <p:to>
                                        <p:strVal val="visible"/>
                                      </p:to>
                                    </p:set>
                                    <p:animEffect transition="in" filter="wipe(right)">
                                      <p:cBhvr>
                                        <p:cTn id="22" dur="1000"/>
                                        <p:tgtEl>
                                          <p:spTgt spid="10414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repeatCount="2000" fill="hold" nodeType="clickEffect">
                                  <p:stCondLst>
                                    <p:cond delay="0"/>
                                  </p:stCondLst>
                                  <p:childTnLst>
                                    <p:animScale>
                                      <p:cBhvr>
                                        <p:cTn id="26" dur="1000" fill="hold"/>
                                        <p:tgtEl>
                                          <p:spTgt spid="1041412"/>
                                        </p:tgtEl>
                                      </p:cBhvr>
                                      <p:by x="50000" y="50000"/>
                                    </p:animScale>
                                  </p:childTnLst>
                                </p:cTn>
                              </p:par>
                            </p:childTnLst>
                          </p:cTn>
                        </p:par>
                        <p:par>
                          <p:cTn id="27" fill="hold" nodeType="afterGroup">
                            <p:stCondLst>
                              <p:cond delay="2000"/>
                            </p:stCondLst>
                            <p:childTnLst>
                              <p:par>
                                <p:cTn id="28" presetID="6" presetClass="emph" presetSubtype="0" repeatCount="2000" fill="hold" nodeType="afterEffect">
                                  <p:stCondLst>
                                    <p:cond delay="0"/>
                                  </p:stCondLst>
                                  <p:childTnLst>
                                    <p:animScale>
                                      <p:cBhvr>
                                        <p:cTn id="29" dur="1000" fill="hold"/>
                                        <p:tgtEl>
                                          <p:spTgt spid="1041413"/>
                                        </p:tgtEl>
                                      </p:cBhvr>
                                      <p:by x="50000" y="50000"/>
                                    </p:animScale>
                                  </p:childTnLst>
                                </p:cTn>
                              </p:par>
                            </p:childTnLst>
                          </p:cTn>
                        </p:par>
                        <p:par>
                          <p:cTn id="30" fill="hold" nodeType="afterGroup">
                            <p:stCondLst>
                              <p:cond delay="4000"/>
                            </p:stCondLst>
                            <p:childTnLst>
                              <p:par>
                                <p:cTn id="31" presetID="22" presetClass="entr" presetSubtype="2" fill="hold" grpId="0" nodeType="afterEffect">
                                  <p:stCondLst>
                                    <p:cond delay="0"/>
                                  </p:stCondLst>
                                  <p:childTnLst>
                                    <p:set>
                                      <p:cBhvr>
                                        <p:cTn id="32" dur="1" fill="hold">
                                          <p:stCondLst>
                                            <p:cond delay="0"/>
                                          </p:stCondLst>
                                        </p:cTn>
                                        <p:tgtEl>
                                          <p:spTgt spid="1041424"/>
                                        </p:tgtEl>
                                        <p:attrNameLst>
                                          <p:attrName>style.visibility</p:attrName>
                                        </p:attrNameLst>
                                      </p:cBhvr>
                                      <p:to>
                                        <p:strVal val="visible"/>
                                      </p:to>
                                    </p:set>
                                    <p:animEffect transition="in" filter="wipe(right)">
                                      <p:cBhvr>
                                        <p:cTn id="33" dur="1000"/>
                                        <p:tgtEl>
                                          <p:spTgt spid="1041424"/>
                                        </p:tgtEl>
                                      </p:cBhvr>
                                    </p:animEffect>
                                  </p:childTnLst>
                                </p:cTn>
                              </p:par>
                            </p:childTnLst>
                          </p:cTn>
                        </p:par>
                        <p:par>
                          <p:cTn id="34" fill="hold" nodeType="afterGroup">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1041423"/>
                                        </p:tgtEl>
                                        <p:attrNameLst>
                                          <p:attrName>style.visibility</p:attrName>
                                        </p:attrNameLst>
                                      </p:cBhvr>
                                      <p:to>
                                        <p:strVal val="visible"/>
                                      </p:to>
                                    </p:set>
                                    <p:animEffect transition="in" filter="wipe(left)">
                                      <p:cBhvr>
                                        <p:cTn id="37" dur="1000"/>
                                        <p:tgtEl>
                                          <p:spTgt spid="1041423"/>
                                        </p:tgtEl>
                                      </p:cBhvr>
                                    </p:animEffect>
                                  </p:childTnLst>
                                </p:cTn>
                              </p:par>
                            </p:childTnLst>
                          </p:cTn>
                        </p:par>
                        <p:par>
                          <p:cTn id="38" fill="hold" nodeType="afterGroup">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1041430"/>
                                        </p:tgtEl>
                                        <p:attrNameLst>
                                          <p:attrName>style.visibility</p:attrName>
                                        </p:attrNameLst>
                                      </p:cBhvr>
                                      <p:to>
                                        <p:strVal val="visible"/>
                                      </p:to>
                                    </p:set>
                                    <p:animEffect transition="in" filter="wipe(left)">
                                      <p:cBhvr>
                                        <p:cTn id="41" dur="1000"/>
                                        <p:tgtEl>
                                          <p:spTgt spid="1041430"/>
                                        </p:tgtEl>
                                      </p:cBhvr>
                                    </p:animEffect>
                                  </p:childTnLst>
                                </p:cTn>
                              </p:par>
                            </p:childTnLst>
                          </p:cTn>
                        </p:par>
                        <p:par>
                          <p:cTn id="42" fill="hold" nodeType="afterGroup">
                            <p:stCondLst>
                              <p:cond delay="7000"/>
                            </p:stCondLst>
                            <p:childTnLst>
                              <p:par>
                                <p:cTn id="43" presetID="21" presetClass="entr" presetSubtype="4" fill="hold" grpId="0" nodeType="afterEffect">
                                  <p:stCondLst>
                                    <p:cond delay="0"/>
                                  </p:stCondLst>
                                  <p:childTnLst>
                                    <p:set>
                                      <p:cBhvr>
                                        <p:cTn id="44" dur="1" fill="hold">
                                          <p:stCondLst>
                                            <p:cond delay="0"/>
                                          </p:stCondLst>
                                        </p:cTn>
                                        <p:tgtEl>
                                          <p:spTgt spid="1041429"/>
                                        </p:tgtEl>
                                        <p:attrNameLst>
                                          <p:attrName>style.visibility</p:attrName>
                                        </p:attrNameLst>
                                      </p:cBhvr>
                                      <p:to>
                                        <p:strVal val="visible"/>
                                      </p:to>
                                    </p:set>
                                    <p:animEffect transition="in" filter="wheel(4)">
                                      <p:cBhvr>
                                        <p:cTn id="45" dur="1000"/>
                                        <p:tgtEl>
                                          <p:spTgt spid="104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8" grpId="0" animBg="1"/>
      <p:bldP spid="1041419" grpId="0" animBg="1"/>
      <p:bldP spid="1041421" grpId="0" animBg="1"/>
      <p:bldP spid="1041422" grpId="0" animBg="1"/>
      <p:bldP spid="1041423" grpId="0" animBg="1"/>
      <p:bldP spid="1041424" grpId="0" animBg="1"/>
      <p:bldP spid="1041429" grpId="0" animBg="1"/>
      <p:bldP spid="104143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rtl="0" eaLnBrk="1" hangingPunct="1"/>
            <a:r>
              <a:rPr lang="ar-SA" altLang="fa-IR" smtClean="0"/>
              <a:t>معماری سرویس گرا از نگاه ذینفعان مختلف</a:t>
            </a:r>
            <a:r>
              <a:rPr lang="en-US" altLang="fa-IR" smtClean="0"/>
              <a:t> </a:t>
            </a:r>
          </a:p>
        </p:txBody>
      </p:sp>
      <p:sp>
        <p:nvSpPr>
          <p:cNvPr id="885763" name="Rectangle 3"/>
          <p:cNvSpPr>
            <a:spLocks noGrp="1" noChangeArrowheads="1"/>
          </p:cNvSpPr>
          <p:nvPr>
            <p:ph type="body" idx="1"/>
          </p:nvPr>
        </p:nvSpPr>
        <p:spPr>
          <a:xfrm>
            <a:off x="457200" y="1447800"/>
            <a:ext cx="8229600" cy="4876800"/>
          </a:xfrm>
        </p:spPr>
        <p:txBody>
          <a:bodyPr/>
          <a:lstStyle/>
          <a:p>
            <a:pPr eaLnBrk="1" hangingPunct="1">
              <a:lnSpc>
                <a:spcPct val="90000"/>
              </a:lnSpc>
            </a:pPr>
            <a:r>
              <a:rPr lang="ar-SA" altLang="fa-IR" sz="2000" b="1" smtClean="0">
                <a:solidFill>
                  <a:srgbClr val="008080"/>
                </a:solidFill>
              </a:rPr>
              <a:t>مدیر ارشد اجرائی(</a:t>
            </a:r>
            <a:r>
              <a:rPr lang="en-US" altLang="fa-IR" sz="1800" b="1" smtClean="0">
                <a:solidFill>
                  <a:srgbClr val="008080"/>
                </a:solidFill>
              </a:rPr>
              <a:t>CEO</a:t>
            </a:r>
            <a:r>
              <a:rPr lang="ar-SA" altLang="fa-IR" sz="2000" b="1" smtClean="0">
                <a:solidFill>
                  <a:srgbClr val="008080"/>
                </a:solidFill>
              </a:rPr>
              <a:t>):</a:t>
            </a:r>
            <a:r>
              <a:rPr lang="ar-SA" altLang="fa-IR" sz="2000" smtClean="0"/>
              <a:t> محصولات یا فرآیندهای جدید به سادگی توسط فناوری اطلاعات اجرا خواهند شد. سیستم های انعطاف پذیر دیگر مانعی بر سر تغییر و تكامل سریع فرآیندها نخواهند بود.</a:t>
            </a:r>
            <a:endParaRPr lang="en-US" altLang="fa-IR" sz="2000" smtClean="0"/>
          </a:p>
          <a:p>
            <a:pPr eaLnBrk="1" hangingPunct="1">
              <a:lnSpc>
                <a:spcPct val="90000"/>
              </a:lnSpc>
            </a:pPr>
            <a:endParaRPr lang="ar-SA" altLang="fa-IR" sz="2000" smtClean="0"/>
          </a:p>
          <a:p>
            <a:pPr eaLnBrk="1" hangingPunct="1">
              <a:lnSpc>
                <a:spcPct val="90000"/>
              </a:lnSpc>
            </a:pPr>
            <a:r>
              <a:rPr lang="ar-SA" altLang="fa-IR" sz="2000" b="1" smtClean="0">
                <a:solidFill>
                  <a:srgbClr val="008080"/>
                </a:solidFill>
              </a:rPr>
              <a:t>مدیر ارشد اطلاعاتی(</a:t>
            </a:r>
            <a:r>
              <a:rPr lang="en-US" altLang="fa-IR" sz="1800" b="1" smtClean="0">
                <a:solidFill>
                  <a:srgbClr val="008080"/>
                </a:solidFill>
              </a:rPr>
              <a:t>CIO</a:t>
            </a:r>
            <a:r>
              <a:rPr lang="ar-SA" altLang="fa-IR" sz="2000" b="1" smtClean="0">
                <a:solidFill>
                  <a:srgbClr val="008080"/>
                </a:solidFill>
              </a:rPr>
              <a:t>):</a:t>
            </a:r>
            <a:r>
              <a:rPr lang="ar-SA" altLang="fa-IR" sz="2000" smtClean="0"/>
              <a:t> رفع معضل بزرگ یكپارچگی مجموعه سیستم های سازمان، یكی از بزرگترین مشكلاتی كه فناوری اطلاعات در سازمانها بزرگ با آن روبرو بوده است. بدین ترتیب پاسخگوئی به نیازهای حرفه نیز بهبود می یابد.</a:t>
            </a:r>
            <a:endParaRPr lang="en-US" altLang="fa-IR" sz="2000" smtClean="0"/>
          </a:p>
          <a:p>
            <a:pPr eaLnBrk="1" hangingPunct="1">
              <a:lnSpc>
                <a:spcPct val="90000"/>
              </a:lnSpc>
            </a:pPr>
            <a:endParaRPr lang="ar-SA" altLang="fa-IR" sz="2000" smtClean="0"/>
          </a:p>
          <a:p>
            <a:pPr eaLnBrk="1" hangingPunct="1">
              <a:lnSpc>
                <a:spcPct val="90000"/>
              </a:lnSpc>
            </a:pPr>
            <a:r>
              <a:rPr lang="ar-SA" altLang="fa-IR" sz="2000" b="1" smtClean="0">
                <a:solidFill>
                  <a:srgbClr val="008080"/>
                </a:solidFill>
              </a:rPr>
              <a:t>مدیر پروژه های تولید و توسعه سیستم های اطلاعاتی :</a:t>
            </a:r>
            <a:r>
              <a:rPr lang="ar-SA" altLang="fa-IR" sz="2000" smtClean="0"/>
              <a:t> تقسیم پروژه ها به اجزاء كوچكتر كه می توانند مستقل از هم انجام شوند به سادگی محقق می شود. همچنین كنترل پیشرفت هر زیر پروژه نیز مستقلا قابل محاسبه و كنترل خواهد بود.</a:t>
            </a:r>
            <a:endParaRPr lang="en-US" altLang="fa-IR" sz="2000" smtClean="0"/>
          </a:p>
          <a:p>
            <a:pPr eaLnBrk="1" hangingPunct="1">
              <a:lnSpc>
                <a:spcPct val="90000"/>
              </a:lnSpc>
            </a:pPr>
            <a:endParaRPr lang="ar-SA" altLang="fa-IR" sz="2000" smtClean="0"/>
          </a:p>
          <a:p>
            <a:pPr eaLnBrk="1" hangingPunct="1">
              <a:lnSpc>
                <a:spcPct val="90000"/>
              </a:lnSpc>
            </a:pPr>
            <a:r>
              <a:rPr lang="ar-SA" altLang="fa-IR" sz="2000" b="1" smtClean="0">
                <a:solidFill>
                  <a:srgbClr val="008080"/>
                </a:solidFill>
              </a:rPr>
              <a:t>توسعه دهندگان سیستم:</a:t>
            </a:r>
            <a:r>
              <a:rPr lang="ar-SA" altLang="fa-IR" sz="2000" smtClean="0"/>
              <a:t> در گذشته یكی از سخت ترین و طاقت فرساترین كارها برای تولید كنندگان سیستم های اطلاعاتی انجام یكپارچگی و اتصال با دیگر سیستمها بوده درحالیكه اكنون وب سرویس رهیافت غالب برای تولید سرویس هائی مستقل از فناوری است كه توسط دیگر سرویس های تحت وب قابل فراخوانی هستند.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5763">
                                            <p:txEl>
                                              <p:pRg st="0" end="0"/>
                                            </p:txEl>
                                          </p:spTgt>
                                        </p:tgtEl>
                                        <p:attrNameLst>
                                          <p:attrName>style.visibility</p:attrName>
                                        </p:attrNameLst>
                                      </p:cBhvr>
                                      <p:to>
                                        <p:strVal val="visible"/>
                                      </p:to>
                                    </p:set>
                                    <p:anim calcmode="lin" valueType="num">
                                      <p:cBhvr additive="base">
                                        <p:cTn id="7" dur="500" fill="hold"/>
                                        <p:tgtEl>
                                          <p:spTgt spid="88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85763">
                                            <p:txEl>
                                              <p:pRg st="2" end="2"/>
                                            </p:txEl>
                                          </p:spTgt>
                                        </p:tgtEl>
                                        <p:attrNameLst>
                                          <p:attrName>style.visibility</p:attrName>
                                        </p:attrNameLst>
                                      </p:cBhvr>
                                      <p:to>
                                        <p:strVal val="visible"/>
                                      </p:to>
                                    </p:set>
                                    <p:anim calcmode="lin" valueType="num">
                                      <p:cBhvr additive="base">
                                        <p:cTn id="13" dur="500" fill="hold"/>
                                        <p:tgtEl>
                                          <p:spTgt spid="8857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5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85763">
                                            <p:txEl>
                                              <p:pRg st="4" end="4"/>
                                            </p:txEl>
                                          </p:spTgt>
                                        </p:tgtEl>
                                        <p:attrNameLst>
                                          <p:attrName>style.visibility</p:attrName>
                                        </p:attrNameLst>
                                      </p:cBhvr>
                                      <p:to>
                                        <p:strVal val="visible"/>
                                      </p:to>
                                    </p:set>
                                    <p:anim calcmode="lin" valueType="num">
                                      <p:cBhvr additive="base">
                                        <p:cTn id="19" dur="500" fill="hold"/>
                                        <p:tgtEl>
                                          <p:spTgt spid="8857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57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85763">
                                            <p:txEl>
                                              <p:pRg st="6" end="6"/>
                                            </p:txEl>
                                          </p:spTgt>
                                        </p:tgtEl>
                                        <p:attrNameLst>
                                          <p:attrName>style.visibility</p:attrName>
                                        </p:attrNameLst>
                                      </p:cBhvr>
                                      <p:to>
                                        <p:strVal val="visible"/>
                                      </p:to>
                                    </p:set>
                                    <p:anim calcmode="lin" valueType="num">
                                      <p:cBhvr additive="base">
                                        <p:cTn id="25" dur="500" fill="hold"/>
                                        <p:tgtEl>
                                          <p:spTgt spid="88576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57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fa-IR" altLang="fa-IR" smtClean="0"/>
              <a:t>پروتکل های معماری سرویس گرا</a:t>
            </a:r>
            <a:endParaRPr lang="en-US" altLang="fa-IR" smtClean="0"/>
          </a:p>
        </p:txBody>
      </p:sp>
      <p:sp>
        <p:nvSpPr>
          <p:cNvPr id="43011" name="Rectangle 3"/>
          <p:cNvSpPr>
            <a:spLocks noGrp="1" noChangeArrowheads="1"/>
          </p:cNvSpPr>
          <p:nvPr>
            <p:ph type="body" idx="1"/>
          </p:nvPr>
        </p:nvSpPr>
        <p:spPr>
          <a:xfrm>
            <a:off x="457200" y="1981200"/>
            <a:ext cx="8382000" cy="3886200"/>
          </a:xfrm>
        </p:spPr>
        <p:txBody>
          <a:bodyPr/>
          <a:lstStyle/>
          <a:p>
            <a:pPr eaLnBrk="1" hangingPunct="1">
              <a:lnSpc>
                <a:spcPct val="80000"/>
              </a:lnSpc>
              <a:buFont typeface="Wingdings" panose="05000000000000000000" pitchFamily="2" charset="2"/>
              <a:buNone/>
            </a:pPr>
            <a:r>
              <a:rPr lang="en-US" altLang="fa-IR" sz="2000" b="1" smtClean="0">
                <a:solidFill>
                  <a:srgbClr val="008080"/>
                </a:solidFill>
              </a:rPr>
              <a:t>(SOAP) Simple Object Access Protocol</a:t>
            </a:r>
            <a:r>
              <a:rPr lang="en-US" altLang="fa-IR" sz="2400" b="1" smtClean="0">
                <a:solidFill>
                  <a:srgbClr val="008080"/>
                </a:solidFill>
              </a:rPr>
              <a:t> </a:t>
            </a:r>
            <a:r>
              <a:rPr lang="fa-IR" altLang="fa-IR" sz="2400" b="1" smtClean="0">
                <a:solidFill>
                  <a:srgbClr val="008080"/>
                </a:solidFill>
              </a:rPr>
              <a:t> :</a:t>
            </a:r>
            <a:r>
              <a:rPr lang="fa-IR" altLang="fa-IR" sz="2400" smtClean="0"/>
              <a:t> </a:t>
            </a:r>
            <a:r>
              <a:rPr lang="ar-SA" altLang="fa-IR" sz="2400" b="1" smtClean="0"/>
              <a:t>ساختاری برای تبادل پیامهای در قالب </a:t>
            </a:r>
            <a:r>
              <a:rPr lang="en-US" altLang="fa-IR" sz="2400" b="1" smtClean="0"/>
              <a:t>XML</a:t>
            </a:r>
            <a:r>
              <a:rPr lang="ar-SA" altLang="fa-IR" sz="2400" b="1" smtClean="0"/>
              <a:t> است كه بین سرویس های وب مبادله می شود</a:t>
            </a:r>
            <a:r>
              <a:rPr lang="en-US" altLang="fa-IR" sz="2400" smtClean="0"/>
              <a:t> </a:t>
            </a:r>
            <a:endParaRPr lang="fa-IR" altLang="fa-IR" sz="2400" smtClean="0"/>
          </a:p>
          <a:p>
            <a:pPr eaLnBrk="1" hangingPunct="1">
              <a:lnSpc>
                <a:spcPct val="80000"/>
              </a:lnSpc>
              <a:buFont typeface="Wingdings" panose="05000000000000000000" pitchFamily="2" charset="2"/>
              <a:buNone/>
            </a:pPr>
            <a:endParaRPr lang="en-US" altLang="fa-IR" sz="2400" smtClean="0"/>
          </a:p>
          <a:p>
            <a:pPr eaLnBrk="1" hangingPunct="1">
              <a:lnSpc>
                <a:spcPct val="80000"/>
              </a:lnSpc>
              <a:buFont typeface="Wingdings" panose="05000000000000000000" pitchFamily="2" charset="2"/>
              <a:buNone/>
            </a:pPr>
            <a:r>
              <a:rPr lang="en-US" altLang="fa-IR" sz="2000" b="1" smtClean="0">
                <a:solidFill>
                  <a:srgbClr val="008080"/>
                </a:solidFill>
              </a:rPr>
              <a:t>(WSDL) Web service Description Language </a:t>
            </a:r>
            <a:r>
              <a:rPr lang="fa-IR" altLang="fa-IR" sz="2400" b="1" smtClean="0">
                <a:solidFill>
                  <a:srgbClr val="008080"/>
                </a:solidFill>
              </a:rPr>
              <a:t>:</a:t>
            </a:r>
            <a:r>
              <a:rPr lang="fa-IR" altLang="fa-IR" sz="2400" smtClean="0"/>
              <a:t> </a:t>
            </a:r>
            <a:r>
              <a:rPr lang="ar-SA" altLang="fa-IR" sz="2400" b="1" smtClean="0"/>
              <a:t>زبانی مبتنی بر </a:t>
            </a:r>
            <a:r>
              <a:rPr lang="en-US" altLang="fa-IR" sz="2400" b="1" smtClean="0"/>
              <a:t>XML</a:t>
            </a:r>
            <a:r>
              <a:rPr lang="ar-SA" altLang="fa-IR" sz="2400" b="1" smtClean="0"/>
              <a:t> كه جهت توصیف ویژگی های عملیاتی سرویس های وب استفاده می شود و دارای دو بخش تعریف واسط و پیاده سازی است.</a:t>
            </a:r>
            <a:r>
              <a:rPr lang="en-US" altLang="fa-IR" sz="2400" b="1" smtClean="0"/>
              <a:t> </a:t>
            </a:r>
            <a:endParaRPr lang="fa-IR" altLang="fa-IR" sz="2400" b="1" smtClean="0"/>
          </a:p>
          <a:p>
            <a:pPr eaLnBrk="1" hangingPunct="1">
              <a:lnSpc>
                <a:spcPct val="80000"/>
              </a:lnSpc>
              <a:buFont typeface="Wingdings" panose="05000000000000000000" pitchFamily="2" charset="2"/>
              <a:buNone/>
            </a:pPr>
            <a:endParaRPr lang="fa-IR" altLang="fa-IR" sz="2400" b="1" smtClean="0"/>
          </a:p>
          <a:p>
            <a:pPr eaLnBrk="1" hangingPunct="1">
              <a:lnSpc>
                <a:spcPct val="80000"/>
              </a:lnSpc>
              <a:buFont typeface="Wingdings" panose="05000000000000000000" pitchFamily="2" charset="2"/>
              <a:buNone/>
            </a:pPr>
            <a:r>
              <a:rPr lang="en-US" altLang="fa-IR" sz="2400" b="1" smtClean="0">
                <a:solidFill>
                  <a:srgbClr val="008080"/>
                </a:solidFill>
              </a:rPr>
              <a:t>(UDDI) Universal Description ,Discovery </a:t>
            </a:r>
            <a:r>
              <a:rPr lang="en-US" altLang="fa-IR" sz="2000" b="1" smtClean="0">
                <a:solidFill>
                  <a:srgbClr val="008080"/>
                </a:solidFill>
              </a:rPr>
              <a:t>and </a:t>
            </a:r>
            <a:r>
              <a:rPr lang="en-US" altLang="fa-IR" sz="2400" b="1" smtClean="0">
                <a:solidFill>
                  <a:srgbClr val="008080"/>
                </a:solidFill>
              </a:rPr>
              <a:t>Integration</a:t>
            </a:r>
            <a:r>
              <a:rPr lang="fa-IR" altLang="fa-IR" sz="2400" b="1" smtClean="0">
                <a:solidFill>
                  <a:srgbClr val="008080"/>
                </a:solidFill>
              </a:rPr>
              <a:t>:</a:t>
            </a:r>
            <a:r>
              <a:rPr lang="fa-IR" altLang="fa-IR" sz="2400" smtClean="0"/>
              <a:t> </a:t>
            </a:r>
            <a:r>
              <a:rPr lang="ar-SA" altLang="fa-IR" sz="2400" b="1" smtClean="0"/>
              <a:t>واسطی است برای انتشار و شناسائی سرویس های وب و شامل یك مخزن می شود كه ارائه دهندگان به انتشار و تبلیغ سرویس خود می پردازند تا دیگران بتوانند آن را شناسائی كنند.</a:t>
            </a:r>
            <a:r>
              <a:rPr lang="en-US" altLang="fa-IR" sz="2400" b="1" smtClean="0"/>
              <a:t> </a:t>
            </a:r>
          </a:p>
          <a:p>
            <a:pPr eaLnBrk="1" hangingPunct="1">
              <a:lnSpc>
                <a:spcPct val="80000"/>
              </a:lnSpc>
              <a:buFont typeface="Wingdings" panose="05000000000000000000" pitchFamily="2" charset="2"/>
              <a:buNone/>
            </a:pPr>
            <a:endParaRPr lang="en-US" altLang="fa-IR" sz="2400"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fa-IR" altLang="fa-IR" smtClean="0"/>
              <a:t>مراحل درخواست سرویس </a:t>
            </a:r>
            <a:endParaRPr lang="en-US" altLang="fa-IR" smtClean="0"/>
          </a:p>
        </p:txBody>
      </p:sp>
      <p:sp>
        <p:nvSpPr>
          <p:cNvPr id="44035" name="Rectangle 3"/>
          <p:cNvSpPr>
            <a:spLocks noChangeArrowheads="1"/>
          </p:cNvSpPr>
          <p:nvPr/>
        </p:nvSpPr>
        <p:spPr bwMode="auto">
          <a:xfrm>
            <a:off x="5791200" y="5334000"/>
            <a:ext cx="457200" cy="9144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4036" name="Rectangle 4"/>
          <p:cNvSpPr>
            <a:spLocks noChangeArrowheads="1"/>
          </p:cNvSpPr>
          <p:nvPr/>
        </p:nvSpPr>
        <p:spPr bwMode="auto">
          <a:xfrm>
            <a:off x="6256338" y="5334000"/>
            <a:ext cx="1211262" cy="914400"/>
          </a:xfrm>
          <a:prstGeom prst="rect">
            <a:avLst/>
          </a:prstGeom>
          <a:solidFill>
            <a:schemeClr val="hlink"/>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2400"/>
              <a:t>Server</a:t>
            </a:r>
          </a:p>
        </p:txBody>
      </p:sp>
      <p:grpSp>
        <p:nvGrpSpPr>
          <p:cNvPr id="44037" name="Group 5"/>
          <p:cNvGrpSpPr>
            <a:grpSpLocks/>
          </p:cNvGrpSpPr>
          <p:nvPr/>
        </p:nvGrpSpPr>
        <p:grpSpPr bwMode="auto">
          <a:xfrm>
            <a:off x="6542088" y="2590800"/>
            <a:ext cx="357187" cy="914400"/>
            <a:chOff x="3168" y="1488"/>
            <a:chExt cx="864" cy="2208"/>
          </a:xfrm>
        </p:grpSpPr>
        <p:sp>
          <p:nvSpPr>
            <p:cNvPr id="44053" name="Line 6"/>
            <p:cNvSpPr>
              <a:spLocks noChangeShapeType="1"/>
            </p:cNvSpPr>
            <p:nvPr/>
          </p:nvSpPr>
          <p:spPr bwMode="auto">
            <a:xfrm>
              <a:off x="3600" y="2016"/>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4054" name="Line 7"/>
            <p:cNvSpPr>
              <a:spLocks noChangeShapeType="1"/>
            </p:cNvSpPr>
            <p:nvPr/>
          </p:nvSpPr>
          <p:spPr bwMode="auto">
            <a:xfrm flipH="1">
              <a:off x="3168" y="2208"/>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4055" name="Line 8"/>
            <p:cNvSpPr>
              <a:spLocks noChangeShapeType="1"/>
            </p:cNvSpPr>
            <p:nvPr/>
          </p:nvSpPr>
          <p:spPr bwMode="auto">
            <a:xfrm>
              <a:off x="3600" y="2208"/>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4056" name="Group 9"/>
            <p:cNvGrpSpPr>
              <a:grpSpLocks/>
            </p:cNvGrpSpPr>
            <p:nvPr/>
          </p:nvGrpSpPr>
          <p:grpSpPr bwMode="auto">
            <a:xfrm>
              <a:off x="3168" y="2832"/>
              <a:ext cx="864" cy="864"/>
              <a:chOff x="3264" y="2304"/>
              <a:chExt cx="864" cy="249"/>
            </a:xfrm>
          </p:grpSpPr>
          <p:sp>
            <p:nvSpPr>
              <p:cNvPr id="44058" name="Line 10"/>
              <p:cNvSpPr>
                <a:spLocks noChangeShapeType="1"/>
              </p:cNvSpPr>
              <p:nvPr/>
            </p:nvSpPr>
            <p:spPr bwMode="auto">
              <a:xfrm flipH="1">
                <a:off x="3264" y="2304"/>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4059" name="Line 11"/>
              <p:cNvSpPr>
                <a:spLocks noChangeShapeType="1"/>
              </p:cNvSpPr>
              <p:nvPr/>
            </p:nvSpPr>
            <p:spPr bwMode="auto">
              <a:xfrm>
                <a:off x="3696" y="2304"/>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44057" name="Oval 12"/>
            <p:cNvSpPr>
              <a:spLocks noChangeArrowheads="1"/>
            </p:cNvSpPr>
            <p:nvPr/>
          </p:nvSpPr>
          <p:spPr bwMode="auto">
            <a:xfrm>
              <a:off x="3312" y="1488"/>
              <a:ext cx="576" cy="576"/>
            </a:xfrm>
            <a:prstGeom prst="ellipse">
              <a:avLst/>
            </a:prstGeom>
            <a:solidFill>
              <a:schemeClr val="accent1"/>
            </a:soli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4038" name="Group 13"/>
          <p:cNvGrpSpPr>
            <a:grpSpLocks/>
          </p:cNvGrpSpPr>
          <p:nvPr/>
        </p:nvGrpSpPr>
        <p:grpSpPr bwMode="auto">
          <a:xfrm>
            <a:off x="1600200" y="2590800"/>
            <a:ext cx="357188" cy="914400"/>
            <a:chOff x="3168" y="1488"/>
            <a:chExt cx="864" cy="2208"/>
          </a:xfrm>
        </p:grpSpPr>
        <p:sp>
          <p:nvSpPr>
            <p:cNvPr id="44046" name="Line 14"/>
            <p:cNvSpPr>
              <a:spLocks noChangeShapeType="1"/>
            </p:cNvSpPr>
            <p:nvPr/>
          </p:nvSpPr>
          <p:spPr bwMode="auto">
            <a:xfrm>
              <a:off x="3600" y="2016"/>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4047" name="Line 15"/>
            <p:cNvSpPr>
              <a:spLocks noChangeShapeType="1"/>
            </p:cNvSpPr>
            <p:nvPr/>
          </p:nvSpPr>
          <p:spPr bwMode="auto">
            <a:xfrm flipH="1">
              <a:off x="3168" y="2208"/>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4048" name="Line 16"/>
            <p:cNvSpPr>
              <a:spLocks noChangeShapeType="1"/>
            </p:cNvSpPr>
            <p:nvPr/>
          </p:nvSpPr>
          <p:spPr bwMode="auto">
            <a:xfrm>
              <a:off x="3600" y="2208"/>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4049" name="Group 17"/>
            <p:cNvGrpSpPr>
              <a:grpSpLocks/>
            </p:cNvGrpSpPr>
            <p:nvPr/>
          </p:nvGrpSpPr>
          <p:grpSpPr bwMode="auto">
            <a:xfrm>
              <a:off x="3168" y="2832"/>
              <a:ext cx="864" cy="864"/>
              <a:chOff x="3264" y="2304"/>
              <a:chExt cx="864" cy="249"/>
            </a:xfrm>
          </p:grpSpPr>
          <p:sp>
            <p:nvSpPr>
              <p:cNvPr id="44051" name="Line 18"/>
              <p:cNvSpPr>
                <a:spLocks noChangeShapeType="1"/>
              </p:cNvSpPr>
              <p:nvPr/>
            </p:nvSpPr>
            <p:spPr bwMode="auto">
              <a:xfrm flipH="1">
                <a:off x="3264" y="2304"/>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4052" name="Line 19"/>
              <p:cNvSpPr>
                <a:spLocks noChangeShapeType="1"/>
              </p:cNvSpPr>
              <p:nvPr/>
            </p:nvSpPr>
            <p:spPr bwMode="auto">
              <a:xfrm>
                <a:off x="3696" y="2304"/>
                <a:ext cx="432" cy="2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44050" name="Oval 20"/>
            <p:cNvSpPr>
              <a:spLocks noChangeArrowheads="1"/>
            </p:cNvSpPr>
            <p:nvPr/>
          </p:nvSpPr>
          <p:spPr bwMode="auto">
            <a:xfrm>
              <a:off x="3312" y="1488"/>
              <a:ext cx="576" cy="576"/>
            </a:xfrm>
            <a:prstGeom prst="ellipse">
              <a:avLst/>
            </a:prstGeom>
            <a:solidFill>
              <a:schemeClr val="accent1"/>
            </a:soli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4039" name="Text Box 21"/>
          <p:cNvSpPr txBox="1">
            <a:spLocks noChangeArrowheads="1"/>
          </p:cNvSpPr>
          <p:nvPr/>
        </p:nvSpPr>
        <p:spPr bwMode="auto">
          <a:xfrm>
            <a:off x="1219200" y="2009775"/>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a:t>Service Requester</a:t>
            </a:r>
          </a:p>
        </p:txBody>
      </p:sp>
      <p:sp>
        <p:nvSpPr>
          <p:cNvPr id="44040" name="Text Box 22"/>
          <p:cNvSpPr txBox="1">
            <a:spLocks noChangeArrowheads="1"/>
          </p:cNvSpPr>
          <p:nvPr/>
        </p:nvSpPr>
        <p:spPr bwMode="auto">
          <a:xfrm>
            <a:off x="5895975" y="2209800"/>
            <a:ext cx="1647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b="1"/>
              <a:t>UDDI Directory</a:t>
            </a:r>
          </a:p>
        </p:txBody>
      </p:sp>
      <p:sp>
        <p:nvSpPr>
          <p:cNvPr id="887831" name="AutoShape 23"/>
          <p:cNvSpPr>
            <a:spLocks noChangeArrowheads="1"/>
          </p:cNvSpPr>
          <p:nvPr/>
        </p:nvSpPr>
        <p:spPr bwMode="auto">
          <a:xfrm>
            <a:off x="5486400" y="2743200"/>
            <a:ext cx="914400" cy="685800"/>
          </a:xfrm>
          <a:prstGeom prst="foldedCorner">
            <a:avLst>
              <a:gd name="adj" fmla="val 125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a:t>WSDL</a:t>
            </a:r>
          </a:p>
        </p:txBody>
      </p:sp>
      <p:sp>
        <p:nvSpPr>
          <p:cNvPr id="887832" name="AutoShape 24"/>
          <p:cNvSpPr>
            <a:spLocks noChangeArrowheads="1"/>
          </p:cNvSpPr>
          <p:nvPr/>
        </p:nvSpPr>
        <p:spPr bwMode="auto">
          <a:xfrm>
            <a:off x="1905000" y="2743200"/>
            <a:ext cx="914400" cy="685800"/>
          </a:xfrm>
          <a:prstGeom prst="foldedCorner">
            <a:avLst>
              <a:gd name="adj" fmla="val 125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a:t>SOAP</a:t>
            </a:r>
          </a:p>
          <a:p>
            <a:pPr eaLnBrk="1" hangingPunct="1"/>
            <a:r>
              <a:rPr lang="en-US" altLang="fa-IR" sz="1600"/>
              <a:t>Request</a:t>
            </a:r>
          </a:p>
        </p:txBody>
      </p:sp>
      <p:sp>
        <p:nvSpPr>
          <p:cNvPr id="887833" name="AutoShape 25"/>
          <p:cNvSpPr>
            <a:spLocks noChangeArrowheads="1"/>
          </p:cNvSpPr>
          <p:nvPr/>
        </p:nvSpPr>
        <p:spPr bwMode="auto">
          <a:xfrm>
            <a:off x="4876800" y="5334000"/>
            <a:ext cx="914400" cy="685800"/>
          </a:xfrm>
          <a:prstGeom prst="foldedCorner">
            <a:avLst>
              <a:gd name="adj" fmla="val 125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a:t>SOAP</a:t>
            </a:r>
          </a:p>
          <a:p>
            <a:pPr eaLnBrk="1" hangingPunct="1"/>
            <a:r>
              <a:rPr lang="en-US" altLang="fa-IR" sz="1600"/>
              <a:t>Response</a:t>
            </a:r>
          </a:p>
        </p:txBody>
      </p:sp>
      <p:sp>
        <p:nvSpPr>
          <p:cNvPr id="44044" name="Rectangle 26"/>
          <p:cNvSpPr>
            <a:spLocks noChangeArrowheads="1"/>
          </p:cNvSpPr>
          <p:nvPr/>
        </p:nvSpPr>
        <p:spPr bwMode="auto">
          <a:xfrm>
            <a:off x="6172200" y="2590800"/>
            <a:ext cx="1066800" cy="9144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87835" name="AutoShape 27"/>
          <p:cNvSpPr>
            <a:spLocks noChangeArrowheads="1"/>
          </p:cNvSpPr>
          <p:nvPr/>
        </p:nvSpPr>
        <p:spPr bwMode="auto">
          <a:xfrm>
            <a:off x="1905000" y="2743200"/>
            <a:ext cx="914400" cy="685800"/>
          </a:xfrm>
          <a:prstGeom prst="foldedCorner">
            <a:avLst>
              <a:gd name="adj" fmla="val 125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a-IR" sz="1600"/>
              <a:t>UDDI</a:t>
            </a:r>
          </a:p>
          <a:p>
            <a:pPr eaLnBrk="1" hangingPunct="1"/>
            <a:r>
              <a:rPr lang="en-US" altLang="fa-IR" sz="1600"/>
              <a:t>Request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887835"/>
                                        </p:tgtEl>
                                        <p:attrNameLst>
                                          <p:attrName>style.visibility</p:attrName>
                                        </p:attrNameLst>
                                      </p:cBhvr>
                                      <p:to>
                                        <p:strVal val="visible"/>
                                      </p:to>
                                    </p:set>
                                    <p:anim calcmode="lin" valueType="num">
                                      <p:cBhvr>
                                        <p:cTn id="7" dur="500" fill="hold"/>
                                        <p:tgtEl>
                                          <p:spTgt spid="887835"/>
                                        </p:tgtEl>
                                        <p:attrNameLst>
                                          <p:attrName>ppt_w</p:attrName>
                                        </p:attrNameLst>
                                      </p:cBhvr>
                                      <p:tavLst>
                                        <p:tav tm="0">
                                          <p:val>
                                            <p:fltVal val="0"/>
                                          </p:val>
                                        </p:tav>
                                        <p:tav tm="100000">
                                          <p:val>
                                            <p:strVal val="#ppt_w"/>
                                          </p:val>
                                        </p:tav>
                                      </p:tavLst>
                                    </p:anim>
                                    <p:anim calcmode="lin" valueType="num">
                                      <p:cBhvr>
                                        <p:cTn id="8" dur="500" fill="hold"/>
                                        <p:tgtEl>
                                          <p:spTgt spid="887835"/>
                                        </p:tgtEl>
                                        <p:attrNameLst>
                                          <p:attrName>ppt_h</p:attrName>
                                        </p:attrNameLst>
                                      </p:cBhvr>
                                      <p:tavLst>
                                        <p:tav tm="0">
                                          <p:val>
                                            <p:fltVal val="0"/>
                                          </p:val>
                                        </p:tav>
                                        <p:tav tm="100000">
                                          <p:val>
                                            <p:strVal val="#ppt_h"/>
                                          </p:val>
                                        </p:tav>
                                      </p:tavLst>
                                    </p:anim>
                                    <p:animEffect transition="in" filter="fade">
                                      <p:cBhvr>
                                        <p:cTn id="9" dur="500"/>
                                        <p:tgtEl>
                                          <p:spTgt spid="887835"/>
                                        </p:tgtEl>
                                      </p:cBhvr>
                                    </p:animEffect>
                                  </p:childTnLst>
                                </p:cTn>
                              </p:par>
                            </p:childTnLst>
                          </p:cTn>
                        </p:par>
                        <p:par>
                          <p:cTn id="10" fill="hold" nodeType="afterGroup">
                            <p:stCondLst>
                              <p:cond delay="500"/>
                            </p:stCondLst>
                            <p:childTnLst>
                              <p:par>
                                <p:cTn id="11" presetID="0" presetClass="path" presetSubtype="0" accel="50000" decel="50000" fill="hold" grpId="0" nodeType="afterEffect">
                                  <p:stCondLst>
                                    <p:cond delay="0"/>
                                  </p:stCondLst>
                                  <p:childTnLst>
                                    <p:animMotion origin="layout" path="M 3.33333E-6 -4.44444E-6 L 0.375 -0.00555 " pathEditMode="relative" rAng="0" ptsTypes="AA">
                                      <p:cBhvr>
                                        <p:cTn id="12" dur="2000" fill="hold"/>
                                        <p:tgtEl>
                                          <p:spTgt spid="887835"/>
                                        </p:tgtEl>
                                        <p:attrNameLst>
                                          <p:attrName>ppt_x</p:attrName>
                                          <p:attrName>ppt_y</p:attrName>
                                        </p:attrNameLst>
                                      </p:cBhvr>
                                      <p:rCtr x="18750" y="-278"/>
                                    </p:animMotion>
                                  </p:childTnLst>
                                </p:cTn>
                              </p:par>
                            </p:childTnLst>
                          </p:cTn>
                        </p:par>
                        <p:par>
                          <p:cTn id="13" fill="hold" nodeType="afterGroup">
                            <p:stCondLst>
                              <p:cond delay="2500"/>
                            </p:stCondLst>
                            <p:childTnLst>
                              <p:par>
                                <p:cTn id="14" presetID="35" presetClass="path" presetSubtype="0" accel="50000" decel="50000" fill="hold" grpId="0" nodeType="afterEffect">
                                  <p:stCondLst>
                                    <p:cond delay="0"/>
                                  </p:stCondLst>
                                  <p:childTnLst>
                                    <p:animMotion origin="layout" path="M -3.33333E-6 -4.44444E-6 L -0.39166 -4.44444E-6 " pathEditMode="relative" rAng="0" ptsTypes="AA">
                                      <p:cBhvr>
                                        <p:cTn id="15" dur="2000" fill="hold"/>
                                        <p:tgtEl>
                                          <p:spTgt spid="887831"/>
                                        </p:tgtEl>
                                        <p:attrNameLst>
                                          <p:attrName>ppt_x</p:attrName>
                                          <p:attrName>ppt_y</p:attrName>
                                        </p:attrNameLst>
                                      </p:cBhvr>
                                      <p:rCtr x="-19583" y="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887831"/>
                                        </p:tgtEl>
                                        <p:attrNameLst>
                                          <p:attrName>ppt_w</p:attrName>
                                        </p:attrNameLst>
                                      </p:cBhvr>
                                      <p:tavLst>
                                        <p:tav tm="0">
                                          <p:val>
                                            <p:strVal val="ppt_w"/>
                                          </p:val>
                                        </p:tav>
                                        <p:tav tm="100000">
                                          <p:val>
                                            <p:fltVal val="0"/>
                                          </p:val>
                                        </p:tav>
                                      </p:tavLst>
                                    </p:anim>
                                    <p:anim calcmode="lin" valueType="num">
                                      <p:cBhvr>
                                        <p:cTn id="20" dur="500"/>
                                        <p:tgtEl>
                                          <p:spTgt spid="887831"/>
                                        </p:tgtEl>
                                        <p:attrNameLst>
                                          <p:attrName>ppt_h</p:attrName>
                                        </p:attrNameLst>
                                      </p:cBhvr>
                                      <p:tavLst>
                                        <p:tav tm="0">
                                          <p:val>
                                            <p:strVal val="ppt_h"/>
                                          </p:val>
                                        </p:tav>
                                        <p:tav tm="100000">
                                          <p:val>
                                            <p:fltVal val="0"/>
                                          </p:val>
                                        </p:tav>
                                      </p:tavLst>
                                    </p:anim>
                                    <p:animEffect transition="out" filter="fade">
                                      <p:cBhvr>
                                        <p:cTn id="21" dur="500"/>
                                        <p:tgtEl>
                                          <p:spTgt spid="887831"/>
                                        </p:tgtEl>
                                      </p:cBhvr>
                                    </p:animEffect>
                                    <p:set>
                                      <p:cBhvr>
                                        <p:cTn id="22" dur="1" fill="hold">
                                          <p:stCondLst>
                                            <p:cond delay="499"/>
                                          </p:stCondLst>
                                        </p:cTn>
                                        <p:tgtEl>
                                          <p:spTgt spid="8878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1" nodeType="clickEffect">
                                  <p:stCondLst>
                                    <p:cond delay="0"/>
                                  </p:stCondLst>
                                  <p:childTnLst>
                                    <p:set>
                                      <p:cBhvr>
                                        <p:cTn id="26" dur="1" fill="hold">
                                          <p:stCondLst>
                                            <p:cond delay="0"/>
                                          </p:stCondLst>
                                        </p:cTn>
                                        <p:tgtEl>
                                          <p:spTgt spid="887832"/>
                                        </p:tgtEl>
                                        <p:attrNameLst>
                                          <p:attrName>style.visibility</p:attrName>
                                        </p:attrNameLst>
                                      </p:cBhvr>
                                      <p:to>
                                        <p:strVal val="visible"/>
                                      </p:to>
                                    </p:set>
                                    <p:anim calcmode="lin" valueType="num">
                                      <p:cBhvr>
                                        <p:cTn id="27" dur="500" fill="hold"/>
                                        <p:tgtEl>
                                          <p:spTgt spid="887832"/>
                                        </p:tgtEl>
                                        <p:attrNameLst>
                                          <p:attrName>ppt_w</p:attrName>
                                        </p:attrNameLst>
                                      </p:cBhvr>
                                      <p:tavLst>
                                        <p:tav tm="0">
                                          <p:val>
                                            <p:fltVal val="0"/>
                                          </p:val>
                                        </p:tav>
                                        <p:tav tm="100000">
                                          <p:val>
                                            <p:strVal val="#ppt_w"/>
                                          </p:val>
                                        </p:tav>
                                      </p:tavLst>
                                    </p:anim>
                                    <p:anim calcmode="lin" valueType="num">
                                      <p:cBhvr>
                                        <p:cTn id="28" dur="500" fill="hold"/>
                                        <p:tgtEl>
                                          <p:spTgt spid="887832"/>
                                        </p:tgtEl>
                                        <p:attrNameLst>
                                          <p:attrName>ppt_h</p:attrName>
                                        </p:attrNameLst>
                                      </p:cBhvr>
                                      <p:tavLst>
                                        <p:tav tm="0">
                                          <p:val>
                                            <p:fltVal val="0"/>
                                          </p:val>
                                        </p:tav>
                                        <p:tav tm="100000">
                                          <p:val>
                                            <p:strVal val="#ppt_h"/>
                                          </p:val>
                                        </p:tav>
                                      </p:tavLst>
                                    </p:anim>
                                    <p:animEffect transition="in" filter="fade">
                                      <p:cBhvr>
                                        <p:cTn id="29" dur="500"/>
                                        <p:tgtEl>
                                          <p:spTgt spid="887832"/>
                                        </p:tgtEl>
                                      </p:cBhvr>
                                    </p:animEffect>
                                  </p:childTnLst>
                                </p:cTn>
                              </p:par>
                            </p:childTnLst>
                          </p:cTn>
                        </p:par>
                        <p:par>
                          <p:cTn id="30" fill="hold" nodeType="afterGroup">
                            <p:stCondLst>
                              <p:cond delay="500"/>
                            </p:stCondLst>
                            <p:childTnLst>
                              <p:par>
                                <p:cTn id="31" presetID="0" presetClass="path" presetSubtype="0" accel="50000" decel="50000" fill="hold" grpId="0" nodeType="afterEffect">
                                  <p:stCondLst>
                                    <p:cond delay="0"/>
                                  </p:stCondLst>
                                  <p:childTnLst>
                                    <p:animMotion origin="layout" path="M 0 0 L 0.325 0.37778 " pathEditMode="relative" ptsTypes="AA">
                                      <p:cBhvr>
                                        <p:cTn id="32" dur="2000" fill="hold"/>
                                        <p:tgtEl>
                                          <p:spTgt spid="887832"/>
                                        </p:tgtEl>
                                        <p:attrNameLst>
                                          <p:attrName>ppt_x</p:attrName>
                                          <p:attrName>ppt_y</p:attrName>
                                        </p:attrNameLst>
                                      </p:cBhvr>
                                    </p:animMotion>
                                  </p:childTnLst>
                                </p:cTn>
                              </p:par>
                            </p:childTnLst>
                          </p:cTn>
                        </p:par>
                        <p:par>
                          <p:cTn id="33" fill="hold" nodeType="afterGroup">
                            <p:stCondLst>
                              <p:cond delay="2500"/>
                            </p:stCondLst>
                            <p:childTnLst>
                              <p:par>
                                <p:cTn id="34" presetID="53" presetClass="entr" presetSubtype="0" fill="hold" grpId="1" nodeType="afterEffect">
                                  <p:stCondLst>
                                    <p:cond delay="0"/>
                                  </p:stCondLst>
                                  <p:childTnLst>
                                    <p:set>
                                      <p:cBhvr>
                                        <p:cTn id="35" dur="1" fill="hold">
                                          <p:stCondLst>
                                            <p:cond delay="0"/>
                                          </p:stCondLst>
                                        </p:cTn>
                                        <p:tgtEl>
                                          <p:spTgt spid="887833"/>
                                        </p:tgtEl>
                                        <p:attrNameLst>
                                          <p:attrName>style.visibility</p:attrName>
                                        </p:attrNameLst>
                                      </p:cBhvr>
                                      <p:to>
                                        <p:strVal val="visible"/>
                                      </p:to>
                                    </p:set>
                                    <p:anim calcmode="lin" valueType="num">
                                      <p:cBhvr>
                                        <p:cTn id="36" dur="500" fill="hold"/>
                                        <p:tgtEl>
                                          <p:spTgt spid="887833"/>
                                        </p:tgtEl>
                                        <p:attrNameLst>
                                          <p:attrName>ppt_w</p:attrName>
                                        </p:attrNameLst>
                                      </p:cBhvr>
                                      <p:tavLst>
                                        <p:tav tm="0">
                                          <p:val>
                                            <p:fltVal val="0"/>
                                          </p:val>
                                        </p:tav>
                                        <p:tav tm="100000">
                                          <p:val>
                                            <p:strVal val="#ppt_w"/>
                                          </p:val>
                                        </p:tav>
                                      </p:tavLst>
                                    </p:anim>
                                    <p:anim calcmode="lin" valueType="num">
                                      <p:cBhvr>
                                        <p:cTn id="37" dur="500" fill="hold"/>
                                        <p:tgtEl>
                                          <p:spTgt spid="887833"/>
                                        </p:tgtEl>
                                        <p:attrNameLst>
                                          <p:attrName>ppt_h</p:attrName>
                                        </p:attrNameLst>
                                      </p:cBhvr>
                                      <p:tavLst>
                                        <p:tav tm="0">
                                          <p:val>
                                            <p:fltVal val="0"/>
                                          </p:val>
                                        </p:tav>
                                        <p:tav tm="100000">
                                          <p:val>
                                            <p:strVal val="#ppt_h"/>
                                          </p:val>
                                        </p:tav>
                                      </p:tavLst>
                                    </p:anim>
                                    <p:animEffect transition="in" filter="fade">
                                      <p:cBhvr>
                                        <p:cTn id="38" dur="500"/>
                                        <p:tgtEl>
                                          <p:spTgt spid="887833"/>
                                        </p:tgtEl>
                                      </p:cBhvr>
                                    </p:animEffect>
                                  </p:childTnLst>
                                </p:cTn>
                              </p:par>
                            </p:childTnLst>
                          </p:cTn>
                        </p:par>
                        <p:par>
                          <p:cTn id="39" fill="hold" nodeType="afterGroup">
                            <p:stCondLst>
                              <p:cond delay="3000"/>
                            </p:stCondLst>
                            <p:childTnLst>
                              <p:par>
                                <p:cTn id="40" presetID="0" presetClass="path" presetSubtype="0" accel="50000" decel="50000" fill="hold" grpId="0" nodeType="afterEffect">
                                  <p:stCondLst>
                                    <p:cond delay="0"/>
                                  </p:stCondLst>
                                  <p:childTnLst>
                                    <p:animMotion origin="layout" path="M 3.33333E-6 -2.22222E-6 L -0.325 -0.38333 " pathEditMode="relative" rAng="0" ptsTypes="AA">
                                      <p:cBhvr>
                                        <p:cTn id="41" dur="2000" fill="hold"/>
                                        <p:tgtEl>
                                          <p:spTgt spid="887833"/>
                                        </p:tgtEl>
                                        <p:attrNameLst>
                                          <p:attrName>ppt_x</p:attrName>
                                          <p:attrName>ppt_y</p:attrName>
                                        </p:attrNameLst>
                                      </p:cBhvr>
                                      <p:rCtr x="-16250" y="-1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31" grpId="0" animBg="1"/>
      <p:bldP spid="887831" grpId="1" animBg="1"/>
      <p:bldP spid="887832" grpId="0" animBg="1"/>
      <p:bldP spid="887832" grpId="1" animBg="1"/>
      <p:bldP spid="887833" grpId="0" animBg="1"/>
      <p:bldP spid="887833" grpId="1" animBg="1"/>
      <p:bldP spid="887835" grpId="0" animBg="1"/>
      <p:bldP spid="887835"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209800" y="1524000"/>
            <a:ext cx="5181600" cy="3200400"/>
          </a:xfrm>
          <a:prstGeom prst="verticalScroll">
            <a:avLst>
              <a:gd name="adj" fmla="val 10296"/>
            </a:avLst>
          </a:prstGeom>
          <a:solidFill>
            <a:schemeClr val="hlink"/>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fa-IR" sz="4400" b="1">
                <a:solidFill>
                  <a:schemeClr val="bg1"/>
                </a:solidFill>
                <a:cs typeface="B Titr" panose="00000700000000000000" pitchFamily="2" charset="-78"/>
              </a:rPr>
              <a:t>ضرورت و کاربرد</a:t>
            </a:r>
            <a:r>
              <a:rPr lang="fa-IR" altLang="fa-IR" sz="3200" b="1">
                <a:solidFill>
                  <a:schemeClr val="bg1"/>
                </a:solidFill>
                <a:cs typeface="B Titr" panose="00000700000000000000" pitchFamily="2" charset="-78"/>
              </a:rPr>
              <a:t> </a:t>
            </a:r>
          </a:p>
          <a:p>
            <a:pPr rtl="1" eaLnBrk="1" hangingPunct="1"/>
            <a:endParaRPr lang="fa-IR" altLang="fa-IR" sz="3200" b="1">
              <a:solidFill>
                <a:schemeClr val="bg1"/>
              </a:solidFill>
              <a:cs typeface="B Titr" panose="00000700000000000000" pitchFamily="2" charset="-78"/>
            </a:endParaRPr>
          </a:p>
          <a:p>
            <a:pPr rtl="1" eaLnBrk="1" hangingPunct="1"/>
            <a:r>
              <a:rPr lang="fa-IR" altLang="fa-IR" sz="3200" b="1">
                <a:cs typeface="B Titr" panose="00000700000000000000" pitchFamily="2" charset="-78"/>
              </a:rPr>
              <a:t>معماری سرویس گرا</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8153400" cy="457200"/>
          </a:xfrm>
        </p:spPr>
        <p:txBody>
          <a:bodyPr/>
          <a:lstStyle/>
          <a:p>
            <a:pPr eaLnBrk="1" hangingPunct="1"/>
            <a:r>
              <a:rPr lang="fa-IR" altLang="fa-IR" smtClean="0"/>
              <a:t>مقدمه ای در خصوص </a:t>
            </a:r>
            <a:r>
              <a:rPr lang="en-US" altLang="fa-IR" smtClean="0"/>
              <a:t>BPM</a:t>
            </a:r>
          </a:p>
        </p:txBody>
      </p:sp>
      <p:sp>
        <p:nvSpPr>
          <p:cNvPr id="9219" name="Rectangle 3"/>
          <p:cNvSpPr>
            <a:spLocks noGrp="1" noChangeArrowheads="1"/>
          </p:cNvSpPr>
          <p:nvPr>
            <p:ph type="body" idx="1"/>
          </p:nvPr>
        </p:nvSpPr>
        <p:spPr>
          <a:xfrm>
            <a:off x="457200" y="1600200"/>
            <a:ext cx="8229600" cy="4267200"/>
          </a:xfrm>
        </p:spPr>
        <p:txBody>
          <a:bodyPr/>
          <a:lstStyle/>
          <a:p>
            <a:pPr eaLnBrk="1" hangingPunct="1"/>
            <a:r>
              <a:rPr lang="ar-SA" altLang="fa-IR" sz="2000" smtClean="0"/>
              <a:t>مديريت فرآيند تجاري (</a:t>
            </a:r>
            <a:r>
              <a:rPr lang="en-US" altLang="fa-IR" sz="2000" smtClean="0"/>
              <a:t>BPM</a:t>
            </a:r>
            <a:r>
              <a:rPr lang="ar-SA" altLang="fa-IR" sz="2000" smtClean="0"/>
              <a:t>) در دنياي آکادميک دهه هاي 50 و 60 به عنوان اجراي بهبود در رويکرد مديريت کيفيت شناسايي شد. در دهه 80 مولفان،  </a:t>
            </a:r>
            <a:r>
              <a:rPr lang="en-US" altLang="fa-IR" sz="2000" smtClean="0"/>
              <a:t>Hammer and Champy</a:t>
            </a:r>
            <a:r>
              <a:rPr lang="ar-SA" altLang="fa-IR" sz="2000" smtClean="0"/>
              <a:t> مديران تجاري را به مديريت فرآيندها ، فرآيند مهندسي مجدد و مديريت گردش کار معطوف داشتند.</a:t>
            </a:r>
            <a:endParaRPr lang="fa-IR" altLang="fa-IR" sz="2000" smtClean="0"/>
          </a:p>
          <a:p>
            <a:pPr eaLnBrk="1" hangingPunct="1"/>
            <a:endParaRPr lang="fa-IR" altLang="fa-IR" sz="2000" smtClean="0"/>
          </a:p>
          <a:p>
            <a:pPr eaLnBrk="1" hangingPunct="1"/>
            <a:r>
              <a:rPr lang="ar-SA" altLang="fa-IR" sz="2000" smtClean="0"/>
              <a:t>امروزه  </a:t>
            </a:r>
            <a:r>
              <a:rPr lang="en-US" altLang="fa-IR" sz="2000" smtClean="0"/>
              <a:t>BPM</a:t>
            </a:r>
            <a:r>
              <a:rPr lang="fa-IR" altLang="fa-IR" sz="2000" smtClean="0"/>
              <a:t> </a:t>
            </a:r>
            <a:r>
              <a:rPr lang="ar-SA" altLang="fa-IR" sz="2000" smtClean="0"/>
              <a:t>زمينه سازي پيشرفت مستمر است. بسياري از شرکتها به تجربه ياد گرفته اند که </a:t>
            </a:r>
            <a:r>
              <a:rPr lang="en-US" altLang="fa-IR" sz="2000" smtClean="0"/>
              <a:t>BPM</a:t>
            </a:r>
            <a:r>
              <a:rPr lang="ar-SA" altLang="fa-IR" sz="2000" smtClean="0"/>
              <a:t> يک سرمايه گذاري قوي در رويارويي سريع با نيازهاي تغييرات در نوعي از دنياي پوياي امروزه است. </a:t>
            </a:r>
            <a:endParaRPr lang="fa-IR" altLang="fa-IR" sz="2000" smtClean="0"/>
          </a:p>
          <a:p>
            <a:pPr eaLnBrk="1" hangingPunct="1"/>
            <a:endParaRPr lang="fa-IR" altLang="fa-IR" sz="2000" smtClean="0"/>
          </a:p>
          <a:p>
            <a:pPr eaLnBrk="1" hangingPunct="1"/>
            <a:r>
              <a:rPr lang="fa-IR" altLang="fa-IR" sz="2000" smtClean="0"/>
              <a:t>فرآيندهاي موجود در سازمانها داراي اين خصوصيات هستند :  </a:t>
            </a:r>
            <a:r>
              <a:rPr lang="fa-IR" altLang="fa-IR" sz="2000" u="sng" smtClean="0"/>
              <a:t>پيچيده هستند ، پويا و دائما در حال تغيير هستند ، بصورت نامنظمي گسترش يافته اند و در هر سيستم و نهادي بصورتي متفاوت محلي سازي (</a:t>
            </a:r>
            <a:r>
              <a:rPr lang="en-US" altLang="fa-IR" sz="2000" u="sng" smtClean="0"/>
              <a:t>customized </a:t>
            </a:r>
            <a:r>
              <a:rPr lang="fa-IR" altLang="fa-IR" sz="2000" u="sng" smtClean="0"/>
              <a:t>) شده اند.</a:t>
            </a:r>
            <a:r>
              <a:rPr lang="fa-IR" altLang="fa-IR" sz="200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762000" y="1295400"/>
            <a:ext cx="8153400" cy="5334000"/>
            <a:chOff x="1688" y="1012"/>
            <a:chExt cx="3952" cy="2551"/>
          </a:xfrm>
        </p:grpSpPr>
        <p:sp>
          <p:nvSpPr>
            <p:cNvPr id="46084" name="Oval 3"/>
            <p:cNvSpPr>
              <a:spLocks noChangeArrowheads="1"/>
            </p:cNvSpPr>
            <p:nvPr/>
          </p:nvSpPr>
          <p:spPr bwMode="auto">
            <a:xfrm>
              <a:off x="3696" y="2440"/>
              <a:ext cx="1463" cy="1123"/>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085" name="Oval 4"/>
            <p:cNvSpPr>
              <a:spLocks noChangeArrowheads="1"/>
            </p:cNvSpPr>
            <p:nvPr/>
          </p:nvSpPr>
          <p:spPr bwMode="auto">
            <a:xfrm>
              <a:off x="1789" y="2231"/>
              <a:ext cx="1460" cy="1126"/>
            </a:xfrm>
            <a:prstGeom prst="ellipse">
              <a:avLst/>
            </a:prstGeom>
            <a:solidFill>
              <a:srgbClr val="FFE2C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086" name="Group 5"/>
            <p:cNvGrpSpPr>
              <a:grpSpLocks/>
            </p:cNvGrpSpPr>
            <p:nvPr/>
          </p:nvGrpSpPr>
          <p:grpSpPr bwMode="auto">
            <a:xfrm>
              <a:off x="2628" y="1878"/>
              <a:ext cx="680" cy="163"/>
              <a:chOff x="192" y="2472"/>
              <a:chExt cx="972" cy="234"/>
            </a:xfrm>
          </p:grpSpPr>
          <p:sp>
            <p:nvSpPr>
              <p:cNvPr id="46649" name="Rectangle 6"/>
              <p:cNvSpPr>
                <a:spLocks noChangeArrowheads="1"/>
              </p:cNvSpPr>
              <p:nvPr/>
            </p:nvSpPr>
            <p:spPr bwMode="auto">
              <a:xfrm>
                <a:off x="192" y="2472"/>
                <a:ext cx="972" cy="216"/>
              </a:xfrm>
              <a:prstGeom prst="rect">
                <a:avLst/>
              </a:prstGeom>
              <a:solidFill>
                <a:srgbClr val="CC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50" name="Text Box 7"/>
              <p:cNvSpPr txBox="1">
                <a:spLocks noChangeArrowheads="1"/>
              </p:cNvSpPr>
              <p:nvPr/>
            </p:nvSpPr>
            <p:spPr bwMode="auto">
              <a:xfrm>
                <a:off x="267" y="2542"/>
                <a:ext cx="82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CICS gateway</a:t>
                </a:r>
              </a:p>
            </p:txBody>
          </p:sp>
        </p:grpSp>
        <p:sp>
          <p:nvSpPr>
            <p:cNvPr id="46087" name="Oval 8"/>
            <p:cNvSpPr>
              <a:spLocks noChangeArrowheads="1"/>
            </p:cNvSpPr>
            <p:nvPr/>
          </p:nvSpPr>
          <p:spPr bwMode="auto">
            <a:xfrm>
              <a:off x="2678" y="1012"/>
              <a:ext cx="2794" cy="2059"/>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088" name="Oval 9"/>
            <p:cNvSpPr>
              <a:spLocks noChangeArrowheads="1"/>
            </p:cNvSpPr>
            <p:nvPr/>
          </p:nvSpPr>
          <p:spPr bwMode="auto">
            <a:xfrm>
              <a:off x="1688" y="1373"/>
              <a:ext cx="1040" cy="883"/>
            </a:xfrm>
            <a:prstGeom prst="ellipse">
              <a:avLst/>
            </a:prstGeom>
            <a:solidFill>
              <a:srgbClr val="76A4D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089" name="Group 10"/>
            <p:cNvGrpSpPr>
              <a:grpSpLocks/>
            </p:cNvGrpSpPr>
            <p:nvPr/>
          </p:nvGrpSpPr>
          <p:grpSpPr bwMode="auto">
            <a:xfrm>
              <a:off x="2200" y="2784"/>
              <a:ext cx="268" cy="295"/>
              <a:chOff x="2268" y="960"/>
              <a:chExt cx="624" cy="684"/>
            </a:xfrm>
          </p:grpSpPr>
          <p:grpSp>
            <p:nvGrpSpPr>
              <p:cNvPr id="46631" name="Group 11"/>
              <p:cNvGrpSpPr>
                <a:grpSpLocks/>
              </p:cNvGrpSpPr>
              <p:nvPr/>
            </p:nvGrpSpPr>
            <p:grpSpPr bwMode="auto">
              <a:xfrm>
                <a:off x="2388" y="1320"/>
                <a:ext cx="384" cy="192"/>
                <a:chOff x="1296" y="2544"/>
                <a:chExt cx="480" cy="240"/>
              </a:xfrm>
            </p:grpSpPr>
            <p:sp>
              <p:nvSpPr>
                <p:cNvPr id="46647" name="Rectangle 12"/>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48" name="Rectangle 13"/>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632" name="Line 14"/>
              <p:cNvSpPr>
                <a:spLocks noChangeShapeType="1"/>
              </p:cNvSpPr>
              <p:nvPr/>
            </p:nvSpPr>
            <p:spPr bwMode="auto">
              <a:xfrm>
                <a:off x="2580" y="112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633" name="Group 15"/>
              <p:cNvGrpSpPr>
                <a:grpSpLocks/>
              </p:cNvGrpSpPr>
              <p:nvPr/>
            </p:nvGrpSpPr>
            <p:grpSpPr bwMode="auto">
              <a:xfrm>
                <a:off x="2436" y="1032"/>
                <a:ext cx="288" cy="226"/>
                <a:chOff x="1301" y="719"/>
                <a:chExt cx="1010" cy="659"/>
              </a:xfrm>
            </p:grpSpPr>
            <p:sp>
              <p:nvSpPr>
                <p:cNvPr id="46635" name="Oval 16"/>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36" name="Rectangle 17"/>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37" name="Oval 18"/>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638" name="Group 19"/>
                <p:cNvGrpSpPr>
                  <a:grpSpLocks/>
                </p:cNvGrpSpPr>
                <p:nvPr/>
              </p:nvGrpSpPr>
              <p:grpSpPr bwMode="auto">
                <a:xfrm>
                  <a:off x="1342" y="742"/>
                  <a:ext cx="923" cy="72"/>
                  <a:chOff x="1647" y="1370"/>
                  <a:chExt cx="2382" cy="186"/>
                </a:xfrm>
              </p:grpSpPr>
              <p:sp>
                <p:nvSpPr>
                  <p:cNvPr id="46645" name="Arc 20"/>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46" name="Arc 21"/>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639" name="Group 22"/>
                <p:cNvGrpSpPr>
                  <a:grpSpLocks/>
                </p:cNvGrpSpPr>
                <p:nvPr/>
              </p:nvGrpSpPr>
              <p:grpSpPr bwMode="auto">
                <a:xfrm>
                  <a:off x="1435" y="788"/>
                  <a:ext cx="743" cy="43"/>
                  <a:chOff x="1888" y="1487"/>
                  <a:chExt cx="1915" cy="111"/>
                </a:xfrm>
              </p:grpSpPr>
              <p:sp>
                <p:nvSpPr>
                  <p:cNvPr id="46643" name="Arc 23"/>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44" name="Arc 24"/>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640" name="Group 25"/>
                <p:cNvGrpSpPr>
                  <a:grpSpLocks/>
                </p:cNvGrpSpPr>
                <p:nvPr/>
              </p:nvGrpSpPr>
              <p:grpSpPr bwMode="auto">
                <a:xfrm>
                  <a:off x="1515" y="830"/>
                  <a:ext cx="576" cy="24"/>
                  <a:chOff x="2093" y="1597"/>
                  <a:chExt cx="1486" cy="62"/>
                </a:xfrm>
              </p:grpSpPr>
              <p:sp>
                <p:nvSpPr>
                  <p:cNvPr id="46641" name="Arc 26"/>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42" name="Arc 27"/>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634" name="Oval 28"/>
              <p:cNvSpPr>
                <a:spLocks noChangeArrowheads="1"/>
              </p:cNvSpPr>
              <p:nvPr/>
            </p:nvSpPr>
            <p:spPr bwMode="auto">
              <a:xfrm>
                <a:off x="2268" y="960"/>
                <a:ext cx="624" cy="6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090" name="Line 29"/>
            <p:cNvSpPr>
              <a:spLocks noChangeShapeType="1"/>
            </p:cNvSpPr>
            <p:nvPr/>
          </p:nvSpPr>
          <p:spPr bwMode="auto">
            <a:xfrm flipH="1" flipV="1">
              <a:off x="2232" y="1716"/>
              <a:ext cx="77" cy="1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091" name="Group 30"/>
            <p:cNvGrpSpPr>
              <a:grpSpLocks/>
            </p:cNvGrpSpPr>
            <p:nvPr/>
          </p:nvGrpSpPr>
          <p:grpSpPr bwMode="auto">
            <a:xfrm>
              <a:off x="2477" y="2818"/>
              <a:ext cx="268" cy="295"/>
              <a:chOff x="2268" y="960"/>
              <a:chExt cx="624" cy="684"/>
            </a:xfrm>
          </p:grpSpPr>
          <p:grpSp>
            <p:nvGrpSpPr>
              <p:cNvPr id="46613" name="Group 31"/>
              <p:cNvGrpSpPr>
                <a:grpSpLocks/>
              </p:cNvGrpSpPr>
              <p:nvPr/>
            </p:nvGrpSpPr>
            <p:grpSpPr bwMode="auto">
              <a:xfrm>
                <a:off x="2388" y="1320"/>
                <a:ext cx="384" cy="192"/>
                <a:chOff x="1296" y="2544"/>
                <a:chExt cx="480" cy="240"/>
              </a:xfrm>
            </p:grpSpPr>
            <p:sp>
              <p:nvSpPr>
                <p:cNvPr id="46629" name="Rectangle 32"/>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30" name="Rectangle 33"/>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614" name="Line 34"/>
              <p:cNvSpPr>
                <a:spLocks noChangeShapeType="1"/>
              </p:cNvSpPr>
              <p:nvPr/>
            </p:nvSpPr>
            <p:spPr bwMode="auto">
              <a:xfrm>
                <a:off x="2580" y="112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615" name="Group 35"/>
              <p:cNvGrpSpPr>
                <a:grpSpLocks/>
              </p:cNvGrpSpPr>
              <p:nvPr/>
            </p:nvGrpSpPr>
            <p:grpSpPr bwMode="auto">
              <a:xfrm>
                <a:off x="2436" y="1032"/>
                <a:ext cx="288" cy="226"/>
                <a:chOff x="1301" y="719"/>
                <a:chExt cx="1010" cy="659"/>
              </a:xfrm>
            </p:grpSpPr>
            <p:sp>
              <p:nvSpPr>
                <p:cNvPr id="46617" name="Oval 36"/>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18" name="Rectangle 37"/>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19" name="Oval 38"/>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620" name="Group 39"/>
                <p:cNvGrpSpPr>
                  <a:grpSpLocks/>
                </p:cNvGrpSpPr>
                <p:nvPr/>
              </p:nvGrpSpPr>
              <p:grpSpPr bwMode="auto">
                <a:xfrm>
                  <a:off x="1342" y="742"/>
                  <a:ext cx="923" cy="72"/>
                  <a:chOff x="1647" y="1370"/>
                  <a:chExt cx="2382" cy="186"/>
                </a:xfrm>
              </p:grpSpPr>
              <p:sp>
                <p:nvSpPr>
                  <p:cNvPr id="46627" name="Arc 40"/>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28" name="Arc 41"/>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621" name="Group 42"/>
                <p:cNvGrpSpPr>
                  <a:grpSpLocks/>
                </p:cNvGrpSpPr>
                <p:nvPr/>
              </p:nvGrpSpPr>
              <p:grpSpPr bwMode="auto">
                <a:xfrm>
                  <a:off x="1435" y="788"/>
                  <a:ext cx="743" cy="43"/>
                  <a:chOff x="1888" y="1487"/>
                  <a:chExt cx="1915" cy="111"/>
                </a:xfrm>
              </p:grpSpPr>
              <p:sp>
                <p:nvSpPr>
                  <p:cNvPr id="46625" name="Arc 43"/>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26" name="Arc 44"/>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622" name="Group 45"/>
                <p:cNvGrpSpPr>
                  <a:grpSpLocks/>
                </p:cNvGrpSpPr>
                <p:nvPr/>
              </p:nvGrpSpPr>
              <p:grpSpPr bwMode="auto">
                <a:xfrm>
                  <a:off x="1515" y="830"/>
                  <a:ext cx="576" cy="24"/>
                  <a:chOff x="2093" y="1597"/>
                  <a:chExt cx="1486" cy="62"/>
                </a:xfrm>
              </p:grpSpPr>
              <p:sp>
                <p:nvSpPr>
                  <p:cNvPr id="46623" name="Arc 46"/>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24" name="Arc 47"/>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616" name="Oval 48"/>
              <p:cNvSpPr>
                <a:spLocks noChangeArrowheads="1"/>
              </p:cNvSpPr>
              <p:nvPr/>
            </p:nvSpPr>
            <p:spPr bwMode="auto">
              <a:xfrm>
                <a:off x="2268" y="960"/>
                <a:ext cx="624" cy="6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092" name="Group 49"/>
            <p:cNvGrpSpPr>
              <a:grpSpLocks/>
            </p:cNvGrpSpPr>
            <p:nvPr/>
          </p:nvGrpSpPr>
          <p:grpSpPr bwMode="auto">
            <a:xfrm>
              <a:off x="5338" y="1920"/>
              <a:ext cx="302" cy="260"/>
              <a:chOff x="3120" y="3336"/>
              <a:chExt cx="432" cy="372"/>
            </a:xfrm>
          </p:grpSpPr>
          <p:sp>
            <p:nvSpPr>
              <p:cNvPr id="46595" name="AutoShape 50"/>
              <p:cNvSpPr>
                <a:spLocks noChangeArrowheads="1"/>
              </p:cNvSpPr>
              <p:nvPr/>
            </p:nvSpPr>
            <p:spPr bwMode="auto">
              <a:xfrm>
                <a:off x="3120" y="3336"/>
                <a:ext cx="432" cy="372"/>
              </a:xfrm>
              <a:prstGeom prst="parallelogram">
                <a:avLst>
                  <a:gd name="adj" fmla="val 2903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96" name="Group 51"/>
              <p:cNvGrpSpPr>
                <a:grpSpLocks/>
              </p:cNvGrpSpPr>
              <p:nvPr/>
            </p:nvGrpSpPr>
            <p:grpSpPr bwMode="auto">
              <a:xfrm>
                <a:off x="3200" y="3542"/>
                <a:ext cx="235" cy="117"/>
                <a:chOff x="1296" y="2544"/>
                <a:chExt cx="480" cy="240"/>
              </a:xfrm>
            </p:grpSpPr>
            <p:sp>
              <p:nvSpPr>
                <p:cNvPr id="46611" name="Rectangle 52"/>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12" name="Rectangle 53"/>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597" name="Line 54"/>
              <p:cNvSpPr>
                <a:spLocks noChangeShapeType="1"/>
              </p:cNvSpPr>
              <p:nvPr/>
            </p:nvSpPr>
            <p:spPr bwMode="auto">
              <a:xfrm>
                <a:off x="3318" y="3424"/>
                <a:ext cx="0" cy="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598" name="Group 55"/>
              <p:cNvGrpSpPr>
                <a:grpSpLocks/>
              </p:cNvGrpSpPr>
              <p:nvPr/>
            </p:nvGrpSpPr>
            <p:grpSpPr bwMode="auto">
              <a:xfrm>
                <a:off x="3229" y="3365"/>
                <a:ext cx="177" cy="139"/>
                <a:chOff x="1301" y="719"/>
                <a:chExt cx="1010" cy="659"/>
              </a:xfrm>
            </p:grpSpPr>
            <p:sp>
              <p:nvSpPr>
                <p:cNvPr id="46599" name="Oval 56"/>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00" name="Rectangle 57"/>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01" name="Oval 58"/>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602" name="Group 59"/>
                <p:cNvGrpSpPr>
                  <a:grpSpLocks/>
                </p:cNvGrpSpPr>
                <p:nvPr/>
              </p:nvGrpSpPr>
              <p:grpSpPr bwMode="auto">
                <a:xfrm>
                  <a:off x="1342" y="742"/>
                  <a:ext cx="923" cy="72"/>
                  <a:chOff x="1647" y="1370"/>
                  <a:chExt cx="2382" cy="186"/>
                </a:xfrm>
              </p:grpSpPr>
              <p:sp>
                <p:nvSpPr>
                  <p:cNvPr id="46609" name="Arc 60"/>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10" name="Arc 61"/>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603" name="Group 62"/>
                <p:cNvGrpSpPr>
                  <a:grpSpLocks/>
                </p:cNvGrpSpPr>
                <p:nvPr/>
              </p:nvGrpSpPr>
              <p:grpSpPr bwMode="auto">
                <a:xfrm>
                  <a:off x="1435" y="788"/>
                  <a:ext cx="743" cy="43"/>
                  <a:chOff x="1888" y="1487"/>
                  <a:chExt cx="1915" cy="111"/>
                </a:xfrm>
              </p:grpSpPr>
              <p:sp>
                <p:nvSpPr>
                  <p:cNvPr id="46607" name="Arc 63"/>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08" name="Arc 64"/>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604" name="Group 65"/>
                <p:cNvGrpSpPr>
                  <a:grpSpLocks/>
                </p:cNvGrpSpPr>
                <p:nvPr/>
              </p:nvGrpSpPr>
              <p:grpSpPr bwMode="auto">
                <a:xfrm>
                  <a:off x="1515" y="830"/>
                  <a:ext cx="576" cy="24"/>
                  <a:chOff x="2093" y="1597"/>
                  <a:chExt cx="1486" cy="62"/>
                </a:xfrm>
              </p:grpSpPr>
              <p:sp>
                <p:nvSpPr>
                  <p:cNvPr id="46605" name="Arc 66"/>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606" name="Arc 67"/>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sp>
          <p:nvSpPr>
            <p:cNvPr id="46093" name="Line 68"/>
            <p:cNvSpPr>
              <a:spLocks noChangeShapeType="1"/>
            </p:cNvSpPr>
            <p:nvPr/>
          </p:nvSpPr>
          <p:spPr bwMode="auto">
            <a:xfrm flipV="1">
              <a:off x="2032" y="1709"/>
              <a:ext cx="181" cy="2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094" name="Line 69"/>
            <p:cNvSpPr>
              <a:spLocks noChangeShapeType="1"/>
            </p:cNvSpPr>
            <p:nvPr/>
          </p:nvSpPr>
          <p:spPr bwMode="auto">
            <a:xfrm>
              <a:off x="2745" y="2978"/>
              <a:ext cx="655"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095" name="Group 70"/>
            <p:cNvGrpSpPr>
              <a:grpSpLocks/>
            </p:cNvGrpSpPr>
            <p:nvPr/>
          </p:nvGrpSpPr>
          <p:grpSpPr bwMode="auto">
            <a:xfrm>
              <a:off x="3408" y="3012"/>
              <a:ext cx="319" cy="328"/>
              <a:chOff x="2520" y="3600"/>
              <a:chExt cx="456" cy="468"/>
            </a:xfrm>
          </p:grpSpPr>
          <p:grpSp>
            <p:nvGrpSpPr>
              <p:cNvPr id="46577" name="Group 71"/>
              <p:cNvGrpSpPr>
                <a:grpSpLocks/>
              </p:cNvGrpSpPr>
              <p:nvPr/>
            </p:nvGrpSpPr>
            <p:grpSpPr bwMode="auto">
              <a:xfrm>
                <a:off x="2624" y="3842"/>
                <a:ext cx="235" cy="117"/>
                <a:chOff x="1296" y="2544"/>
                <a:chExt cx="480" cy="240"/>
              </a:xfrm>
            </p:grpSpPr>
            <p:sp>
              <p:nvSpPr>
                <p:cNvPr id="46593" name="Rectangle 72"/>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94" name="Rectangle 73"/>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578" name="Line 74"/>
              <p:cNvSpPr>
                <a:spLocks noChangeShapeType="1"/>
              </p:cNvSpPr>
              <p:nvPr/>
            </p:nvSpPr>
            <p:spPr bwMode="auto">
              <a:xfrm>
                <a:off x="2742" y="3724"/>
                <a:ext cx="0" cy="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579" name="Group 75"/>
              <p:cNvGrpSpPr>
                <a:grpSpLocks/>
              </p:cNvGrpSpPr>
              <p:nvPr/>
            </p:nvGrpSpPr>
            <p:grpSpPr bwMode="auto">
              <a:xfrm>
                <a:off x="2653" y="3665"/>
                <a:ext cx="177" cy="139"/>
                <a:chOff x="1301" y="719"/>
                <a:chExt cx="1010" cy="659"/>
              </a:xfrm>
            </p:grpSpPr>
            <p:sp>
              <p:nvSpPr>
                <p:cNvPr id="46581" name="Oval 76"/>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82" name="Rectangle 77"/>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83" name="Oval 78"/>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84" name="Group 79"/>
                <p:cNvGrpSpPr>
                  <a:grpSpLocks/>
                </p:cNvGrpSpPr>
                <p:nvPr/>
              </p:nvGrpSpPr>
              <p:grpSpPr bwMode="auto">
                <a:xfrm>
                  <a:off x="1342" y="742"/>
                  <a:ext cx="923" cy="72"/>
                  <a:chOff x="1647" y="1370"/>
                  <a:chExt cx="2382" cy="186"/>
                </a:xfrm>
              </p:grpSpPr>
              <p:sp>
                <p:nvSpPr>
                  <p:cNvPr id="46591" name="Arc 80"/>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92" name="Arc 81"/>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85" name="Group 82"/>
                <p:cNvGrpSpPr>
                  <a:grpSpLocks/>
                </p:cNvGrpSpPr>
                <p:nvPr/>
              </p:nvGrpSpPr>
              <p:grpSpPr bwMode="auto">
                <a:xfrm>
                  <a:off x="1435" y="788"/>
                  <a:ext cx="743" cy="43"/>
                  <a:chOff x="1888" y="1487"/>
                  <a:chExt cx="1915" cy="111"/>
                </a:xfrm>
              </p:grpSpPr>
              <p:sp>
                <p:nvSpPr>
                  <p:cNvPr id="46589" name="Arc 83"/>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90" name="Arc 84"/>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86" name="Group 85"/>
                <p:cNvGrpSpPr>
                  <a:grpSpLocks/>
                </p:cNvGrpSpPr>
                <p:nvPr/>
              </p:nvGrpSpPr>
              <p:grpSpPr bwMode="auto">
                <a:xfrm>
                  <a:off x="1515" y="830"/>
                  <a:ext cx="576" cy="24"/>
                  <a:chOff x="2093" y="1597"/>
                  <a:chExt cx="1486" cy="62"/>
                </a:xfrm>
              </p:grpSpPr>
              <p:sp>
                <p:nvSpPr>
                  <p:cNvPr id="46587" name="Arc 86"/>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88" name="Arc 87"/>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tabLst>
                        <a:tab pos="193833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93833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93833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93833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938338" algn="l"/>
                      </a:tabLst>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tabLst>
                        <a:tab pos="1938338" algn="l"/>
                      </a:tabLs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tabLst>
                        <a:tab pos="1938338" algn="l"/>
                      </a:tabLs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tabLst>
                        <a:tab pos="1938338" algn="l"/>
                      </a:tabLs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tabLst>
                        <a:tab pos="1938338" algn="l"/>
                      </a:tabLs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7800"/>
                      </a:buClr>
                      <a:buFont typeface="Wingdings" panose="05000000000000000000" pitchFamily="2" charset="2"/>
                      <a:buNone/>
                    </a:pPr>
                    <a:endParaRPr lang="fa-IR" altLang="fa-IR" sz="2800"/>
                  </a:p>
                </p:txBody>
              </p:sp>
            </p:grpSp>
          </p:grpSp>
          <p:sp>
            <p:nvSpPr>
              <p:cNvPr id="46580" name="AutoShape 88"/>
              <p:cNvSpPr>
                <a:spLocks noChangeArrowheads="1"/>
              </p:cNvSpPr>
              <p:nvPr/>
            </p:nvSpPr>
            <p:spPr bwMode="auto">
              <a:xfrm>
                <a:off x="2520" y="3600"/>
                <a:ext cx="456" cy="468"/>
              </a:xfrm>
              <a:prstGeom prst="plus">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096" name="Line 89"/>
            <p:cNvSpPr>
              <a:spLocks noChangeShapeType="1"/>
            </p:cNvSpPr>
            <p:nvPr/>
          </p:nvSpPr>
          <p:spPr bwMode="auto">
            <a:xfrm flipV="1">
              <a:off x="2737" y="2735"/>
              <a:ext cx="102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097" name="Line 90"/>
            <p:cNvSpPr>
              <a:spLocks noChangeShapeType="1"/>
            </p:cNvSpPr>
            <p:nvPr/>
          </p:nvSpPr>
          <p:spPr bwMode="auto">
            <a:xfrm flipV="1">
              <a:off x="2733" y="2920"/>
              <a:ext cx="4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098" name="Line 91"/>
            <p:cNvSpPr>
              <a:spLocks noChangeShapeType="1"/>
            </p:cNvSpPr>
            <p:nvPr/>
          </p:nvSpPr>
          <p:spPr bwMode="auto">
            <a:xfrm>
              <a:off x="2250" y="2214"/>
              <a:ext cx="0" cy="1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099" name="Line 92"/>
            <p:cNvSpPr>
              <a:spLocks noChangeShapeType="1"/>
            </p:cNvSpPr>
            <p:nvPr/>
          </p:nvSpPr>
          <p:spPr bwMode="auto">
            <a:xfrm flipH="1">
              <a:off x="2561" y="1289"/>
              <a:ext cx="973" cy="2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00" name="Line 93"/>
            <p:cNvSpPr>
              <a:spLocks noChangeShapeType="1"/>
            </p:cNvSpPr>
            <p:nvPr/>
          </p:nvSpPr>
          <p:spPr bwMode="auto">
            <a:xfrm flipH="1" flipV="1">
              <a:off x="3836" y="1298"/>
              <a:ext cx="554" cy="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01" name="Group 94"/>
            <p:cNvGrpSpPr>
              <a:grpSpLocks/>
            </p:cNvGrpSpPr>
            <p:nvPr/>
          </p:nvGrpSpPr>
          <p:grpSpPr bwMode="auto">
            <a:xfrm>
              <a:off x="5313" y="1466"/>
              <a:ext cx="327" cy="370"/>
              <a:chOff x="3348" y="3312"/>
              <a:chExt cx="468" cy="528"/>
            </a:xfrm>
          </p:grpSpPr>
          <p:grpSp>
            <p:nvGrpSpPr>
              <p:cNvPr id="46559" name="Group 95"/>
              <p:cNvGrpSpPr>
                <a:grpSpLocks/>
              </p:cNvGrpSpPr>
              <p:nvPr/>
            </p:nvGrpSpPr>
            <p:grpSpPr bwMode="auto">
              <a:xfrm>
                <a:off x="3464" y="3698"/>
                <a:ext cx="235" cy="117"/>
                <a:chOff x="1296" y="2544"/>
                <a:chExt cx="480" cy="240"/>
              </a:xfrm>
            </p:grpSpPr>
            <p:sp>
              <p:nvSpPr>
                <p:cNvPr id="46575" name="Rectangle 96"/>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76" name="Rectangle 97"/>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560" name="Line 98"/>
              <p:cNvSpPr>
                <a:spLocks noChangeShapeType="1"/>
              </p:cNvSpPr>
              <p:nvPr/>
            </p:nvSpPr>
            <p:spPr bwMode="auto">
              <a:xfrm>
                <a:off x="3582" y="3580"/>
                <a:ext cx="0" cy="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561" name="Group 99"/>
              <p:cNvGrpSpPr>
                <a:grpSpLocks/>
              </p:cNvGrpSpPr>
              <p:nvPr/>
            </p:nvGrpSpPr>
            <p:grpSpPr bwMode="auto">
              <a:xfrm>
                <a:off x="3493" y="3521"/>
                <a:ext cx="177" cy="139"/>
                <a:chOff x="1301" y="719"/>
                <a:chExt cx="1010" cy="659"/>
              </a:xfrm>
            </p:grpSpPr>
            <p:sp>
              <p:nvSpPr>
                <p:cNvPr id="46563" name="Oval 100"/>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64" name="Rectangle 101"/>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65" name="Oval 102"/>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66" name="Group 103"/>
                <p:cNvGrpSpPr>
                  <a:grpSpLocks/>
                </p:cNvGrpSpPr>
                <p:nvPr/>
              </p:nvGrpSpPr>
              <p:grpSpPr bwMode="auto">
                <a:xfrm>
                  <a:off x="1342" y="742"/>
                  <a:ext cx="923" cy="72"/>
                  <a:chOff x="1647" y="1370"/>
                  <a:chExt cx="2382" cy="186"/>
                </a:xfrm>
              </p:grpSpPr>
              <p:sp>
                <p:nvSpPr>
                  <p:cNvPr id="46573" name="Arc 104"/>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74" name="Arc 105"/>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67" name="Group 106"/>
                <p:cNvGrpSpPr>
                  <a:grpSpLocks/>
                </p:cNvGrpSpPr>
                <p:nvPr/>
              </p:nvGrpSpPr>
              <p:grpSpPr bwMode="auto">
                <a:xfrm>
                  <a:off x="1435" y="788"/>
                  <a:ext cx="743" cy="43"/>
                  <a:chOff x="1888" y="1487"/>
                  <a:chExt cx="1915" cy="111"/>
                </a:xfrm>
              </p:grpSpPr>
              <p:sp>
                <p:nvSpPr>
                  <p:cNvPr id="46571" name="Arc 107"/>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72" name="Arc 108"/>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68" name="Group 109"/>
                <p:cNvGrpSpPr>
                  <a:grpSpLocks/>
                </p:cNvGrpSpPr>
                <p:nvPr/>
              </p:nvGrpSpPr>
              <p:grpSpPr bwMode="auto">
                <a:xfrm>
                  <a:off x="1515" y="830"/>
                  <a:ext cx="576" cy="24"/>
                  <a:chOff x="2093" y="1597"/>
                  <a:chExt cx="1486" cy="62"/>
                </a:xfrm>
              </p:grpSpPr>
              <p:sp>
                <p:nvSpPr>
                  <p:cNvPr id="46569" name="Arc 110"/>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70" name="Arc 111"/>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562" name="AutoShape 112"/>
              <p:cNvSpPr>
                <a:spLocks noChangeArrowheads="1"/>
              </p:cNvSpPr>
              <p:nvPr/>
            </p:nvSpPr>
            <p:spPr bwMode="auto">
              <a:xfrm>
                <a:off x="3348" y="3312"/>
                <a:ext cx="468" cy="528"/>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102" name="Line 113"/>
            <p:cNvSpPr>
              <a:spLocks noChangeShapeType="1"/>
            </p:cNvSpPr>
            <p:nvPr/>
          </p:nvSpPr>
          <p:spPr bwMode="auto">
            <a:xfrm>
              <a:off x="2242" y="2676"/>
              <a:ext cx="84" cy="1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03" name="Line 114"/>
            <p:cNvSpPr>
              <a:spLocks noChangeShapeType="1"/>
            </p:cNvSpPr>
            <p:nvPr/>
          </p:nvSpPr>
          <p:spPr bwMode="auto">
            <a:xfrm>
              <a:off x="2032" y="2172"/>
              <a:ext cx="185" cy="2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04" name="Group 115"/>
            <p:cNvGrpSpPr>
              <a:grpSpLocks/>
            </p:cNvGrpSpPr>
            <p:nvPr/>
          </p:nvGrpSpPr>
          <p:grpSpPr bwMode="auto">
            <a:xfrm>
              <a:off x="1873" y="1449"/>
              <a:ext cx="690" cy="252"/>
              <a:chOff x="420" y="1116"/>
              <a:chExt cx="988" cy="360"/>
            </a:xfrm>
          </p:grpSpPr>
          <p:grpSp>
            <p:nvGrpSpPr>
              <p:cNvPr id="46502" name="Group 116"/>
              <p:cNvGrpSpPr>
                <a:grpSpLocks/>
              </p:cNvGrpSpPr>
              <p:nvPr/>
            </p:nvGrpSpPr>
            <p:grpSpPr bwMode="auto">
              <a:xfrm>
                <a:off x="756" y="1116"/>
                <a:ext cx="316" cy="360"/>
                <a:chOff x="1308" y="2196"/>
                <a:chExt cx="516" cy="588"/>
              </a:xfrm>
            </p:grpSpPr>
            <p:sp>
              <p:nvSpPr>
                <p:cNvPr id="46541" name="Rectangle 117"/>
                <p:cNvSpPr>
                  <a:spLocks noChangeArrowheads="1"/>
                </p:cNvSpPr>
                <p:nvPr/>
              </p:nvSpPr>
              <p:spPr bwMode="auto">
                <a:xfrm>
                  <a:off x="1308" y="2196"/>
                  <a:ext cx="516" cy="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42" name="Group 118"/>
                <p:cNvGrpSpPr>
                  <a:grpSpLocks/>
                </p:cNvGrpSpPr>
                <p:nvPr/>
              </p:nvGrpSpPr>
              <p:grpSpPr bwMode="auto">
                <a:xfrm>
                  <a:off x="1380" y="2532"/>
                  <a:ext cx="384" cy="192"/>
                  <a:chOff x="1296" y="2544"/>
                  <a:chExt cx="480" cy="240"/>
                </a:xfrm>
              </p:grpSpPr>
              <p:sp>
                <p:nvSpPr>
                  <p:cNvPr id="46557" name="Rectangle 119"/>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58" name="Rectangle 120"/>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543" name="Line 121"/>
                <p:cNvSpPr>
                  <a:spLocks noChangeShapeType="1"/>
                </p:cNvSpPr>
                <p:nvPr/>
              </p:nvSpPr>
              <p:spPr bwMode="auto">
                <a:xfrm>
                  <a:off x="1572" y="234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544" name="Group 122"/>
                <p:cNvGrpSpPr>
                  <a:grpSpLocks/>
                </p:cNvGrpSpPr>
                <p:nvPr/>
              </p:nvGrpSpPr>
              <p:grpSpPr bwMode="auto">
                <a:xfrm>
                  <a:off x="1428" y="2244"/>
                  <a:ext cx="288" cy="226"/>
                  <a:chOff x="1301" y="719"/>
                  <a:chExt cx="1010" cy="659"/>
                </a:xfrm>
              </p:grpSpPr>
              <p:sp>
                <p:nvSpPr>
                  <p:cNvPr id="46545" name="Oval 123"/>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46" name="Rectangle 124"/>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47" name="Oval 125"/>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48" name="Group 126"/>
                  <p:cNvGrpSpPr>
                    <a:grpSpLocks/>
                  </p:cNvGrpSpPr>
                  <p:nvPr/>
                </p:nvGrpSpPr>
                <p:grpSpPr bwMode="auto">
                  <a:xfrm>
                    <a:off x="1342" y="742"/>
                    <a:ext cx="923" cy="72"/>
                    <a:chOff x="1647" y="1370"/>
                    <a:chExt cx="2382" cy="186"/>
                  </a:xfrm>
                </p:grpSpPr>
                <p:sp>
                  <p:nvSpPr>
                    <p:cNvPr id="46555" name="Arc 127"/>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56" name="Arc 128"/>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49" name="Group 129"/>
                  <p:cNvGrpSpPr>
                    <a:grpSpLocks/>
                  </p:cNvGrpSpPr>
                  <p:nvPr/>
                </p:nvGrpSpPr>
                <p:grpSpPr bwMode="auto">
                  <a:xfrm>
                    <a:off x="1435" y="788"/>
                    <a:ext cx="743" cy="43"/>
                    <a:chOff x="1888" y="1487"/>
                    <a:chExt cx="1915" cy="111"/>
                  </a:xfrm>
                </p:grpSpPr>
                <p:sp>
                  <p:nvSpPr>
                    <p:cNvPr id="46553" name="Arc 130"/>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54" name="Arc 131"/>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50" name="Group 132"/>
                  <p:cNvGrpSpPr>
                    <a:grpSpLocks/>
                  </p:cNvGrpSpPr>
                  <p:nvPr/>
                </p:nvGrpSpPr>
                <p:grpSpPr bwMode="auto">
                  <a:xfrm>
                    <a:off x="1515" y="830"/>
                    <a:ext cx="576" cy="24"/>
                    <a:chOff x="2093" y="1597"/>
                    <a:chExt cx="1486" cy="62"/>
                  </a:xfrm>
                </p:grpSpPr>
                <p:sp>
                  <p:nvSpPr>
                    <p:cNvPr id="46551" name="Arc 133"/>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52" name="Arc 134"/>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grpSp>
            <p:nvGrpSpPr>
              <p:cNvPr id="46503" name="Group 135"/>
              <p:cNvGrpSpPr>
                <a:grpSpLocks/>
              </p:cNvGrpSpPr>
              <p:nvPr/>
            </p:nvGrpSpPr>
            <p:grpSpPr bwMode="auto">
              <a:xfrm>
                <a:off x="420" y="1116"/>
                <a:ext cx="316" cy="360"/>
                <a:chOff x="1308" y="2196"/>
                <a:chExt cx="516" cy="588"/>
              </a:xfrm>
            </p:grpSpPr>
            <p:sp>
              <p:nvSpPr>
                <p:cNvPr id="46523" name="Rectangle 136"/>
                <p:cNvSpPr>
                  <a:spLocks noChangeArrowheads="1"/>
                </p:cNvSpPr>
                <p:nvPr/>
              </p:nvSpPr>
              <p:spPr bwMode="auto">
                <a:xfrm>
                  <a:off x="1308" y="2196"/>
                  <a:ext cx="516" cy="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24" name="Group 137"/>
                <p:cNvGrpSpPr>
                  <a:grpSpLocks/>
                </p:cNvGrpSpPr>
                <p:nvPr/>
              </p:nvGrpSpPr>
              <p:grpSpPr bwMode="auto">
                <a:xfrm>
                  <a:off x="1380" y="2532"/>
                  <a:ext cx="384" cy="192"/>
                  <a:chOff x="1296" y="2544"/>
                  <a:chExt cx="480" cy="240"/>
                </a:xfrm>
              </p:grpSpPr>
              <p:sp>
                <p:nvSpPr>
                  <p:cNvPr id="46539" name="Rectangle 138"/>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40" name="Rectangle 139"/>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525" name="Line 140"/>
                <p:cNvSpPr>
                  <a:spLocks noChangeShapeType="1"/>
                </p:cNvSpPr>
                <p:nvPr/>
              </p:nvSpPr>
              <p:spPr bwMode="auto">
                <a:xfrm>
                  <a:off x="1572" y="234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526" name="Group 141"/>
                <p:cNvGrpSpPr>
                  <a:grpSpLocks/>
                </p:cNvGrpSpPr>
                <p:nvPr/>
              </p:nvGrpSpPr>
              <p:grpSpPr bwMode="auto">
                <a:xfrm>
                  <a:off x="1428" y="2244"/>
                  <a:ext cx="288" cy="226"/>
                  <a:chOff x="1301" y="719"/>
                  <a:chExt cx="1010" cy="659"/>
                </a:xfrm>
              </p:grpSpPr>
              <p:sp>
                <p:nvSpPr>
                  <p:cNvPr id="46527" name="Oval 142"/>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28" name="Rectangle 143"/>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29" name="Oval 144"/>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30" name="Group 145"/>
                  <p:cNvGrpSpPr>
                    <a:grpSpLocks/>
                  </p:cNvGrpSpPr>
                  <p:nvPr/>
                </p:nvGrpSpPr>
                <p:grpSpPr bwMode="auto">
                  <a:xfrm>
                    <a:off x="1342" y="742"/>
                    <a:ext cx="923" cy="72"/>
                    <a:chOff x="1647" y="1370"/>
                    <a:chExt cx="2382" cy="186"/>
                  </a:xfrm>
                </p:grpSpPr>
                <p:sp>
                  <p:nvSpPr>
                    <p:cNvPr id="46537" name="Arc 146"/>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38" name="Arc 147"/>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31" name="Group 148"/>
                  <p:cNvGrpSpPr>
                    <a:grpSpLocks/>
                  </p:cNvGrpSpPr>
                  <p:nvPr/>
                </p:nvGrpSpPr>
                <p:grpSpPr bwMode="auto">
                  <a:xfrm>
                    <a:off x="1435" y="788"/>
                    <a:ext cx="743" cy="43"/>
                    <a:chOff x="1888" y="1487"/>
                    <a:chExt cx="1915" cy="111"/>
                  </a:xfrm>
                </p:grpSpPr>
                <p:sp>
                  <p:nvSpPr>
                    <p:cNvPr id="46535" name="Arc 149"/>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36" name="Arc 150"/>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32" name="Group 151"/>
                  <p:cNvGrpSpPr>
                    <a:grpSpLocks/>
                  </p:cNvGrpSpPr>
                  <p:nvPr/>
                </p:nvGrpSpPr>
                <p:grpSpPr bwMode="auto">
                  <a:xfrm>
                    <a:off x="1515" y="830"/>
                    <a:ext cx="576" cy="24"/>
                    <a:chOff x="2093" y="1597"/>
                    <a:chExt cx="1486" cy="62"/>
                  </a:xfrm>
                </p:grpSpPr>
                <p:sp>
                  <p:nvSpPr>
                    <p:cNvPr id="46533" name="Arc 152"/>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34" name="Arc 153"/>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grpSp>
            <p:nvGrpSpPr>
              <p:cNvPr id="46504" name="Group 154"/>
              <p:cNvGrpSpPr>
                <a:grpSpLocks/>
              </p:cNvGrpSpPr>
              <p:nvPr/>
            </p:nvGrpSpPr>
            <p:grpSpPr bwMode="auto">
              <a:xfrm>
                <a:off x="1092" y="1116"/>
                <a:ext cx="316" cy="360"/>
                <a:chOff x="1308" y="2196"/>
                <a:chExt cx="516" cy="588"/>
              </a:xfrm>
            </p:grpSpPr>
            <p:sp>
              <p:nvSpPr>
                <p:cNvPr id="46505" name="Rectangle 155"/>
                <p:cNvSpPr>
                  <a:spLocks noChangeArrowheads="1"/>
                </p:cNvSpPr>
                <p:nvPr/>
              </p:nvSpPr>
              <p:spPr bwMode="auto">
                <a:xfrm>
                  <a:off x="1308" y="2196"/>
                  <a:ext cx="516" cy="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06" name="Group 156"/>
                <p:cNvGrpSpPr>
                  <a:grpSpLocks/>
                </p:cNvGrpSpPr>
                <p:nvPr/>
              </p:nvGrpSpPr>
              <p:grpSpPr bwMode="auto">
                <a:xfrm>
                  <a:off x="1380" y="2532"/>
                  <a:ext cx="384" cy="192"/>
                  <a:chOff x="1296" y="2544"/>
                  <a:chExt cx="480" cy="240"/>
                </a:xfrm>
              </p:grpSpPr>
              <p:sp>
                <p:nvSpPr>
                  <p:cNvPr id="46521" name="Rectangle 157"/>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22" name="Rectangle 158"/>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507" name="Line 159"/>
                <p:cNvSpPr>
                  <a:spLocks noChangeShapeType="1"/>
                </p:cNvSpPr>
                <p:nvPr/>
              </p:nvSpPr>
              <p:spPr bwMode="auto">
                <a:xfrm>
                  <a:off x="1572" y="234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508" name="Group 160"/>
                <p:cNvGrpSpPr>
                  <a:grpSpLocks/>
                </p:cNvGrpSpPr>
                <p:nvPr/>
              </p:nvGrpSpPr>
              <p:grpSpPr bwMode="auto">
                <a:xfrm>
                  <a:off x="1428" y="2244"/>
                  <a:ext cx="288" cy="226"/>
                  <a:chOff x="1301" y="719"/>
                  <a:chExt cx="1010" cy="659"/>
                </a:xfrm>
              </p:grpSpPr>
              <p:sp>
                <p:nvSpPr>
                  <p:cNvPr id="46509" name="Oval 161"/>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10" name="Rectangle 162"/>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11" name="Oval 163"/>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512" name="Group 164"/>
                  <p:cNvGrpSpPr>
                    <a:grpSpLocks/>
                  </p:cNvGrpSpPr>
                  <p:nvPr/>
                </p:nvGrpSpPr>
                <p:grpSpPr bwMode="auto">
                  <a:xfrm>
                    <a:off x="1342" y="742"/>
                    <a:ext cx="923" cy="72"/>
                    <a:chOff x="1647" y="1370"/>
                    <a:chExt cx="2382" cy="186"/>
                  </a:xfrm>
                </p:grpSpPr>
                <p:sp>
                  <p:nvSpPr>
                    <p:cNvPr id="46519" name="Arc 165"/>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20" name="Arc 166"/>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13" name="Group 167"/>
                  <p:cNvGrpSpPr>
                    <a:grpSpLocks/>
                  </p:cNvGrpSpPr>
                  <p:nvPr/>
                </p:nvGrpSpPr>
                <p:grpSpPr bwMode="auto">
                  <a:xfrm>
                    <a:off x="1435" y="788"/>
                    <a:ext cx="743" cy="43"/>
                    <a:chOff x="1888" y="1487"/>
                    <a:chExt cx="1915" cy="111"/>
                  </a:xfrm>
                </p:grpSpPr>
                <p:sp>
                  <p:nvSpPr>
                    <p:cNvPr id="46517" name="Arc 168"/>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18" name="Arc 169"/>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514" name="Group 170"/>
                  <p:cNvGrpSpPr>
                    <a:grpSpLocks/>
                  </p:cNvGrpSpPr>
                  <p:nvPr/>
                </p:nvGrpSpPr>
                <p:grpSpPr bwMode="auto">
                  <a:xfrm>
                    <a:off x="1515" y="830"/>
                    <a:ext cx="576" cy="24"/>
                    <a:chOff x="2093" y="1597"/>
                    <a:chExt cx="1486" cy="62"/>
                  </a:xfrm>
                </p:grpSpPr>
                <p:sp>
                  <p:nvSpPr>
                    <p:cNvPr id="46515" name="Arc 171"/>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16" name="Arc 172"/>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grpSp>
        <p:grpSp>
          <p:nvGrpSpPr>
            <p:cNvPr id="46105" name="Group 173"/>
            <p:cNvGrpSpPr>
              <a:grpSpLocks/>
            </p:cNvGrpSpPr>
            <p:nvPr/>
          </p:nvGrpSpPr>
          <p:grpSpPr bwMode="auto">
            <a:xfrm>
              <a:off x="1914" y="1920"/>
              <a:ext cx="221" cy="252"/>
              <a:chOff x="1308" y="2196"/>
              <a:chExt cx="516" cy="588"/>
            </a:xfrm>
          </p:grpSpPr>
          <p:sp>
            <p:nvSpPr>
              <p:cNvPr id="46484" name="Rectangle 174"/>
              <p:cNvSpPr>
                <a:spLocks noChangeArrowheads="1"/>
              </p:cNvSpPr>
              <p:nvPr/>
            </p:nvSpPr>
            <p:spPr bwMode="auto">
              <a:xfrm>
                <a:off x="1308" y="2196"/>
                <a:ext cx="516" cy="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485" name="Group 175"/>
              <p:cNvGrpSpPr>
                <a:grpSpLocks/>
              </p:cNvGrpSpPr>
              <p:nvPr/>
            </p:nvGrpSpPr>
            <p:grpSpPr bwMode="auto">
              <a:xfrm>
                <a:off x="1380" y="2532"/>
                <a:ext cx="384" cy="192"/>
                <a:chOff x="1296" y="2544"/>
                <a:chExt cx="480" cy="240"/>
              </a:xfrm>
            </p:grpSpPr>
            <p:sp>
              <p:nvSpPr>
                <p:cNvPr id="46500" name="Rectangle 176"/>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501" name="Rectangle 177"/>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486" name="Line 178"/>
              <p:cNvSpPr>
                <a:spLocks noChangeShapeType="1"/>
              </p:cNvSpPr>
              <p:nvPr/>
            </p:nvSpPr>
            <p:spPr bwMode="auto">
              <a:xfrm>
                <a:off x="1572" y="234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487" name="Group 179"/>
              <p:cNvGrpSpPr>
                <a:grpSpLocks/>
              </p:cNvGrpSpPr>
              <p:nvPr/>
            </p:nvGrpSpPr>
            <p:grpSpPr bwMode="auto">
              <a:xfrm>
                <a:off x="1428" y="2244"/>
                <a:ext cx="288" cy="226"/>
                <a:chOff x="1301" y="719"/>
                <a:chExt cx="1010" cy="659"/>
              </a:xfrm>
            </p:grpSpPr>
            <p:sp>
              <p:nvSpPr>
                <p:cNvPr id="46488" name="Oval 180"/>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89" name="Rectangle 181"/>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90" name="Oval 182"/>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491" name="Group 183"/>
                <p:cNvGrpSpPr>
                  <a:grpSpLocks/>
                </p:cNvGrpSpPr>
                <p:nvPr/>
              </p:nvGrpSpPr>
              <p:grpSpPr bwMode="auto">
                <a:xfrm>
                  <a:off x="1342" y="742"/>
                  <a:ext cx="923" cy="72"/>
                  <a:chOff x="1647" y="1370"/>
                  <a:chExt cx="2382" cy="186"/>
                </a:xfrm>
              </p:grpSpPr>
              <p:sp>
                <p:nvSpPr>
                  <p:cNvPr id="46498" name="Arc 184"/>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99" name="Arc 185"/>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92" name="Group 186"/>
                <p:cNvGrpSpPr>
                  <a:grpSpLocks/>
                </p:cNvGrpSpPr>
                <p:nvPr/>
              </p:nvGrpSpPr>
              <p:grpSpPr bwMode="auto">
                <a:xfrm>
                  <a:off x="1435" y="788"/>
                  <a:ext cx="743" cy="43"/>
                  <a:chOff x="1888" y="1487"/>
                  <a:chExt cx="1915" cy="111"/>
                </a:xfrm>
              </p:grpSpPr>
              <p:sp>
                <p:nvSpPr>
                  <p:cNvPr id="46496" name="Arc 187"/>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97" name="Arc 188"/>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93" name="Group 189"/>
                <p:cNvGrpSpPr>
                  <a:grpSpLocks/>
                </p:cNvGrpSpPr>
                <p:nvPr/>
              </p:nvGrpSpPr>
              <p:grpSpPr bwMode="auto">
                <a:xfrm>
                  <a:off x="1515" y="830"/>
                  <a:ext cx="576" cy="24"/>
                  <a:chOff x="2093" y="1597"/>
                  <a:chExt cx="1486" cy="62"/>
                </a:xfrm>
              </p:grpSpPr>
              <p:sp>
                <p:nvSpPr>
                  <p:cNvPr id="46494" name="Arc 190"/>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95" name="Arc 191"/>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grpSp>
          <p:nvGrpSpPr>
            <p:cNvPr id="46106" name="Group 192"/>
            <p:cNvGrpSpPr>
              <a:grpSpLocks/>
            </p:cNvGrpSpPr>
            <p:nvPr/>
          </p:nvGrpSpPr>
          <p:grpSpPr bwMode="auto">
            <a:xfrm>
              <a:off x="4369" y="1155"/>
              <a:ext cx="558" cy="504"/>
              <a:chOff x="3366" y="768"/>
              <a:chExt cx="798" cy="720"/>
            </a:xfrm>
          </p:grpSpPr>
          <p:grpSp>
            <p:nvGrpSpPr>
              <p:cNvPr id="46424" name="Group 193"/>
              <p:cNvGrpSpPr>
                <a:grpSpLocks/>
              </p:cNvGrpSpPr>
              <p:nvPr/>
            </p:nvGrpSpPr>
            <p:grpSpPr bwMode="auto">
              <a:xfrm>
                <a:off x="3708" y="768"/>
                <a:ext cx="456" cy="360"/>
                <a:chOff x="2688" y="3660"/>
                <a:chExt cx="456" cy="360"/>
              </a:xfrm>
            </p:grpSpPr>
            <p:grpSp>
              <p:nvGrpSpPr>
                <p:cNvPr id="46465" name="Group 194"/>
                <p:cNvGrpSpPr>
                  <a:grpSpLocks/>
                </p:cNvGrpSpPr>
                <p:nvPr/>
              </p:nvGrpSpPr>
              <p:grpSpPr bwMode="auto">
                <a:xfrm>
                  <a:off x="2792" y="3701"/>
                  <a:ext cx="235" cy="294"/>
                  <a:chOff x="2648" y="3641"/>
                  <a:chExt cx="235" cy="294"/>
                </a:xfrm>
              </p:grpSpPr>
              <p:grpSp>
                <p:nvGrpSpPr>
                  <p:cNvPr id="46467" name="Group 195"/>
                  <p:cNvGrpSpPr>
                    <a:grpSpLocks/>
                  </p:cNvGrpSpPr>
                  <p:nvPr/>
                </p:nvGrpSpPr>
                <p:grpSpPr bwMode="auto">
                  <a:xfrm>
                    <a:off x="2648" y="3818"/>
                    <a:ext cx="235" cy="117"/>
                    <a:chOff x="1296" y="2544"/>
                    <a:chExt cx="480" cy="240"/>
                  </a:xfrm>
                </p:grpSpPr>
                <p:sp>
                  <p:nvSpPr>
                    <p:cNvPr id="46482" name="Rectangle 196"/>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83" name="Rectangle 197"/>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468" name="Line 198"/>
                  <p:cNvSpPr>
                    <a:spLocks noChangeShapeType="1"/>
                  </p:cNvSpPr>
                  <p:nvPr/>
                </p:nvSpPr>
                <p:spPr bwMode="auto">
                  <a:xfrm>
                    <a:off x="2766" y="3700"/>
                    <a:ext cx="0" cy="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469" name="Group 199"/>
                  <p:cNvGrpSpPr>
                    <a:grpSpLocks/>
                  </p:cNvGrpSpPr>
                  <p:nvPr/>
                </p:nvGrpSpPr>
                <p:grpSpPr bwMode="auto">
                  <a:xfrm>
                    <a:off x="2677" y="3641"/>
                    <a:ext cx="177" cy="139"/>
                    <a:chOff x="1301" y="719"/>
                    <a:chExt cx="1010" cy="659"/>
                  </a:xfrm>
                </p:grpSpPr>
                <p:sp>
                  <p:nvSpPr>
                    <p:cNvPr id="46470" name="Oval 200"/>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71" name="Rectangle 201"/>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72" name="Oval 202"/>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473" name="Group 203"/>
                    <p:cNvGrpSpPr>
                      <a:grpSpLocks/>
                    </p:cNvGrpSpPr>
                    <p:nvPr/>
                  </p:nvGrpSpPr>
                  <p:grpSpPr bwMode="auto">
                    <a:xfrm>
                      <a:off x="1342" y="742"/>
                      <a:ext cx="923" cy="72"/>
                      <a:chOff x="1647" y="1370"/>
                      <a:chExt cx="2382" cy="186"/>
                    </a:xfrm>
                  </p:grpSpPr>
                  <p:sp>
                    <p:nvSpPr>
                      <p:cNvPr id="46480" name="Arc 204"/>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81" name="Arc 205"/>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74" name="Group 206"/>
                    <p:cNvGrpSpPr>
                      <a:grpSpLocks/>
                    </p:cNvGrpSpPr>
                    <p:nvPr/>
                  </p:nvGrpSpPr>
                  <p:grpSpPr bwMode="auto">
                    <a:xfrm>
                      <a:off x="1435" y="788"/>
                      <a:ext cx="743" cy="43"/>
                      <a:chOff x="1888" y="1487"/>
                      <a:chExt cx="1915" cy="111"/>
                    </a:xfrm>
                  </p:grpSpPr>
                  <p:sp>
                    <p:nvSpPr>
                      <p:cNvPr id="46478" name="Arc 207"/>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79" name="Arc 208"/>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75" name="Group 209"/>
                    <p:cNvGrpSpPr>
                      <a:grpSpLocks/>
                    </p:cNvGrpSpPr>
                    <p:nvPr/>
                  </p:nvGrpSpPr>
                  <p:grpSpPr bwMode="auto">
                    <a:xfrm>
                      <a:off x="1515" y="830"/>
                      <a:ext cx="576" cy="24"/>
                      <a:chOff x="2093" y="1597"/>
                      <a:chExt cx="1486" cy="62"/>
                    </a:xfrm>
                  </p:grpSpPr>
                  <p:sp>
                    <p:nvSpPr>
                      <p:cNvPr id="46476" name="Arc 210"/>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77" name="Arc 211"/>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sp>
              <p:nvSpPr>
                <p:cNvPr id="46466" name="AutoShape 212"/>
                <p:cNvSpPr>
                  <a:spLocks noChangeArrowheads="1"/>
                </p:cNvSpPr>
                <p:nvPr/>
              </p:nvSpPr>
              <p:spPr bwMode="auto">
                <a:xfrm>
                  <a:off x="2688" y="3660"/>
                  <a:ext cx="456" cy="360"/>
                </a:xfrm>
                <a:prstGeom prst="hexagon">
                  <a:avLst>
                    <a:gd name="adj" fmla="val 316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25" name="Group 213"/>
              <p:cNvGrpSpPr>
                <a:grpSpLocks/>
              </p:cNvGrpSpPr>
              <p:nvPr/>
            </p:nvGrpSpPr>
            <p:grpSpPr bwMode="auto">
              <a:xfrm>
                <a:off x="3708" y="1128"/>
                <a:ext cx="456" cy="360"/>
                <a:chOff x="2688" y="3660"/>
                <a:chExt cx="456" cy="360"/>
              </a:xfrm>
            </p:grpSpPr>
            <p:grpSp>
              <p:nvGrpSpPr>
                <p:cNvPr id="46446" name="Group 214"/>
                <p:cNvGrpSpPr>
                  <a:grpSpLocks/>
                </p:cNvGrpSpPr>
                <p:nvPr/>
              </p:nvGrpSpPr>
              <p:grpSpPr bwMode="auto">
                <a:xfrm>
                  <a:off x="2792" y="3701"/>
                  <a:ext cx="235" cy="294"/>
                  <a:chOff x="2648" y="3641"/>
                  <a:chExt cx="235" cy="294"/>
                </a:xfrm>
              </p:grpSpPr>
              <p:grpSp>
                <p:nvGrpSpPr>
                  <p:cNvPr id="46448" name="Group 215"/>
                  <p:cNvGrpSpPr>
                    <a:grpSpLocks/>
                  </p:cNvGrpSpPr>
                  <p:nvPr/>
                </p:nvGrpSpPr>
                <p:grpSpPr bwMode="auto">
                  <a:xfrm>
                    <a:off x="2648" y="3818"/>
                    <a:ext cx="235" cy="117"/>
                    <a:chOff x="1296" y="2544"/>
                    <a:chExt cx="480" cy="240"/>
                  </a:xfrm>
                </p:grpSpPr>
                <p:sp>
                  <p:nvSpPr>
                    <p:cNvPr id="46463" name="Rectangle 216"/>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64" name="Rectangle 217"/>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449" name="Line 218"/>
                  <p:cNvSpPr>
                    <a:spLocks noChangeShapeType="1"/>
                  </p:cNvSpPr>
                  <p:nvPr/>
                </p:nvSpPr>
                <p:spPr bwMode="auto">
                  <a:xfrm>
                    <a:off x="2766" y="3700"/>
                    <a:ext cx="0" cy="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450" name="Group 219"/>
                  <p:cNvGrpSpPr>
                    <a:grpSpLocks/>
                  </p:cNvGrpSpPr>
                  <p:nvPr/>
                </p:nvGrpSpPr>
                <p:grpSpPr bwMode="auto">
                  <a:xfrm>
                    <a:off x="2677" y="3641"/>
                    <a:ext cx="177" cy="139"/>
                    <a:chOff x="1301" y="719"/>
                    <a:chExt cx="1010" cy="659"/>
                  </a:xfrm>
                </p:grpSpPr>
                <p:sp>
                  <p:nvSpPr>
                    <p:cNvPr id="46451" name="Oval 220"/>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52" name="Rectangle 221"/>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53" name="Oval 222"/>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454" name="Group 223"/>
                    <p:cNvGrpSpPr>
                      <a:grpSpLocks/>
                    </p:cNvGrpSpPr>
                    <p:nvPr/>
                  </p:nvGrpSpPr>
                  <p:grpSpPr bwMode="auto">
                    <a:xfrm>
                      <a:off x="1342" y="742"/>
                      <a:ext cx="923" cy="72"/>
                      <a:chOff x="1647" y="1370"/>
                      <a:chExt cx="2382" cy="186"/>
                    </a:xfrm>
                  </p:grpSpPr>
                  <p:sp>
                    <p:nvSpPr>
                      <p:cNvPr id="46461" name="Arc 224"/>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62" name="Arc 225"/>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55" name="Group 226"/>
                    <p:cNvGrpSpPr>
                      <a:grpSpLocks/>
                    </p:cNvGrpSpPr>
                    <p:nvPr/>
                  </p:nvGrpSpPr>
                  <p:grpSpPr bwMode="auto">
                    <a:xfrm>
                      <a:off x="1435" y="788"/>
                      <a:ext cx="743" cy="43"/>
                      <a:chOff x="1888" y="1487"/>
                      <a:chExt cx="1915" cy="111"/>
                    </a:xfrm>
                  </p:grpSpPr>
                  <p:sp>
                    <p:nvSpPr>
                      <p:cNvPr id="46459" name="Arc 227"/>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60" name="Arc 228"/>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56" name="Group 229"/>
                    <p:cNvGrpSpPr>
                      <a:grpSpLocks/>
                    </p:cNvGrpSpPr>
                    <p:nvPr/>
                  </p:nvGrpSpPr>
                  <p:grpSpPr bwMode="auto">
                    <a:xfrm>
                      <a:off x="1515" y="830"/>
                      <a:ext cx="576" cy="24"/>
                      <a:chOff x="2093" y="1597"/>
                      <a:chExt cx="1486" cy="62"/>
                    </a:xfrm>
                  </p:grpSpPr>
                  <p:sp>
                    <p:nvSpPr>
                      <p:cNvPr id="46457" name="Arc 230"/>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58" name="Arc 231"/>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sp>
              <p:nvSpPr>
                <p:cNvPr id="46447" name="AutoShape 232"/>
                <p:cNvSpPr>
                  <a:spLocks noChangeArrowheads="1"/>
                </p:cNvSpPr>
                <p:nvPr/>
              </p:nvSpPr>
              <p:spPr bwMode="auto">
                <a:xfrm>
                  <a:off x="2688" y="3660"/>
                  <a:ext cx="456" cy="360"/>
                </a:xfrm>
                <a:prstGeom prst="hexagon">
                  <a:avLst>
                    <a:gd name="adj" fmla="val 316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26" name="Group 233"/>
              <p:cNvGrpSpPr>
                <a:grpSpLocks/>
              </p:cNvGrpSpPr>
              <p:nvPr/>
            </p:nvGrpSpPr>
            <p:grpSpPr bwMode="auto">
              <a:xfrm>
                <a:off x="3366" y="952"/>
                <a:ext cx="456" cy="360"/>
                <a:chOff x="2688" y="3660"/>
                <a:chExt cx="456" cy="360"/>
              </a:xfrm>
            </p:grpSpPr>
            <p:grpSp>
              <p:nvGrpSpPr>
                <p:cNvPr id="46427" name="Group 234"/>
                <p:cNvGrpSpPr>
                  <a:grpSpLocks/>
                </p:cNvGrpSpPr>
                <p:nvPr/>
              </p:nvGrpSpPr>
              <p:grpSpPr bwMode="auto">
                <a:xfrm>
                  <a:off x="2792" y="3701"/>
                  <a:ext cx="235" cy="294"/>
                  <a:chOff x="2648" y="3641"/>
                  <a:chExt cx="235" cy="294"/>
                </a:xfrm>
              </p:grpSpPr>
              <p:grpSp>
                <p:nvGrpSpPr>
                  <p:cNvPr id="46429" name="Group 235"/>
                  <p:cNvGrpSpPr>
                    <a:grpSpLocks/>
                  </p:cNvGrpSpPr>
                  <p:nvPr/>
                </p:nvGrpSpPr>
                <p:grpSpPr bwMode="auto">
                  <a:xfrm>
                    <a:off x="2648" y="3818"/>
                    <a:ext cx="235" cy="117"/>
                    <a:chOff x="1296" y="2544"/>
                    <a:chExt cx="480" cy="240"/>
                  </a:xfrm>
                </p:grpSpPr>
                <p:sp>
                  <p:nvSpPr>
                    <p:cNvPr id="46444" name="Rectangle 236"/>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45" name="Rectangle 237"/>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430" name="Line 238"/>
                  <p:cNvSpPr>
                    <a:spLocks noChangeShapeType="1"/>
                  </p:cNvSpPr>
                  <p:nvPr/>
                </p:nvSpPr>
                <p:spPr bwMode="auto">
                  <a:xfrm>
                    <a:off x="2766" y="3700"/>
                    <a:ext cx="0" cy="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431" name="Group 239"/>
                  <p:cNvGrpSpPr>
                    <a:grpSpLocks/>
                  </p:cNvGrpSpPr>
                  <p:nvPr/>
                </p:nvGrpSpPr>
                <p:grpSpPr bwMode="auto">
                  <a:xfrm>
                    <a:off x="2677" y="3641"/>
                    <a:ext cx="177" cy="139"/>
                    <a:chOff x="1301" y="719"/>
                    <a:chExt cx="1010" cy="659"/>
                  </a:xfrm>
                </p:grpSpPr>
                <p:sp>
                  <p:nvSpPr>
                    <p:cNvPr id="46432" name="Oval 240"/>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33" name="Rectangle 241"/>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34" name="Oval 242"/>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435" name="Group 243"/>
                    <p:cNvGrpSpPr>
                      <a:grpSpLocks/>
                    </p:cNvGrpSpPr>
                    <p:nvPr/>
                  </p:nvGrpSpPr>
                  <p:grpSpPr bwMode="auto">
                    <a:xfrm>
                      <a:off x="1342" y="742"/>
                      <a:ext cx="923" cy="72"/>
                      <a:chOff x="1647" y="1370"/>
                      <a:chExt cx="2382" cy="186"/>
                    </a:xfrm>
                  </p:grpSpPr>
                  <p:sp>
                    <p:nvSpPr>
                      <p:cNvPr id="46442" name="Arc 244"/>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43" name="Arc 245"/>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36" name="Group 246"/>
                    <p:cNvGrpSpPr>
                      <a:grpSpLocks/>
                    </p:cNvGrpSpPr>
                    <p:nvPr/>
                  </p:nvGrpSpPr>
                  <p:grpSpPr bwMode="auto">
                    <a:xfrm>
                      <a:off x="1435" y="788"/>
                      <a:ext cx="743" cy="43"/>
                      <a:chOff x="1888" y="1487"/>
                      <a:chExt cx="1915" cy="111"/>
                    </a:xfrm>
                  </p:grpSpPr>
                  <p:sp>
                    <p:nvSpPr>
                      <p:cNvPr id="46440" name="Arc 247"/>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41" name="Arc 248"/>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37" name="Group 249"/>
                    <p:cNvGrpSpPr>
                      <a:grpSpLocks/>
                    </p:cNvGrpSpPr>
                    <p:nvPr/>
                  </p:nvGrpSpPr>
                  <p:grpSpPr bwMode="auto">
                    <a:xfrm>
                      <a:off x="1515" y="830"/>
                      <a:ext cx="576" cy="24"/>
                      <a:chOff x="2093" y="1597"/>
                      <a:chExt cx="1486" cy="62"/>
                    </a:xfrm>
                  </p:grpSpPr>
                  <p:sp>
                    <p:nvSpPr>
                      <p:cNvPr id="46438" name="Arc 250"/>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39" name="Arc 251"/>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sp>
              <p:nvSpPr>
                <p:cNvPr id="46428" name="AutoShape 252"/>
                <p:cNvSpPr>
                  <a:spLocks noChangeArrowheads="1"/>
                </p:cNvSpPr>
                <p:nvPr/>
              </p:nvSpPr>
              <p:spPr bwMode="auto">
                <a:xfrm>
                  <a:off x="2688" y="3660"/>
                  <a:ext cx="456" cy="360"/>
                </a:xfrm>
                <a:prstGeom prst="hexagon">
                  <a:avLst>
                    <a:gd name="adj" fmla="val 316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nvGrpSpPr>
            <p:cNvPr id="46107" name="Group 253"/>
            <p:cNvGrpSpPr>
              <a:grpSpLocks/>
            </p:cNvGrpSpPr>
            <p:nvPr/>
          </p:nvGrpSpPr>
          <p:grpSpPr bwMode="auto">
            <a:xfrm>
              <a:off x="4457" y="3020"/>
              <a:ext cx="361" cy="387"/>
              <a:chOff x="780" y="3612"/>
              <a:chExt cx="516" cy="552"/>
            </a:xfrm>
          </p:grpSpPr>
          <p:grpSp>
            <p:nvGrpSpPr>
              <p:cNvPr id="46405" name="Group 254"/>
              <p:cNvGrpSpPr>
                <a:grpSpLocks/>
              </p:cNvGrpSpPr>
              <p:nvPr/>
            </p:nvGrpSpPr>
            <p:grpSpPr bwMode="auto">
              <a:xfrm>
                <a:off x="800" y="3834"/>
                <a:ext cx="235" cy="294"/>
                <a:chOff x="500" y="3773"/>
                <a:chExt cx="235" cy="294"/>
              </a:xfrm>
            </p:grpSpPr>
            <p:grpSp>
              <p:nvGrpSpPr>
                <p:cNvPr id="46407" name="Group 255"/>
                <p:cNvGrpSpPr>
                  <a:grpSpLocks/>
                </p:cNvGrpSpPr>
                <p:nvPr/>
              </p:nvGrpSpPr>
              <p:grpSpPr bwMode="auto">
                <a:xfrm>
                  <a:off x="500" y="3950"/>
                  <a:ext cx="235" cy="117"/>
                  <a:chOff x="1296" y="2544"/>
                  <a:chExt cx="480" cy="240"/>
                </a:xfrm>
              </p:grpSpPr>
              <p:sp>
                <p:nvSpPr>
                  <p:cNvPr id="46422" name="Rectangle 256"/>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23" name="Rectangle 257"/>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408" name="Line 258"/>
                <p:cNvSpPr>
                  <a:spLocks noChangeShapeType="1"/>
                </p:cNvSpPr>
                <p:nvPr/>
              </p:nvSpPr>
              <p:spPr bwMode="auto">
                <a:xfrm>
                  <a:off x="618" y="3832"/>
                  <a:ext cx="0" cy="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409" name="Group 259"/>
                <p:cNvGrpSpPr>
                  <a:grpSpLocks/>
                </p:cNvGrpSpPr>
                <p:nvPr/>
              </p:nvGrpSpPr>
              <p:grpSpPr bwMode="auto">
                <a:xfrm>
                  <a:off x="529" y="3773"/>
                  <a:ext cx="177" cy="139"/>
                  <a:chOff x="1301" y="719"/>
                  <a:chExt cx="1010" cy="659"/>
                </a:xfrm>
              </p:grpSpPr>
              <p:sp>
                <p:nvSpPr>
                  <p:cNvPr id="46410" name="Oval 260"/>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11" name="Rectangle 261"/>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12" name="Oval 262"/>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413" name="Group 263"/>
                  <p:cNvGrpSpPr>
                    <a:grpSpLocks/>
                  </p:cNvGrpSpPr>
                  <p:nvPr/>
                </p:nvGrpSpPr>
                <p:grpSpPr bwMode="auto">
                  <a:xfrm>
                    <a:off x="1342" y="742"/>
                    <a:ext cx="923" cy="72"/>
                    <a:chOff x="1647" y="1370"/>
                    <a:chExt cx="2382" cy="186"/>
                  </a:xfrm>
                </p:grpSpPr>
                <p:sp>
                  <p:nvSpPr>
                    <p:cNvPr id="46420" name="Arc 264"/>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21" name="Arc 265"/>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14" name="Group 266"/>
                  <p:cNvGrpSpPr>
                    <a:grpSpLocks/>
                  </p:cNvGrpSpPr>
                  <p:nvPr/>
                </p:nvGrpSpPr>
                <p:grpSpPr bwMode="auto">
                  <a:xfrm>
                    <a:off x="1435" y="788"/>
                    <a:ext cx="743" cy="43"/>
                    <a:chOff x="1888" y="1487"/>
                    <a:chExt cx="1915" cy="111"/>
                  </a:xfrm>
                </p:grpSpPr>
                <p:sp>
                  <p:nvSpPr>
                    <p:cNvPr id="46418" name="Arc 267"/>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19" name="Arc 268"/>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415" name="Group 269"/>
                  <p:cNvGrpSpPr>
                    <a:grpSpLocks/>
                  </p:cNvGrpSpPr>
                  <p:nvPr/>
                </p:nvGrpSpPr>
                <p:grpSpPr bwMode="auto">
                  <a:xfrm>
                    <a:off x="1515" y="830"/>
                    <a:ext cx="576" cy="24"/>
                    <a:chOff x="2093" y="1597"/>
                    <a:chExt cx="1486" cy="62"/>
                  </a:xfrm>
                </p:grpSpPr>
                <p:sp>
                  <p:nvSpPr>
                    <p:cNvPr id="46416" name="Arc 270"/>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17" name="Arc 271"/>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sp>
            <p:nvSpPr>
              <p:cNvPr id="46406" name="AutoShape 272"/>
              <p:cNvSpPr>
                <a:spLocks noChangeArrowheads="1"/>
              </p:cNvSpPr>
              <p:nvPr/>
            </p:nvSpPr>
            <p:spPr bwMode="auto">
              <a:xfrm>
                <a:off x="780" y="3612"/>
                <a:ext cx="516" cy="552"/>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108" name="Group 273"/>
            <p:cNvGrpSpPr>
              <a:grpSpLocks/>
            </p:cNvGrpSpPr>
            <p:nvPr/>
          </p:nvGrpSpPr>
          <p:grpSpPr bwMode="auto">
            <a:xfrm>
              <a:off x="4700" y="2886"/>
              <a:ext cx="319" cy="277"/>
              <a:chOff x="4416" y="3348"/>
              <a:chExt cx="456" cy="396"/>
            </a:xfrm>
          </p:grpSpPr>
          <p:sp>
            <p:nvSpPr>
              <p:cNvPr id="46386" name="AutoShape 274"/>
              <p:cNvSpPr>
                <a:spLocks noChangeArrowheads="1"/>
              </p:cNvSpPr>
              <p:nvPr/>
            </p:nvSpPr>
            <p:spPr bwMode="auto">
              <a:xfrm>
                <a:off x="4416" y="3348"/>
                <a:ext cx="456" cy="396"/>
              </a:xfrm>
              <a:prstGeom prst="roundRect">
                <a:avLst>
                  <a:gd name="adj" fmla="val 16667"/>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87" name="Group 275"/>
              <p:cNvGrpSpPr>
                <a:grpSpLocks/>
              </p:cNvGrpSpPr>
              <p:nvPr/>
            </p:nvGrpSpPr>
            <p:grpSpPr bwMode="auto">
              <a:xfrm>
                <a:off x="4526" y="3401"/>
                <a:ext cx="235" cy="294"/>
                <a:chOff x="2846" y="989"/>
                <a:chExt cx="235" cy="294"/>
              </a:xfrm>
            </p:grpSpPr>
            <p:grpSp>
              <p:nvGrpSpPr>
                <p:cNvPr id="46388" name="Group 276"/>
                <p:cNvGrpSpPr>
                  <a:grpSpLocks/>
                </p:cNvGrpSpPr>
                <p:nvPr/>
              </p:nvGrpSpPr>
              <p:grpSpPr bwMode="auto">
                <a:xfrm>
                  <a:off x="2846" y="1166"/>
                  <a:ext cx="235" cy="117"/>
                  <a:chOff x="1296" y="2544"/>
                  <a:chExt cx="480" cy="240"/>
                </a:xfrm>
              </p:grpSpPr>
              <p:sp>
                <p:nvSpPr>
                  <p:cNvPr id="46403" name="Rectangle 277"/>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04" name="Rectangle 278"/>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389" name="Line 279"/>
                <p:cNvSpPr>
                  <a:spLocks noChangeShapeType="1"/>
                </p:cNvSpPr>
                <p:nvPr/>
              </p:nvSpPr>
              <p:spPr bwMode="auto">
                <a:xfrm>
                  <a:off x="2964" y="1048"/>
                  <a:ext cx="0" cy="11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390" name="Group 280"/>
                <p:cNvGrpSpPr>
                  <a:grpSpLocks/>
                </p:cNvGrpSpPr>
                <p:nvPr/>
              </p:nvGrpSpPr>
              <p:grpSpPr bwMode="auto">
                <a:xfrm>
                  <a:off x="2875" y="989"/>
                  <a:ext cx="177" cy="139"/>
                  <a:chOff x="1301" y="719"/>
                  <a:chExt cx="1010" cy="659"/>
                </a:xfrm>
              </p:grpSpPr>
              <p:sp>
                <p:nvSpPr>
                  <p:cNvPr id="46391" name="Oval 281"/>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92" name="Rectangle 282"/>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93" name="Oval 283"/>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94" name="Group 284"/>
                  <p:cNvGrpSpPr>
                    <a:grpSpLocks/>
                  </p:cNvGrpSpPr>
                  <p:nvPr/>
                </p:nvGrpSpPr>
                <p:grpSpPr bwMode="auto">
                  <a:xfrm>
                    <a:off x="1342" y="742"/>
                    <a:ext cx="923" cy="72"/>
                    <a:chOff x="1647" y="1370"/>
                    <a:chExt cx="2382" cy="186"/>
                  </a:xfrm>
                </p:grpSpPr>
                <p:sp>
                  <p:nvSpPr>
                    <p:cNvPr id="46401" name="Arc 285"/>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02" name="Arc 286"/>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95" name="Group 287"/>
                  <p:cNvGrpSpPr>
                    <a:grpSpLocks/>
                  </p:cNvGrpSpPr>
                  <p:nvPr/>
                </p:nvGrpSpPr>
                <p:grpSpPr bwMode="auto">
                  <a:xfrm>
                    <a:off x="1435" y="788"/>
                    <a:ext cx="743" cy="43"/>
                    <a:chOff x="1888" y="1487"/>
                    <a:chExt cx="1915" cy="111"/>
                  </a:xfrm>
                </p:grpSpPr>
                <p:sp>
                  <p:nvSpPr>
                    <p:cNvPr id="46399" name="Arc 288"/>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400" name="Arc 289"/>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96" name="Group 290"/>
                  <p:cNvGrpSpPr>
                    <a:grpSpLocks/>
                  </p:cNvGrpSpPr>
                  <p:nvPr/>
                </p:nvGrpSpPr>
                <p:grpSpPr bwMode="auto">
                  <a:xfrm>
                    <a:off x="1515" y="830"/>
                    <a:ext cx="576" cy="24"/>
                    <a:chOff x="2093" y="1597"/>
                    <a:chExt cx="1486" cy="62"/>
                  </a:xfrm>
                </p:grpSpPr>
                <p:sp>
                  <p:nvSpPr>
                    <p:cNvPr id="46397" name="Arc 291"/>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98" name="Arc 292"/>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grpSp>
        <p:grpSp>
          <p:nvGrpSpPr>
            <p:cNvPr id="46109" name="Group 293"/>
            <p:cNvGrpSpPr>
              <a:grpSpLocks/>
            </p:cNvGrpSpPr>
            <p:nvPr/>
          </p:nvGrpSpPr>
          <p:grpSpPr bwMode="auto">
            <a:xfrm>
              <a:off x="2082" y="2381"/>
              <a:ext cx="269" cy="295"/>
              <a:chOff x="2268" y="960"/>
              <a:chExt cx="624" cy="684"/>
            </a:xfrm>
          </p:grpSpPr>
          <p:grpSp>
            <p:nvGrpSpPr>
              <p:cNvPr id="46368" name="Group 294"/>
              <p:cNvGrpSpPr>
                <a:grpSpLocks/>
              </p:cNvGrpSpPr>
              <p:nvPr/>
            </p:nvGrpSpPr>
            <p:grpSpPr bwMode="auto">
              <a:xfrm>
                <a:off x="2388" y="1320"/>
                <a:ext cx="384" cy="192"/>
                <a:chOff x="1296" y="2544"/>
                <a:chExt cx="480" cy="240"/>
              </a:xfrm>
            </p:grpSpPr>
            <p:sp>
              <p:nvSpPr>
                <p:cNvPr id="46384" name="Rectangle 295"/>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85" name="Rectangle 296"/>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369" name="Line 297"/>
              <p:cNvSpPr>
                <a:spLocks noChangeShapeType="1"/>
              </p:cNvSpPr>
              <p:nvPr/>
            </p:nvSpPr>
            <p:spPr bwMode="auto">
              <a:xfrm>
                <a:off x="2580" y="112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370" name="Group 298"/>
              <p:cNvGrpSpPr>
                <a:grpSpLocks/>
              </p:cNvGrpSpPr>
              <p:nvPr/>
            </p:nvGrpSpPr>
            <p:grpSpPr bwMode="auto">
              <a:xfrm>
                <a:off x="2436" y="1032"/>
                <a:ext cx="288" cy="226"/>
                <a:chOff x="1301" y="719"/>
                <a:chExt cx="1010" cy="659"/>
              </a:xfrm>
            </p:grpSpPr>
            <p:sp>
              <p:nvSpPr>
                <p:cNvPr id="46372" name="Oval 299"/>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73" name="Rectangle 300"/>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74" name="Oval 301"/>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75" name="Group 302"/>
                <p:cNvGrpSpPr>
                  <a:grpSpLocks/>
                </p:cNvGrpSpPr>
                <p:nvPr/>
              </p:nvGrpSpPr>
              <p:grpSpPr bwMode="auto">
                <a:xfrm>
                  <a:off x="1342" y="742"/>
                  <a:ext cx="923" cy="72"/>
                  <a:chOff x="1647" y="1370"/>
                  <a:chExt cx="2382" cy="186"/>
                </a:xfrm>
              </p:grpSpPr>
              <p:sp>
                <p:nvSpPr>
                  <p:cNvPr id="46382" name="Arc 303"/>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83" name="Arc 304"/>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76" name="Group 305"/>
                <p:cNvGrpSpPr>
                  <a:grpSpLocks/>
                </p:cNvGrpSpPr>
                <p:nvPr/>
              </p:nvGrpSpPr>
              <p:grpSpPr bwMode="auto">
                <a:xfrm>
                  <a:off x="1435" y="788"/>
                  <a:ext cx="743" cy="43"/>
                  <a:chOff x="1888" y="1487"/>
                  <a:chExt cx="1915" cy="111"/>
                </a:xfrm>
              </p:grpSpPr>
              <p:sp>
                <p:nvSpPr>
                  <p:cNvPr id="46380" name="Arc 306"/>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81" name="Arc 307"/>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77" name="Group 308"/>
                <p:cNvGrpSpPr>
                  <a:grpSpLocks/>
                </p:cNvGrpSpPr>
                <p:nvPr/>
              </p:nvGrpSpPr>
              <p:grpSpPr bwMode="auto">
                <a:xfrm>
                  <a:off x="1515" y="830"/>
                  <a:ext cx="576" cy="24"/>
                  <a:chOff x="2093" y="1597"/>
                  <a:chExt cx="1486" cy="62"/>
                </a:xfrm>
              </p:grpSpPr>
              <p:sp>
                <p:nvSpPr>
                  <p:cNvPr id="46378" name="Arc 309"/>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79" name="Arc 310"/>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371" name="Oval 311"/>
              <p:cNvSpPr>
                <a:spLocks noChangeArrowheads="1"/>
              </p:cNvSpPr>
              <p:nvPr/>
            </p:nvSpPr>
            <p:spPr bwMode="auto">
              <a:xfrm>
                <a:off x="2268" y="960"/>
                <a:ext cx="624" cy="6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110" name="Text Box 312"/>
            <p:cNvSpPr txBox="1">
              <a:spLocks noChangeArrowheads="1"/>
            </p:cNvSpPr>
            <p:nvPr/>
          </p:nvSpPr>
          <p:spPr bwMode="auto">
            <a:xfrm>
              <a:off x="1877" y="2262"/>
              <a:ext cx="258" cy="118"/>
            </a:xfrm>
            <a:prstGeom prst="rect">
              <a:avLst/>
            </a:prstGeom>
            <a:solidFill>
              <a:srgbClr val="CCFFFF"/>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ORB</a:t>
              </a:r>
            </a:p>
          </p:txBody>
        </p:sp>
        <p:sp>
          <p:nvSpPr>
            <p:cNvPr id="46111" name="Line 313"/>
            <p:cNvSpPr>
              <a:spLocks noChangeShapeType="1"/>
            </p:cNvSpPr>
            <p:nvPr/>
          </p:nvSpPr>
          <p:spPr bwMode="auto">
            <a:xfrm flipH="1" flipV="1">
              <a:off x="2366" y="1713"/>
              <a:ext cx="1160" cy="129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12" name="Group 314"/>
            <p:cNvGrpSpPr>
              <a:grpSpLocks/>
            </p:cNvGrpSpPr>
            <p:nvPr/>
          </p:nvGrpSpPr>
          <p:grpSpPr bwMode="auto">
            <a:xfrm>
              <a:off x="3123" y="2852"/>
              <a:ext cx="487" cy="141"/>
              <a:chOff x="1824" y="4140"/>
              <a:chExt cx="696" cy="200"/>
            </a:xfrm>
          </p:grpSpPr>
          <p:sp>
            <p:nvSpPr>
              <p:cNvPr id="46366" name="Rectangle 315"/>
              <p:cNvSpPr>
                <a:spLocks noChangeArrowheads="1"/>
              </p:cNvSpPr>
              <p:nvPr/>
            </p:nvSpPr>
            <p:spPr bwMode="auto">
              <a:xfrm>
                <a:off x="1848" y="4140"/>
                <a:ext cx="672" cy="18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67" name="Text Box 316"/>
              <p:cNvSpPr txBox="1">
                <a:spLocks noChangeArrowheads="1"/>
              </p:cNvSpPr>
              <p:nvPr/>
            </p:nvSpPr>
            <p:spPr bwMode="auto">
              <a:xfrm>
                <a:off x="1824" y="4177"/>
                <a:ext cx="4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80000"/>
                  </a:lnSpc>
                </a:pPr>
                <a:r>
                  <a:rPr lang="en-US" altLang="fa-IR" sz="1200" b="1"/>
                  <a:t>Broker</a:t>
                </a:r>
              </a:p>
            </p:txBody>
          </p:sp>
        </p:grpSp>
        <p:sp>
          <p:nvSpPr>
            <p:cNvPr id="46113" name="Line 317"/>
            <p:cNvSpPr>
              <a:spLocks noChangeShapeType="1"/>
            </p:cNvSpPr>
            <p:nvPr/>
          </p:nvSpPr>
          <p:spPr bwMode="auto">
            <a:xfrm flipH="1">
              <a:off x="2468" y="1315"/>
              <a:ext cx="1116" cy="5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14" name="Line 318"/>
            <p:cNvSpPr>
              <a:spLocks noChangeShapeType="1"/>
            </p:cNvSpPr>
            <p:nvPr/>
          </p:nvSpPr>
          <p:spPr bwMode="auto">
            <a:xfrm>
              <a:off x="2116" y="2172"/>
              <a:ext cx="310" cy="27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15" name="Line 319"/>
            <p:cNvSpPr>
              <a:spLocks noChangeShapeType="1"/>
            </p:cNvSpPr>
            <p:nvPr/>
          </p:nvSpPr>
          <p:spPr bwMode="auto">
            <a:xfrm>
              <a:off x="2292" y="2651"/>
              <a:ext cx="235" cy="2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16" name="Line 320"/>
            <p:cNvSpPr>
              <a:spLocks noChangeShapeType="1"/>
            </p:cNvSpPr>
            <p:nvPr/>
          </p:nvSpPr>
          <p:spPr bwMode="auto">
            <a:xfrm>
              <a:off x="2342" y="2617"/>
              <a:ext cx="814" cy="23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17" name="Group 321"/>
            <p:cNvGrpSpPr>
              <a:grpSpLocks/>
            </p:cNvGrpSpPr>
            <p:nvPr/>
          </p:nvGrpSpPr>
          <p:grpSpPr bwMode="auto">
            <a:xfrm>
              <a:off x="2913" y="1306"/>
              <a:ext cx="403" cy="216"/>
              <a:chOff x="2268" y="3564"/>
              <a:chExt cx="576" cy="310"/>
            </a:xfrm>
          </p:grpSpPr>
          <p:sp>
            <p:nvSpPr>
              <p:cNvPr id="46364" name="AutoShape 322"/>
              <p:cNvSpPr>
                <a:spLocks noChangeArrowheads="1"/>
              </p:cNvSpPr>
              <p:nvPr/>
            </p:nvSpPr>
            <p:spPr bwMode="auto">
              <a:xfrm>
                <a:off x="2268" y="3564"/>
                <a:ext cx="576" cy="2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65" name="Text Box 323"/>
              <p:cNvSpPr txBox="1">
                <a:spLocks noChangeArrowheads="1"/>
              </p:cNvSpPr>
              <p:nvPr/>
            </p:nvSpPr>
            <p:spPr bwMode="auto">
              <a:xfrm>
                <a:off x="2325" y="3611"/>
                <a:ext cx="4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Screen</a:t>
                </a:r>
                <a:br>
                  <a:rPr lang="en-US" altLang="fa-IR" sz="1200" b="1"/>
                </a:br>
                <a:r>
                  <a:rPr lang="en-US" altLang="fa-IR" sz="1200" b="1"/>
                  <a:t>scrape</a:t>
                </a:r>
              </a:p>
            </p:txBody>
          </p:sp>
        </p:grpSp>
        <p:sp>
          <p:nvSpPr>
            <p:cNvPr id="46118" name="Line 324"/>
            <p:cNvSpPr>
              <a:spLocks noChangeShapeType="1"/>
            </p:cNvSpPr>
            <p:nvPr/>
          </p:nvSpPr>
          <p:spPr bwMode="auto">
            <a:xfrm flipV="1">
              <a:off x="2686" y="2567"/>
              <a:ext cx="932" cy="2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19" name="Line 325"/>
            <p:cNvSpPr>
              <a:spLocks noChangeShapeType="1"/>
            </p:cNvSpPr>
            <p:nvPr/>
          </p:nvSpPr>
          <p:spPr bwMode="auto">
            <a:xfrm flipH="1" flipV="1">
              <a:off x="3710" y="1323"/>
              <a:ext cx="629" cy="3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20" name="Line 326"/>
            <p:cNvSpPr>
              <a:spLocks noChangeShapeType="1"/>
            </p:cNvSpPr>
            <p:nvPr/>
          </p:nvSpPr>
          <p:spPr bwMode="auto">
            <a:xfrm flipH="1">
              <a:off x="2317" y="1340"/>
              <a:ext cx="1276" cy="10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21" name="Group 327"/>
            <p:cNvGrpSpPr>
              <a:grpSpLocks/>
            </p:cNvGrpSpPr>
            <p:nvPr/>
          </p:nvGrpSpPr>
          <p:grpSpPr bwMode="auto">
            <a:xfrm>
              <a:off x="3488" y="1071"/>
              <a:ext cx="394" cy="353"/>
              <a:chOff x="2682" y="888"/>
              <a:chExt cx="564" cy="504"/>
            </a:xfrm>
          </p:grpSpPr>
          <p:sp>
            <p:nvSpPr>
              <p:cNvPr id="46345" name="AutoShape 328"/>
              <p:cNvSpPr>
                <a:spLocks noChangeArrowheads="1"/>
              </p:cNvSpPr>
              <p:nvPr/>
            </p:nvSpPr>
            <p:spPr bwMode="auto">
              <a:xfrm>
                <a:off x="2682" y="888"/>
                <a:ext cx="564" cy="504"/>
              </a:xfrm>
              <a:prstGeom prst="diamond">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46" name="Group 329"/>
              <p:cNvGrpSpPr>
                <a:grpSpLocks/>
              </p:cNvGrpSpPr>
              <p:nvPr/>
            </p:nvGrpSpPr>
            <p:grpSpPr bwMode="auto">
              <a:xfrm>
                <a:off x="2846" y="989"/>
                <a:ext cx="235" cy="294"/>
                <a:chOff x="2846" y="989"/>
                <a:chExt cx="235" cy="294"/>
              </a:xfrm>
            </p:grpSpPr>
            <p:grpSp>
              <p:nvGrpSpPr>
                <p:cNvPr id="46347" name="Group 330"/>
                <p:cNvGrpSpPr>
                  <a:grpSpLocks/>
                </p:cNvGrpSpPr>
                <p:nvPr/>
              </p:nvGrpSpPr>
              <p:grpSpPr bwMode="auto">
                <a:xfrm>
                  <a:off x="2846" y="1166"/>
                  <a:ext cx="235" cy="117"/>
                  <a:chOff x="1296" y="2544"/>
                  <a:chExt cx="480" cy="240"/>
                </a:xfrm>
              </p:grpSpPr>
              <p:sp>
                <p:nvSpPr>
                  <p:cNvPr id="46362" name="Rectangle 331"/>
                  <p:cNvSpPr>
                    <a:spLocks noChangeArrowheads="1"/>
                  </p:cNvSpPr>
                  <p:nvPr/>
                </p:nvSpPr>
                <p:spPr bwMode="auto">
                  <a:xfrm flipH="1">
                    <a:off x="1344" y="2544"/>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63" name="Rectangle 332"/>
                  <p:cNvSpPr>
                    <a:spLocks noChangeArrowheads="1"/>
                  </p:cNvSpPr>
                  <p:nvPr/>
                </p:nvSpPr>
                <p:spPr bwMode="auto">
                  <a:xfrm flipH="1">
                    <a:off x="1296" y="2592"/>
                    <a:ext cx="432" cy="19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6348" name="Line 333"/>
                <p:cNvSpPr>
                  <a:spLocks noChangeShapeType="1"/>
                </p:cNvSpPr>
                <p:nvPr/>
              </p:nvSpPr>
              <p:spPr bwMode="auto">
                <a:xfrm>
                  <a:off x="2964" y="1048"/>
                  <a:ext cx="0" cy="11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349" name="Group 334"/>
                <p:cNvGrpSpPr>
                  <a:grpSpLocks/>
                </p:cNvGrpSpPr>
                <p:nvPr/>
              </p:nvGrpSpPr>
              <p:grpSpPr bwMode="auto">
                <a:xfrm>
                  <a:off x="2875" y="989"/>
                  <a:ext cx="177" cy="139"/>
                  <a:chOff x="1301" y="719"/>
                  <a:chExt cx="1010" cy="659"/>
                </a:xfrm>
              </p:grpSpPr>
              <p:sp>
                <p:nvSpPr>
                  <p:cNvPr id="46350" name="Oval 335"/>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51" name="Rectangle 336"/>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52" name="Oval 337"/>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53" name="Group 338"/>
                  <p:cNvGrpSpPr>
                    <a:grpSpLocks/>
                  </p:cNvGrpSpPr>
                  <p:nvPr/>
                </p:nvGrpSpPr>
                <p:grpSpPr bwMode="auto">
                  <a:xfrm>
                    <a:off x="1342" y="742"/>
                    <a:ext cx="923" cy="72"/>
                    <a:chOff x="1647" y="1370"/>
                    <a:chExt cx="2382" cy="186"/>
                  </a:xfrm>
                </p:grpSpPr>
                <p:sp>
                  <p:nvSpPr>
                    <p:cNvPr id="46360" name="Arc 339"/>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61" name="Arc 340"/>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54" name="Group 341"/>
                  <p:cNvGrpSpPr>
                    <a:grpSpLocks/>
                  </p:cNvGrpSpPr>
                  <p:nvPr/>
                </p:nvGrpSpPr>
                <p:grpSpPr bwMode="auto">
                  <a:xfrm>
                    <a:off x="1435" y="788"/>
                    <a:ext cx="743" cy="43"/>
                    <a:chOff x="1888" y="1487"/>
                    <a:chExt cx="1915" cy="111"/>
                  </a:xfrm>
                </p:grpSpPr>
                <p:sp>
                  <p:nvSpPr>
                    <p:cNvPr id="46358" name="Arc 342"/>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59" name="Arc 343"/>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55" name="Group 344"/>
                  <p:cNvGrpSpPr>
                    <a:grpSpLocks/>
                  </p:cNvGrpSpPr>
                  <p:nvPr/>
                </p:nvGrpSpPr>
                <p:grpSpPr bwMode="auto">
                  <a:xfrm>
                    <a:off x="1515" y="830"/>
                    <a:ext cx="576" cy="24"/>
                    <a:chOff x="2093" y="1597"/>
                    <a:chExt cx="1486" cy="62"/>
                  </a:xfrm>
                </p:grpSpPr>
                <p:sp>
                  <p:nvSpPr>
                    <p:cNvPr id="46356" name="Arc 345"/>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57" name="Arc 346"/>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grpSp>
        <p:sp>
          <p:nvSpPr>
            <p:cNvPr id="46122" name="Line 347"/>
            <p:cNvSpPr>
              <a:spLocks noChangeShapeType="1"/>
            </p:cNvSpPr>
            <p:nvPr/>
          </p:nvSpPr>
          <p:spPr bwMode="auto">
            <a:xfrm flipV="1">
              <a:off x="5204" y="2180"/>
              <a:ext cx="268" cy="3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23" name="Line 348"/>
            <p:cNvSpPr>
              <a:spLocks noChangeShapeType="1"/>
            </p:cNvSpPr>
            <p:nvPr/>
          </p:nvSpPr>
          <p:spPr bwMode="auto">
            <a:xfrm flipV="1">
              <a:off x="5514" y="1836"/>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24" name="Line 349"/>
            <p:cNvSpPr>
              <a:spLocks noChangeShapeType="1"/>
            </p:cNvSpPr>
            <p:nvPr/>
          </p:nvSpPr>
          <p:spPr bwMode="auto">
            <a:xfrm flipH="1">
              <a:off x="4910" y="1844"/>
              <a:ext cx="478" cy="10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25" name="Text Box 350"/>
            <p:cNvSpPr txBox="1">
              <a:spLocks noChangeArrowheads="1"/>
            </p:cNvSpPr>
            <p:nvPr/>
          </p:nvSpPr>
          <p:spPr bwMode="auto">
            <a:xfrm>
              <a:off x="5002" y="2517"/>
              <a:ext cx="393" cy="118"/>
            </a:xfrm>
            <a:prstGeom prst="rect">
              <a:avLst/>
            </a:prstGeom>
            <a:solidFill>
              <a:srgbClr val="F9E3F2"/>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EDI/VAN</a:t>
              </a:r>
            </a:p>
          </p:txBody>
        </p:sp>
        <p:sp>
          <p:nvSpPr>
            <p:cNvPr id="46126" name="Line 351"/>
            <p:cNvSpPr>
              <a:spLocks noChangeShapeType="1"/>
            </p:cNvSpPr>
            <p:nvPr/>
          </p:nvSpPr>
          <p:spPr bwMode="auto">
            <a:xfrm flipH="1">
              <a:off x="4583" y="3088"/>
              <a:ext cx="126"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27" name="Line 352"/>
            <p:cNvSpPr>
              <a:spLocks noChangeShapeType="1"/>
            </p:cNvSpPr>
            <p:nvPr/>
          </p:nvSpPr>
          <p:spPr bwMode="auto">
            <a:xfrm flipH="1" flipV="1">
              <a:off x="3735" y="3172"/>
              <a:ext cx="713"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28" name="Line 353"/>
            <p:cNvSpPr>
              <a:spLocks noChangeShapeType="1"/>
            </p:cNvSpPr>
            <p:nvPr/>
          </p:nvSpPr>
          <p:spPr bwMode="auto">
            <a:xfrm>
              <a:off x="3609" y="2978"/>
              <a:ext cx="848" cy="1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29" name="Line 354"/>
            <p:cNvSpPr>
              <a:spLocks noChangeShapeType="1"/>
            </p:cNvSpPr>
            <p:nvPr/>
          </p:nvSpPr>
          <p:spPr bwMode="auto">
            <a:xfrm flipV="1">
              <a:off x="3727" y="2945"/>
              <a:ext cx="973" cy="1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0" name="Line 355"/>
            <p:cNvSpPr>
              <a:spLocks noChangeShapeType="1"/>
            </p:cNvSpPr>
            <p:nvPr/>
          </p:nvSpPr>
          <p:spPr bwMode="auto">
            <a:xfrm flipH="1" flipV="1">
              <a:off x="4096" y="2962"/>
              <a:ext cx="361"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1" name="Line 356"/>
            <p:cNvSpPr>
              <a:spLocks noChangeShapeType="1"/>
            </p:cNvSpPr>
            <p:nvPr/>
          </p:nvSpPr>
          <p:spPr bwMode="auto">
            <a:xfrm>
              <a:off x="2745" y="2357"/>
              <a:ext cx="1015" cy="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2" name="Line 357"/>
            <p:cNvSpPr>
              <a:spLocks noChangeShapeType="1"/>
            </p:cNvSpPr>
            <p:nvPr/>
          </p:nvSpPr>
          <p:spPr bwMode="auto">
            <a:xfrm flipV="1">
              <a:off x="3291" y="2617"/>
              <a:ext cx="0" cy="2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3" name="Line 358"/>
            <p:cNvSpPr>
              <a:spLocks noChangeShapeType="1"/>
            </p:cNvSpPr>
            <p:nvPr/>
          </p:nvSpPr>
          <p:spPr bwMode="auto">
            <a:xfrm>
              <a:off x="2460" y="2138"/>
              <a:ext cx="436"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4" name="Line 359"/>
            <p:cNvSpPr>
              <a:spLocks noChangeShapeType="1"/>
            </p:cNvSpPr>
            <p:nvPr/>
          </p:nvSpPr>
          <p:spPr bwMode="auto">
            <a:xfrm>
              <a:off x="2477" y="2037"/>
              <a:ext cx="360" cy="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35" name="Group 360"/>
            <p:cNvGrpSpPr>
              <a:grpSpLocks/>
            </p:cNvGrpSpPr>
            <p:nvPr/>
          </p:nvGrpSpPr>
          <p:grpSpPr bwMode="auto">
            <a:xfrm>
              <a:off x="2157" y="1810"/>
              <a:ext cx="343" cy="420"/>
              <a:chOff x="4847" y="1968"/>
              <a:chExt cx="491" cy="599"/>
            </a:xfrm>
          </p:grpSpPr>
          <p:grpSp>
            <p:nvGrpSpPr>
              <p:cNvPr id="46331" name="Group 361"/>
              <p:cNvGrpSpPr>
                <a:grpSpLocks/>
              </p:cNvGrpSpPr>
              <p:nvPr/>
            </p:nvGrpSpPr>
            <p:grpSpPr bwMode="auto">
              <a:xfrm>
                <a:off x="4847" y="1968"/>
                <a:ext cx="491" cy="599"/>
                <a:chOff x="1301" y="719"/>
                <a:chExt cx="1010" cy="659"/>
              </a:xfrm>
            </p:grpSpPr>
            <p:sp>
              <p:nvSpPr>
                <p:cNvPr id="46333" name="Oval 362"/>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34" name="Rectangle 363"/>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35" name="Oval 364"/>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36" name="Group 365"/>
                <p:cNvGrpSpPr>
                  <a:grpSpLocks/>
                </p:cNvGrpSpPr>
                <p:nvPr/>
              </p:nvGrpSpPr>
              <p:grpSpPr bwMode="auto">
                <a:xfrm>
                  <a:off x="1342" y="742"/>
                  <a:ext cx="923" cy="72"/>
                  <a:chOff x="1647" y="1370"/>
                  <a:chExt cx="2382" cy="186"/>
                </a:xfrm>
              </p:grpSpPr>
              <p:sp>
                <p:nvSpPr>
                  <p:cNvPr id="46343" name="Arc 366"/>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44" name="Arc 367"/>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37" name="Group 368"/>
                <p:cNvGrpSpPr>
                  <a:grpSpLocks/>
                </p:cNvGrpSpPr>
                <p:nvPr/>
              </p:nvGrpSpPr>
              <p:grpSpPr bwMode="auto">
                <a:xfrm>
                  <a:off x="1435" y="788"/>
                  <a:ext cx="743" cy="43"/>
                  <a:chOff x="1888" y="1487"/>
                  <a:chExt cx="1915" cy="111"/>
                </a:xfrm>
              </p:grpSpPr>
              <p:sp>
                <p:nvSpPr>
                  <p:cNvPr id="46341" name="Arc 369"/>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42" name="Arc 370"/>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38" name="Group 371"/>
                <p:cNvGrpSpPr>
                  <a:grpSpLocks/>
                </p:cNvGrpSpPr>
                <p:nvPr/>
              </p:nvGrpSpPr>
              <p:grpSpPr bwMode="auto">
                <a:xfrm>
                  <a:off x="1515" y="830"/>
                  <a:ext cx="576" cy="24"/>
                  <a:chOff x="2093" y="1597"/>
                  <a:chExt cx="1486" cy="62"/>
                </a:xfrm>
              </p:grpSpPr>
              <p:sp>
                <p:nvSpPr>
                  <p:cNvPr id="46339" name="Arc 372"/>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40" name="Arc 373"/>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332" name="Text Box 374"/>
              <p:cNvSpPr txBox="1">
                <a:spLocks noChangeArrowheads="1"/>
              </p:cNvSpPr>
              <p:nvPr/>
            </p:nvSpPr>
            <p:spPr bwMode="auto">
              <a:xfrm>
                <a:off x="4879" y="2149"/>
                <a:ext cx="45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Down-</a:t>
                </a:r>
                <a:br>
                  <a:rPr lang="en-US" altLang="fa-IR" sz="1200" b="1"/>
                </a:br>
                <a:r>
                  <a:rPr lang="en-US" altLang="fa-IR" sz="1200" b="1"/>
                  <a:t>load</a:t>
                </a:r>
              </a:p>
              <a:p>
                <a:pPr eaLnBrk="1" hangingPunct="1">
                  <a:lnSpc>
                    <a:spcPct val="80000"/>
                  </a:lnSpc>
                </a:pPr>
                <a:r>
                  <a:rPr lang="en-US" altLang="fa-IR" sz="1200" b="1"/>
                  <a:t>file</a:t>
                </a:r>
              </a:p>
            </p:txBody>
          </p:sp>
        </p:grpSp>
        <p:sp>
          <p:nvSpPr>
            <p:cNvPr id="46136" name="Line 375"/>
            <p:cNvSpPr>
              <a:spLocks noChangeShapeType="1"/>
            </p:cNvSpPr>
            <p:nvPr/>
          </p:nvSpPr>
          <p:spPr bwMode="auto">
            <a:xfrm flipV="1">
              <a:off x="2720" y="2247"/>
              <a:ext cx="1527" cy="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7" name="Line 376"/>
            <p:cNvSpPr>
              <a:spLocks noChangeShapeType="1"/>
            </p:cNvSpPr>
            <p:nvPr/>
          </p:nvSpPr>
          <p:spPr bwMode="auto">
            <a:xfrm flipV="1">
              <a:off x="2938" y="2575"/>
              <a:ext cx="109"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8" name="Line 377"/>
            <p:cNvSpPr>
              <a:spLocks noChangeShapeType="1"/>
            </p:cNvSpPr>
            <p:nvPr/>
          </p:nvSpPr>
          <p:spPr bwMode="auto">
            <a:xfrm flipV="1">
              <a:off x="2754" y="1945"/>
              <a:ext cx="1485" cy="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39" name="Line 378"/>
            <p:cNvSpPr>
              <a:spLocks noChangeShapeType="1"/>
            </p:cNvSpPr>
            <p:nvPr/>
          </p:nvSpPr>
          <p:spPr bwMode="auto">
            <a:xfrm flipH="1" flipV="1">
              <a:off x="4742" y="2054"/>
              <a:ext cx="143" cy="8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40" name="Line 379"/>
            <p:cNvSpPr>
              <a:spLocks noChangeShapeType="1"/>
            </p:cNvSpPr>
            <p:nvPr/>
          </p:nvSpPr>
          <p:spPr bwMode="auto">
            <a:xfrm flipH="1" flipV="1">
              <a:off x="4407" y="1785"/>
              <a:ext cx="411" cy="11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41" name="Line 380"/>
            <p:cNvSpPr>
              <a:spLocks noChangeShapeType="1"/>
            </p:cNvSpPr>
            <p:nvPr/>
          </p:nvSpPr>
          <p:spPr bwMode="auto">
            <a:xfrm flipH="1">
              <a:off x="4499" y="2071"/>
              <a:ext cx="872"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42" name="Line 381"/>
            <p:cNvSpPr>
              <a:spLocks noChangeShapeType="1"/>
            </p:cNvSpPr>
            <p:nvPr/>
          </p:nvSpPr>
          <p:spPr bwMode="auto">
            <a:xfrm flipH="1" flipV="1">
              <a:off x="3718" y="1978"/>
              <a:ext cx="1645"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43" name="Line 382"/>
            <p:cNvSpPr>
              <a:spLocks noChangeShapeType="1"/>
            </p:cNvSpPr>
            <p:nvPr/>
          </p:nvSpPr>
          <p:spPr bwMode="auto">
            <a:xfrm flipH="1">
              <a:off x="3014" y="1365"/>
              <a:ext cx="604" cy="1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44" name="Line 383"/>
            <p:cNvSpPr>
              <a:spLocks noChangeShapeType="1"/>
            </p:cNvSpPr>
            <p:nvPr/>
          </p:nvSpPr>
          <p:spPr bwMode="auto">
            <a:xfrm flipV="1">
              <a:off x="3056" y="1533"/>
              <a:ext cx="1569" cy="1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45" name="Group 384"/>
            <p:cNvGrpSpPr>
              <a:grpSpLocks/>
            </p:cNvGrpSpPr>
            <p:nvPr/>
          </p:nvGrpSpPr>
          <p:grpSpPr bwMode="auto">
            <a:xfrm>
              <a:off x="3760" y="1836"/>
              <a:ext cx="419" cy="156"/>
              <a:chOff x="2039" y="3516"/>
              <a:chExt cx="601" cy="223"/>
            </a:xfrm>
          </p:grpSpPr>
          <p:sp>
            <p:nvSpPr>
              <p:cNvPr id="46329" name="Rectangle 385"/>
              <p:cNvSpPr>
                <a:spLocks noChangeArrowheads="1"/>
              </p:cNvSpPr>
              <p:nvPr/>
            </p:nvSpPr>
            <p:spPr bwMode="auto">
              <a:xfrm>
                <a:off x="2076" y="3516"/>
                <a:ext cx="564" cy="180"/>
              </a:xfrm>
              <a:prstGeom prst="rect">
                <a:avLst/>
              </a:prstGeom>
              <a:solidFill>
                <a:srgbClr val="FFE2C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30" name="Text Box 386"/>
              <p:cNvSpPr txBox="1">
                <a:spLocks noChangeArrowheads="1"/>
              </p:cNvSpPr>
              <p:nvPr/>
            </p:nvSpPr>
            <p:spPr bwMode="auto">
              <a:xfrm>
                <a:off x="2039" y="3576"/>
                <a:ext cx="3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80000"/>
                  </a:lnSpc>
                </a:pPr>
                <a:r>
                  <a:rPr lang="en-US" altLang="fa-IR" sz="1200" b="1"/>
                  <a:t>C++</a:t>
                </a:r>
              </a:p>
            </p:txBody>
          </p:sp>
        </p:grpSp>
        <p:grpSp>
          <p:nvGrpSpPr>
            <p:cNvPr id="46146" name="Group 387"/>
            <p:cNvGrpSpPr>
              <a:grpSpLocks/>
            </p:cNvGrpSpPr>
            <p:nvPr/>
          </p:nvGrpSpPr>
          <p:grpSpPr bwMode="auto">
            <a:xfrm>
              <a:off x="2870" y="2231"/>
              <a:ext cx="511" cy="394"/>
              <a:chOff x="4223" y="2328"/>
              <a:chExt cx="731" cy="563"/>
            </a:xfrm>
          </p:grpSpPr>
          <p:grpSp>
            <p:nvGrpSpPr>
              <p:cNvPr id="46315" name="Group 388"/>
              <p:cNvGrpSpPr>
                <a:grpSpLocks/>
              </p:cNvGrpSpPr>
              <p:nvPr/>
            </p:nvGrpSpPr>
            <p:grpSpPr bwMode="auto">
              <a:xfrm>
                <a:off x="4223" y="2328"/>
                <a:ext cx="731" cy="563"/>
                <a:chOff x="1301" y="719"/>
                <a:chExt cx="1010" cy="659"/>
              </a:xfrm>
            </p:grpSpPr>
            <p:sp>
              <p:nvSpPr>
                <p:cNvPr id="46317" name="Oval 389"/>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18" name="Rectangle 390"/>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19" name="Oval 391"/>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20" name="Group 392"/>
                <p:cNvGrpSpPr>
                  <a:grpSpLocks/>
                </p:cNvGrpSpPr>
                <p:nvPr/>
              </p:nvGrpSpPr>
              <p:grpSpPr bwMode="auto">
                <a:xfrm>
                  <a:off x="1342" y="742"/>
                  <a:ext cx="923" cy="72"/>
                  <a:chOff x="1647" y="1370"/>
                  <a:chExt cx="2382" cy="186"/>
                </a:xfrm>
              </p:grpSpPr>
              <p:sp>
                <p:nvSpPr>
                  <p:cNvPr id="46327" name="Arc 393"/>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28" name="Arc 394"/>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21" name="Group 395"/>
                <p:cNvGrpSpPr>
                  <a:grpSpLocks/>
                </p:cNvGrpSpPr>
                <p:nvPr/>
              </p:nvGrpSpPr>
              <p:grpSpPr bwMode="auto">
                <a:xfrm>
                  <a:off x="1435" y="788"/>
                  <a:ext cx="743" cy="43"/>
                  <a:chOff x="1888" y="1487"/>
                  <a:chExt cx="1915" cy="111"/>
                </a:xfrm>
              </p:grpSpPr>
              <p:sp>
                <p:nvSpPr>
                  <p:cNvPr id="46325" name="Arc 396"/>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26" name="Arc 397"/>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22" name="Group 398"/>
                <p:cNvGrpSpPr>
                  <a:grpSpLocks/>
                </p:cNvGrpSpPr>
                <p:nvPr/>
              </p:nvGrpSpPr>
              <p:grpSpPr bwMode="auto">
                <a:xfrm>
                  <a:off x="1515" y="830"/>
                  <a:ext cx="576" cy="24"/>
                  <a:chOff x="2093" y="1597"/>
                  <a:chExt cx="1486" cy="62"/>
                </a:xfrm>
              </p:grpSpPr>
              <p:sp>
                <p:nvSpPr>
                  <p:cNvPr id="46323" name="Arc 399"/>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24" name="Arc 400"/>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316" name="Text Box 401"/>
              <p:cNvSpPr txBox="1">
                <a:spLocks noChangeArrowheads="1"/>
              </p:cNvSpPr>
              <p:nvPr/>
            </p:nvSpPr>
            <p:spPr bwMode="auto">
              <a:xfrm>
                <a:off x="4329" y="2568"/>
                <a:ext cx="57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Message</a:t>
                </a:r>
                <a:br>
                  <a:rPr lang="en-US" altLang="fa-IR" sz="1200" b="1"/>
                </a:br>
                <a:r>
                  <a:rPr lang="en-US" altLang="fa-IR" sz="1200" b="1"/>
                  <a:t>queue</a:t>
                </a:r>
              </a:p>
            </p:txBody>
          </p:sp>
        </p:grpSp>
        <p:sp>
          <p:nvSpPr>
            <p:cNvPr id="46147" name="Line 402"/>
            <p:cNvSpPr>
              <a:spLocks noChangeShapeType="1"/>
            </p:cNvSpPr>
            <p:nvPr/>
          </p:nvSpPr>
          <p:spPr bwMode="auto">
            <a:xfrm>
              <a:off x="4893" y="1592"/>
              <a:ext cx="495"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48" name="Line 403"/>
            <p:cNvSpPr>
              <a:spLocks noChangeShapeType="1"/>
            </p:cNvSpPr>
            <p:nvPr/>
          </p:nvSpPr>
          <p:spPr bwMode="auto">
            <a:xfrm>
              <a:off x="2309" y="2642"/>
              <a:ext cx="839" cy="3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49" name="Group 404"/>
            <p:cNvGrpSpPr>
              <a:grpSpLocks/>
            </p:cNvGrpSpPr>
            <p:nvPr/>
          </p:nvGrpSpPr>
          <p:grpSpPr bwMode="auto">
            <a:xfrm>
              <a:off x="2695" y="2659"/>
              <a:ext cx="403" cy="202"/>
              <a:chOff x="2268" y="3564"/>
              <a:chExt cx="576" cy="288"/>
            </a:xfrm>
          </p:grpSpPr>
          <p:sp>
            <p:nvSpPr>
              <p:cNvPr id="46313" name="AutoShape 405"/>
              <p:cNvSpPr>
                <a:spLocks noChangeArrowheads="1"/>
              </p:cNvSpPr>
              <p:nvPr/>
            </p:nvSpPr>
            <p:spPr bwMode="auto">
              <a:xfrm>
                <a:off x="2268" y="3564"/>
                <a:ext cx="576" cy="2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14" name="Text Box 406"/>
              <p:cNvSpPr txBox="1">
                <a:spLocks noChangeArrowheads="1"/>
              </p:cNvSpPr>
              <p:nvPr/>
            </p:nvSpPr>
            <p:spPr bwMode="auto">
              <a:xfrm>
                <a:off x="2320" y="3607"/>
                <a:ext cx="49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FOCUS</a:t>
                </a:r>
              </a:p>
            </p:txBody>
          </p:sp>
        </p:grpSp>
        <p:sp>
          <p:nvSpPr>
            <p:cNvPr id="46150" name="Line 407"/>
            <p:cNvSpPr>
              <a:spLocks noChangeShapeType="1"/>
            </p:cNvSpPr>
            <p:nvPr/>
          </p:nvSpPr>
          <p:spPr bwMode="auto">
            <a:xfrm flipH="1" flipV="1">
              <a:off x="2594" y="2634"/>
              <a:ext cx="59" cy="1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51" name="Line 408"/>
            <p:cNvSpPr>
              <a:spLocks noChangeShapeType="1"/>
            </p:cNvSpPr>
            <p:nvPr/>
          </p:nvSpPr>
          <p:spPr bwMode="auto">
            <a:xfrm flipH="1" flipV="1">
              <a:off x="2502" y="2617"/>
              <a:ext cx="101"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52" name="Line 409"/>
            <p:cNvSpPr>
              <a:spLocks noChangeShapeType="1"/>
            </p:cNvSpPr>
            <p:nvPr/>
          </p:nvSpPr>
          <p:spPr bwMode="auto">
            <a:xfrm flipV="1">
              <a:off x="3567" y="1533"/>
              <a:ext cx="982" cy="14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53" name="Group 410"/>
            <p:cNvGrpSpPr>
              <a:grpSpLocks/>
            </p:cNvGrpSpPr>
            <p:nvPr/>
          </p:nvGrpSpPr>
          <p:grpSpPr bwMode="auto">
            <a:xfrm>
              <a:off x="4163" y="1633"/>
              <a:ext cx="403" cy="213"/>
              <a:chOff x="2268" y="3564"/>
              <a:chExt cx="576" cy="306"/>
            </a:xfrm>
          </p:grpSpPr>
          <p:sp>
            <p:nvSpPr>
              <p:cNvPr id="46311" name="AutoShape 411"/>
              <p:cNvSpPr>
                <a:spLocks noChangeArrowheads="1"/>
              </p:cNvSpPr>
              <p:nvPr/>
            </p:nvSpPr>
            <p:spPr bwMode="auto">
              <a:xfrm>
                <a:off x="2268" y="3564"/>
                <a:ext cx="576" cy="2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12" name="Text Box 412"/>
              <p:cNvSpPr txBox="1">
                <a:spLocks noChangeArrowheads="1"/>
              </p:cNvSpPr>
              <p:nvPr/>
            </p:nvSpPr>
            <p:spPr bwMode="auto">
              <a:xfrm>
                <a:off x="2328" y="3606"/>
                <a:ext cx="47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Screen</a:t>
                </a:r>
                <a:br>
                  <a:rPr lang="en-US" altLang="fa-IR" sz="1200" b="1"/>
                </a:br>
                <a:r>
                  <a:rPr lang="en-US" altLang="fa-IR" sz="1200" b="1"/>
                  <a:t>scrape</a:t>
                </a:r>
              </a:p>
            </p:txBody>
          </p:sp>
        </p:grpSp>
        <p:sp>
          <p:nvSpPr>
            <p:cNvPr id="46154" name="Line 413"/>
            <p:cNvSpPr>
              <a:spLocks noChangeShapeType="1"/>
            </p:cNvSpPr>
            <p:nvPr/>
          </p:nvSpPr>
          <p:spPr bwMode="auto">
            <a:xfrm flipH="1" flipV="1">
              <a:off x="5162" y="1777"/>
              <a:ext cx="24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55" name="Group 414"/>
            <p:cNvGrpSpPr>
              <a:grpSpLocks/>
            </p:cNvGrpSpPr>
            <p:nvPr/>
          </p:nvGrpSpPr>
          <p:grpSpPr bwMode="auto">
            <a:xfrm>
              <a:off x="4944" y="1575"/>
              <a:ext cx="403" cy="213"/>
              <a:chOff x="2268" y="3564"/>
              <a:chExt cx="576" cy="305"/>
            </a:xfrm>
          </p:grpSpPr>
          <p:sp>
            <p:nvSpPr>
              <p:cNvPr id="46309" name="AutoShape 415"/>
              <p:cNvSpPr>
                <a:spLocks noChangeArrowheads="1"/>
              </p:cNvSpPr>
              <p:nvPr/>
            </p:nvSpPr>
            <p:spPr bwMode="auto">
              <a:xfrm>
                <a:off x="2268" y="3564"/>
                <a:ext cx="576" cy="2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10" name="Text Box 416"/>
              <p:cNvSpPr txBox="1">
                <a:spLocks noChangeArrowheads="1"/>
              </p:cNvSpPr>
              <p:nvPr/>
            </p:nvSpPr>
            <p:spPr bwMode="auto">
              <a:xfrm>
                <a:off x="2328" y="3606"/>
                <a:ext cx="4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Screen</a:t>
                </a:r>
                <a:br>
                  <a:rPr lang="en-US" altLang="fa-IR" sz="1200" b="1"/>
                </a:br>
                <a:r>
                  <a:rPr lang="en-US" altLang="fa-IR" sz="1200" b="1"/>
                  <a:t>scrape</a:t>
                </a:r>
              </a:p>
            </p:txBody>
          </p:sp>
        </p:grpSp>
        <p:sp>
          <p:nvSpPr>
            <p:cNvPr id="46156" name="Line 417"/>
            <p:cNvSpPr>
              <a:spLocks noChangeShapeType="1"/>
            </p:cNvSpPr>
            <p:nvPr/>
          </p:nvSpPr>
          <p:spPr bwMode="auto">
            <a:xfrm flipH="1">
              <a:off x="4516" y="2104"/>
              <a:ext cx="839" cy="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57" name="Line 418"/>
            <p:cNvSpPr>
              <a:spLocks noChangeShapeType="1"/>
            </p:cNvSpPr>
            <p:nvPr/>
          </p:nvSpPr>
          <p:spPr bwMode="auto">
            <a:xfrm flipV="1">
              <a:off x="3391" y="1970"/>
              <a:ext cx="839" cy="5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58" name="Text Box 419"/>
            <p:cNvSpPr txBox="1">
              <a:spLocks noChangeArrowheads="1"/>
            </p:cNvSpPr>
            <p:nvPr/>
          </p:nvSpPr>
          <p:spPr bwMode="auto">
            <a:xfrm>
              <a:off x="3826" y="2046"/>
              <a:ext cx="299" cy="119"/>
            </a:xfrm>
            <a:prstGeom prst="rect">
              <a:avLst/>
            </a:prstGeom>
            <a:solidFill>
              <a:srgbClr val="CCFFCC"/>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APPC</a:t>
              </a:r>
            </a:p>
          </p:txBody>
        </p:sp>
        <p:sp>
          <p:nvSpPr>
            <p:cNvPr id="46159" name="Line 420"/>
            <p:cNvSpPr>
              <a:spLocks noChangeShapeType="1"/>
            </p:cNvSpPr>
            <p:nvPr/>
          </p:nvSpPr>
          <p:spPr bwMode="auto">
            <a:xfrm flipV="1">
              <a:off x="2737" y="2214"/>
              <a:ext cx="168"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60" name="Group 421"/>
            <p:cNvGrpSpPr>
              <a:grpSpLocks/>
            </p:cNvGrpSpPr>
            <p:nvPr/>
          </p:nvGrpSpPr>
          <p:grpSpPr bwMode="auto">
            <a:xfrm>
              <a:off x="2409" y="2222"/>
              <a:ext cx="343" cy="419"/>
              <a:chOff x="4847" y="1968"/>
              <a:chExt cx="491" cy="599"/>
            </a:xfrm>
          </p:grpSpPr>
          <p:grpSp>
            <p:nvGrpSpPr>
              <p:cNvPr id="46295" name="Group 422"/>
              <p:cNvGrpSpPr>
                <a:grpSpLocks/>
              </p:cNvGrpSpPr>
              <p:nvPr/>
            </p:nvGrpSpPr>
            <p:grpSpPr bwMode="auto">
              <a:xfrm>
                <a:off x="4847" y="1968"/>
                <a:ext cx="491" cy="599"/>
                <a:chOff x="1301" y="719"/>
                <a:chExt cx="1010" cy="659"/>
              </a:xfrm>
            </p:grpSpPr>
            <p:sp>
              <p:nvSpPr>
                <p:cNvPr id="46297" name="Oval 423"/>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98" name="Rectangle 424"/>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99" name="Oval 425"/>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300" name="Group 426"/>
                <p:cNvGrpSpPr>
                  <a:grpSpLocks/>
                </p:cNvGrpSpPr>
                <p:nvPr/>
              </p:nvGrpSpPr>
              <p:grpSpPr bwMode="auto">
                <a:xfrm>
                  <a:off x="1342" y="742"/>
                  <a:ext cx="923" cy="72"/>
                  <a:chOff x="1647" y="1370"/>
                  <a:chExt cx="2382" cy="186"/>
                </a:xfrm>
              </p:grpSpPr>
              <p:sp>
                <p:nvSpPr>
                  <p:cNvPr id="46307" name="Arc 427"/>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08" name="Arc 428"/>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01" name="Group 429"/>
                <p:cNvGrpSpPr>
                  <a:grpSpLocks/>
                </p:cNvGrpSpPr>
                <p:nvPr/>
              </p:nvGrpSpPr>
              <p:grpSpPr bwMode="auto">
                <a:xfrm>
                  <a:off x="1435" y="788"/>
                  <a:ext cx="743" cy="43"/>
                  <a:chOff x="1888" y="1487"/>
                  <a:chExt cx="1915" cy="111"/>
                </a:xfrm>
              </p:grpSpPr>
              <p:sp>
                <p:nvSpPr>
                  <p:cNvPr id="46305" name="Arc 430"/>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06" name="Arc 431"/>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302" name="Group 432"/>
                <p:cNvGrpSpPr>
                  <a:grpSpLocks/>
                </p:cNvGrpSpPr>
                <p:nvPr/>
              </p:nvGrpSpPr>
              <p:grpSpPr bwMode="auto">
                <a:xfrm>
                  <a:off x="1515" y="830"/>
                  <a:ext cx="576" cy="24"/>
                  <a:chOff x="2093" y="1597"/>
                  <a:chExt cx="1486" cy="62"/>
                </a:xfrm>
              </p:grpSpPr>
              <p:sp>
                <p:nvSpPr>
                  <p:cNvPr id="46303" name="Arc 433"/>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304" name="Arc 434"/>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296" name="Text Box 435"/>
              <p:cNvSpPr txBox="1">
                <a:spLocks noChangeArrowheads="1"/>
              </p:cNvSpPr>
              <p:nvPr/>
            </p:nvSpPr>
            <p:spPr bwMode="auto">
              <a:xfrm>
                <a:off x="4897" y="2147"/>
                <a:ext cx="42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CRM2</a:t>
                </a:r>
              </a:p>
            </p:txBody>
          </p:sp>
        </p:grpSp>
        <p:sp>
          <p:nvSpPr>
            <p:cNvPr id="46161" name="Line 436"/>
            <p:cNvSpPr>
              <a:spLocks noChangeShapeType="1"/>
            </p:cNvSpPr>
            <p:nvPr/>
          </p:nvSpPr>
          <p:spPr bwMode="auto">
            <a:xfrm flipV="1">
              <a:off x="2754" y="2012"/>
              <a:ext cx="646" cy="3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62" name="Group 437"/>
            <p:cNvGrpSpPr>
              <a:grpSpLocks/>
            </p:cNvGrpSpPr>
            <p:nvPr/>
          </p:nvGrpSpPr>
          <p:grpSpPr bwMode="auto">
            <a:xfrm>
              <a:off x="2644" y="2096"/>
              <a:ext cx="487" cy="139"/>
              <a:chOff x="1823" y="4140"/>
              <a:chExt cx="697" cy="198"/>
            </a:xfrm>
          </p:grpSpPr>
          <p:sp>
            <p:nvSpPr>
              <p:cNvPr id="46293" name="Rectangle 438"/>
              <p:cNvSpPr>
                <a:spLocks noChangeArrowheads="1"/>
              </p:cNvSpPr>
              <p:nvPr/>
            </p:nvSpPr>
            <p:spPr bwMode="auto">
              <a:xfrm>
                <a:off x="1848" y="4140"/>
                <a:ext cx="672" cy="18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94" name="Text Box 439"/>
              <p:cNvSpPr txBox="1">
                <a:spLocks noChangeArrowheads="1"/>
              </p:cNvSpPr>
              <p:nvPr/>
            </p:nvSpPr>
            <p:spPr bwMode="auto">
              <a:xfrm>
                <a:off x="1823" y="4177"/>
                <a:ext cx="57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80000"/>
                  </a:lnSpc>
                </a:pPr>
                <a:r>
                  <a:rPr lang="en-US" altLang="fa-IR" sz="1200" b="1"/>
                  <a:t>Message</a:t>
                </a:r>
              </a:p>
            </p:txBody>
          </p:sp>
        </p:grpSp>
        <p:sp>
          <p:nvSpPr>
            <p:cNvPr id="46163" name="Line 440"/>
            <p:cNvSpPr>
              <a:spLocks noChangeShapeType="1"/>
            </p:cNvSpPr>
            <p:nvPr/>
          </p:nvSpPr>
          <p:spPr bwMode="auto">
            <a:xfrm flipV="1">
              <a:off x="3047" y="1659"/>
              <a:ext cx="252" cy="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64" name="Line 441"/>
            <p:cNvSpPr>
              <a:spLocks noChangeShapeType="1"/>
            </p:cNvSpPr>
            <p:nvPr/>
          </p:nvSpPr>
          <p:spPr bwMode="auto">
            <a:xfrm>
              <a:off x="3098" y="2768"/>
              <a:ext cx="662" cy="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65" name="Group 442"/>
            <p:cNvGrpSpPr>
              <a:grpSpLocks/>
            </p:cNvGrpSpPr>
            <p:nvPr/>
          </p:nvGrpSpPr>
          <p:grpSpPr bwMode="auto">
            <a:xfrm>
              <a:off x="3751" y="2600"/>
              <a:ext cx="343" cy="420"/>
              <a:chOff x="4847" y="1968"/>
              <a:chExt cx="491" cy="599"/>
            </a:xfrm>
          </p:grpSpPr>
          <p:grpSp>
            <p:nvGrpSpPr>
              <p:cNvPr id="46279" name="Group 443"/>
              <p:cNvGrpSpPr>
                <a:grpSpLocks/>
              </p:cNvGrpSpPr>
              <p:nvPr/>
            </p:nvGrpSpPr>
            <p:grpSpPr bwMode="auto">
              <a:xfrm>
                <a:off x="4847" y="1968"/>
                <a:ext cx="491" cy="599"/>
                <a:chOff x="1301" y="719"/>
                <a:chExt cx="1010" cy="659"/>
              </a:xfrm>
            </p:grpSpPr>
            <p:sp>
              <p:nvSpPr>
                <p:cNvPr id="46281" name="Oval 444"/>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82" name="Rectangle 445"/>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83" name="Oval 446"/>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284" name="Group 447"/>
                <p:cNvGrpSpPr>
                  <a:grpSpLocks/>
                </p:cNvGrpSpPr>
                <p:nvPr/>
              </p:nvGrpSpPr>
              <p:grpSpPr bwMode="auto">
                <a:xfrm>
                  <a:off x="1342" y="742"/>
                  <a:ext cx="923" cy="72"/>
                  <a:chOff x="1647" y="1370"/>
                  <a:chExt cx="2382" cy="186"/>
                </a:xfrm>
              </p:grpSpPr>
              <p:sp>
                <p:nvSpPr>
                  <p:cNvPr id="46291" name="Arc 448"/>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92" name="Arc 449"/>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85" name="Group 450"/>
                <p:cNvGrpSpPr>
                  <a:grpSpLocks/>
                </p:cNvGrpSpPr>
                <p:nvPr/>
              </p:nvGrpSpPr>
              <p:grpSpPr bwMode="auto">
                <a:xfrm>
                  <a:off x="1435" y="788"/>
                  <a:ext cx="743" cy="43"/>
                  <a:chOff x="1888" y="1487"/>
                  <a:chExt cx="1915" cy="111"/>
                </a:xfrm>
              </p:grpSpPr>
              <p:sp>
                <p:nvSpPr>
                  <p:cNvPr id="46289" name="Arc 451"/>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90" name="Arc 452"/>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86" name="Group 453"/>
                <p:cNvGrpSpPr>
                  <a:grpSpLocks/>
                </p:cNvGrpSpPr>
                <p:nvPr/>
              </p:nvGrpSpPr>
              <p:grpSpPr bwMode="auto">
                <a:xfrm>
                  <a:off x="1515" y="830"/>
                  <a:ext cx="576" cy="24"/>
                  <a:chOff x="2093" y="1597"/>
                  <a:chExt cx="1486" cy="62"/>
                </a:xfrm>
              </p:grpSpPr>
              <p:sp>
                <p:nvSpPr>
                  <p:cNvPr id="46287" name="Arc 454"/>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88" name="Arc 455"/>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280" name="Text Box 456"/>
              <p:cNvSpPr txBox="1">
                <a:spLocks noChangeArrowheads="1"/>
              </p:cNvSpPr>
              <p:nvPr/>
            </p:nvSpPr>
            <p:spPr bwMode="auto">
              <a:xfrm>
                <a:off x="4876" y="2146"/>
                <a:ext cx="451"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Down-</a:t>
                </a:r>
                <a:br>
                  <a:rPr lang="en-US" altLang="fa-IR" sz="1200" b="1"/>
                </a:br>
                <a:r>
                  <a:rPr lang="en-US" altLang="fa-IR" sz="1200" b="1"/>
                  <a:t>load</a:t>
                </a:r>
              </a:p>
              <a:p>
                <a:pPr eaLnBrk="1" hangingPunct="1">
                  <a:lnSpc>
                    <a:spcPct val="80000"/>
                  </a:lnSpc>
                </a:pPr>
                <a:r>
                  <a:rPr lang="en-US" altLang="fa-IR" sz="1200" b="1"/>
                  <a:t>file</a:t>
                </a:r>
              </a:p>
            </p:txBody>
          </p:sp>
        </p:grpSp>
        <p:sp>
          <p:nvSpPr>
            <p:cNvPr id="46166" name="Line 457"/>
            <p:cNvSpPr>
              <a:spLocks noChangeShapeType="1"/>
            </p:cNvSpPr>
            <p:nvPr/>
          </p:nvSpPr>
          <p:spPr bwMode="auto">
            <a:xfrm flipH="1">
              <a:off x="3576" y="1415"/>
              <a:ext cx="109" cy="5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67" name="Line 458"/>
            <p:cNvSpPr>
              <a:spLocks noChangeShapeType="1"/>
            </p:cNvSpPr>
            <p:nvPr/>
          </p:nvSpPr>
          <p:spPr bwMode="auto">
            <a:xfrm>
              <a:off x="3718" y="1373"/>
              <a:ext cx="546" cy="4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68" name="Line 459"/>
            <p:cNvSpPr>
              <a:spLocks noChangeShapeType="1"/>
            </p:cNvSpPr>
            <p:nvPr/>
          </p:nvSpPr>
          <p:spPr bwMode="auto">
            <a:xfrm flipH="1" flipV="1">
              <a:off x="4012" y="2146"/>
              <a:ext cx="739" cy="7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69" name="Line 460"/>
            <p:cNvSpPr>
              <a:spLocks noChangeShapeType="1"/>
            </p:cNvSpPr>
            <p:nvPr/>
          </p:nvSpPr>
          <p:spPr bwMode="auto">
            <a:xfrm flipH="1" flipV="1">
              <a:off x="4096" y="2567"/>
              <a:ext cx="629"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70" name="Group 461"/>
            <p:cNvGrpSpPr>
              <a:grpSpLocks/>
            </p:cNvGrpSpPr>
            <p:nvPr/>
          </p:nvGrpSpPr>
          <p:grpSpPr bwMode="auto">
            <a:xfrm>
              <a:off x="3517" y="2415"/>
              <a:ext cx="680" cy="162"/>
              <a:chOff x="192" y="2472"/>
              <a:chExt cx="972" cy="231"/>
            </a:xfrm>
          </p:grpSpPr>
          <p:sp>
            <p:nvSpPr>
              <p:cNvPr id="46277" name="Rectangle 462"/>
              <p:cNvSpPr>
                <a:spLocks noChangeArrowheads="1"/>
              </p:cNvSpPr>
              <p:nvPr/>
            </p:nvSpPr>
            <p:spPr bwMode="auto">
              <a:xfrm>
                <a:off x="192" y="2472"/>
                <a:ext cx="972" cy="216"/>
              </a:xfrm>
              <a:prstGeom prst="rect">
                <a:avLst/>
              </a:prstGeom>
              <a:solidFill>
                <a:srgbClr val="CC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78" name="Text Box 463"/>
              <p:cNvSpPr txBox="1">
                <a:spLocks noChangeArrowheads="1"/>
              </p:cNvSpPr>
              <p:nvPr/>
            </p:nvSpPr>
            <p:spPr bwMode="auto">
              <a:xfrm>
                <a:off x="260" y="2540"/>
                <a:ext cx="8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CICS gateway</a:t>
                </a:r>
              </a:p>
            </p:txBody>
          </p:sp>
        </p:grpSp>
        <p:sp>
          <p:nvSpPr>
            <p:cNvPr id="46171" name="Line 464"/>
            <p:cNvSpPr>
              <a:spLocks noChangeShapeType="1"/>
            </p:cNvSpPr>
            <p:nvPr/>
          </p:nvSpPr>
          <p:spPr bwMode="auto">
            <a:xfrm flipV="1">
              <a:off x="4524" y="2516"/>
              <a:ext cx="260" cy="5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72" name="Group 465"/>
            <p:cNvGrpSpPr>
              <a:grpSpLocks/>
            </p:cNvGrpSpPr>
            <p:nvPr/>
          </p:nvGrpSpPr>
          <p:grpSpPr bwMode="auto">
            <a:xfrm>
              <a:off x="4582" y="2130"/>
              <a:ext cx="511" cy="394"/>
              <a:chOff x="4223" y="2328"/>
              <a:chExt cx="731" cy="563"/>
            </a:xfrm>
          </p:grpSpPr>
          <p:grpSp>
            <p:nvGrpSpPr>
              <p:cNvPr id="46263" name="Group 466"/>
              <p:cNvGrpSpPr>
                <a:grpSpLocks/>
              </p:cNvGrpSpPr>
              <p:nvPr/>
            </p:nvGrpSpPr>
            <p:grpSpPr bwMode="auto">
              <a:xfrm>
                <a:off x="4223" y="2328"/>
                <a:ext cx="731" cy="563"/>
                <a:chOff x="1301" y="719"/>
                <a:chExt cx="1010" cy="659"/>
              </a:xfrm>
            </p:grpSpPr>
            <p:sp>
              <p:nvSpPr>
                <p:cNvPr id="46265" name="Oval 467"/>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66" name="Rectangle 468"/>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67" name="Oval 469"/>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268" name="Group 470"/>
                <p:cNvGrpSpPr>
                  <a:grpSpLocks/>
                </p:cNvGrpSpPr>
                <p:nvPr/>
              </p:nvGrpSpPr>
              <p:grpSpPr bwMode="auto">
                <a:xfrm>
                  <a:off x="1342" y="742"/>
                  <a:ext cx="923" cy="72"/>
                  <a:chOff x="1647" y="1370"/>
                  <a:chExt cx="2382" cy="186"/>
                </a:xfrm>
              </p:grpSpPr>
              <p:sp>
                <p:nvSpPr>
                  <p:cNvPr id="46275" name="Arc 471"/>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76" name="Arc 472"/>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69" name="Group 473"/>
                <p:cNvGrpSpPr>
                  <a:grpSpLocks/>
                </p:cNvGrpSpPr>
                <p:nvPr/>
              </p:nvGrpSpPr>
              <p:grpSpPr bwMode="auto">
                <a:xfrm>
                  <a:off x="1435" y="788"/>
                  <a:ext cx="743" cy="43"/>
                  <a:chOff x="1888" y="1487"/>
                  <a:chExt cx="1915" cy="111"/>
                </a:xfrm>
              </p:grpSpPr>
              <p:sp>
                <p:nvSpPr>
                  <p:cNvPr id="46273" name="Arc 474"/>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74" name="Arc 475"/>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70" name="Group 476"/>
                <p:cNvGrpSpPr>
                  <a:grpSpLocks/>
                </p:cNvGrpSpPr>
                <p:nvPr/>
              </p:nvGrpSpPr>
              <p:grpSpPr bwMode="auto">
                <a:xfrm>
                  <a:off x="1515" y="830"/>
                  <a:ext cx="576" cy="24"/>
                  <a:chOff x="2093" y="1597"/>
                  <a:chExt cx="1486" cy="62"/>
                </a:xfrm>
              </p:grpSpPr>
              <p:sp>
                <p:nvSpPr>
                  <p:cNvPr id="46271" name="Arc 477"/>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72" name="Arc 478"/>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264" name="Text Box 479"/>
              <p:cNvSpPr txBox="1">
                <a:spLocks noChangeArrowheads="1"/>
              </p:cNvSpPr>
              <p:nvPr/>
            </p:nvSpPr>
            <p:spPr bwMode="auto">
              <a:xfrm>
                <a:off x="4329" y="2568"/>
                <a:ext cx="57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Message</a:t>
                </a:r>
                <a:br>
                  <a:rPr lang="en-US" altLang="fa-IR" sz="1200" b="1"/>
                </a:br>
                <a:r>
                  <a:rPr lang="en-US" altLang="fa-IR" sz="1200" b="1"/>
                  <a:t>queue</a:t>
                </a:r>
              </a:p>
            </p:txBody>
          </p:sp>
        </p:grpSp>
        <p:sp>
          <p:nvSpPr>
            <p:cNvPr id="46173" name="Line 480"/>
            <p:cNvSpPr>
              <a:spLocks noChangeShapeType="1"/>
            </p:cNvSpPr>
            <p:nvPr/>
          </p:nvSpPr>
          <p:spPr bwMode="auto">
            <a:xfrm flipH="1" flipV="1">
              <a:off x="4432" y="2407"/>
              <a:ext cx="67" cy="6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74" name="Group 481"/>
            <p:cNvGrpSpPr>
              <a:grpSpLocks/>
            </p:cNvGrpSpPr>
            <p:nvPr/>
          </p:nvGrpSpPr>
          <p:grpSpPr bwMode="auto">
            <a:xfrm>
              <a:off x="4180" y="2004"/>
              <a:ext cx="343" cy="419"/>
              <a:chOff x="4847" y="1968"/>
              <a:chExt cx="491" cy="599"/>
            </a:xfrm>
          </p:grpSpPr>
          <p:grpSp>
            <p:nvGrpSpPr>
              <p:cNvPr id="46249" name="Group 482"/>
              <p:cNvGrpSpPr>
                <a:grpSpLocks/>
              </p:cNvGrpSpPr>
              <p:nvPr/>
            </p:nvGrpSpPr>
            <p:grpSpPr bwMode="auto">
              <a:xfrm>
                <a:off x="4847" y="1968"/>
                <a:ext cx="491" cy="599"/>
                <a:chOff x="1301" y="719"/>
                <a:chExt cx="1010" cy="659"/>
              </a:xfrm>
            </p:grpSpPr>
            <p:sp>
              <p:nvSpPr>
                <p:cNvPr id="46251" name="Oval 483"/>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52" name="Rectangle 484"/>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53" name="Oval 485"/>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254" name="Group 486"/>
                <p:cNvGrpSpPr>
                  <a:grpSpLocks/>
                </p:cNvGrpSpPr>
                <p:nvPr/>
              </p:nvGrpSpPr>
              <p:grpSpPr bwMode="auto">
                <a:xfrm>
                  <a:off x="1342" y="742"/>
                  <a:ext cx="923" cy="72"/>
                  <a:chOff x="1647" y="1370"/>
                  <a:chExt cx="2382" cy="186"/>
                </a:xfrm>
              </p:grpSpPr>
              <p:sp>
                <p:nvSpPr>
                  <p:cNvPr id="46261" name="Arc 487"/>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62" name="Arc 488"/>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55" name="Group 489"/>
                <p:cNvGrpSpPr>
                  <a:grpSpLocks/>
                </p:cNvGrpSpPr>
                <p:nvPr/>
              </p:nvGrpSpPr>
              <p:grpSpPr bwMode="auto">
                <a:xfrm>
                  <a:off x="1435" y="788"/>
                  <a:ext cx="743" cy="43"/>
                  <a:chOff x="1888" y="1487"/>
                  <a:chExt cx="1915" cy="111"/>
                </a:xfrm>
              </p:grpSpPr>
              <p:sp>
                <p:nvSpPr>
                  <p:cNvPr id="46259" name="Arc 490"/>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60" name="Arc 491"/>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56" name="Group 492"/>
                <p:cNvGrpSpPr>
                  <a:grpSpLocks/>
                </p:cNvGrpSpPr>
                <p:nvPr/>
              </p:nvGrpSpPr>
              <p:grpSpPr bwMode="auto">
                <a:xfrm>
                  <a:off x="1515" y="830"/>
                  <a:ext cx="576" cy="24"/>
                  <a:chOff x="2093" y="1597"/>
                  <a:chExt cx="1486" cy="62"/>
                </a:xfrm>
              </p:grpSpPr>
              <p:sp>
                <p:nvSpPr>
                  <p:cNvPr id="46257" name="Arc 493"/>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58" name="Arc 494"/>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250" name="Text Box 495"/>
              <p:cNvSpPr txBox="1">
                <a:spLocks noChangeArrowheads="1"/>
              </p:cNvSpPr>
              <p:nvPr/>
            </p:nvSpPr>
            <p:spPr bwMode="auto">
              <a:xfrm>
                <a:off x="4881" y="2148"/>
                <a:ext cx="451"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Trans-</a:t>
                </a:r>
              </a:p>
              <a:p>
                <a:pPr eaLnBrk="1" hangingPunct="1">
                  <a:lnSpc>
                    <a:spcPct val="80000"/>
                  </a:lnSpc>
                </a:pPr>
                <a:r>
                  <a:rPr lang="en-US" altLang="fa-IR" sz="1200" b="1"/>
                  <a:t>action</a:t>
                </a:r>
              </a:p>
              <a:p>
                <a:pPr eaLnBrk="1" hangingPunct="1">
                  <a:lnSpc>
                    <a:spcPct val="80000"/>
                  </a:lnSpc>
                </a:pPr>
                <a:r>
                  <a:rPr lang="en-US" altLang="fa-IR" sz="1200" b="1"/>
                  <a:t>file</a:t>
                </a:r>
              </a:p>
            </p:txBody>
          </p:sp>
        </p:grpSp>
        <p:sp>
          <p:nvSpPr>
            <p:cNvPr id="46175" name="Text Box 496"/>
            <p:cNvSpPr txBox="1">
              <a:spLocks noChangeArrowheads="1"/>
            </p:cNvSpPr>
            <p:nvPr/>
          </p:nvSpPr>
          <p:spPr bwMode="auto">
            <a:xfrm>
              <a:off x="4203" y="2769"/>
              <a:ext cx="298" cy="118"/>
            </a:xfrm>
            <a:prstGeom prst="rect">
              <a:avLst/>
            </a:prstGeom>
            <a:solidFill>
              <a:srgbClr val="CCFFCC"/>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APPC</a:t>
              </a:r>
            </a:p>
          </p:txBody>
        </p:sp>
        <p:sp>
          <p:nvSpPr>
            <p:cNvPr id="46176" name="Line 497"/>
            <p:cNvSpPr>
              <a:spLocks noChangeShapeType="1"/>
            </p:cNvSpPr>
            <p:nvPr/>
          </p:nvSpPr>
          <p:spPr bwMode="auto">
            <a:xfrm flipH="1">
              <a:off x="4155" y="1541"/>
              <a:ext cx="310" cy="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77" name="Group 498"/>
            <p:cNvGrpSpPr>
              <a:grpSpLocks/>
            </p:cNvGrpSpPr>
            <p:nvPr/>
          </p:nvGrpSpPr>
          <p:grpSpPr bwMode="auto">
            <a:xfrm>
              <a:off x="3827" y="1390"/>
              <a:ext cx="355" cy="419"/>
              <a:chOff x="4847" y="1968"/>
              <a:chExt cx="508" cy="599"/>
            </a:xfrm>
          </p:grpSpPr>
          <p:grpSp>
            <p:nvGrpSpPr>
              <p:cNvPr id="46235" name="Group 499"/>
              <p:cNvGrpSpPr>
                <a:grpSpLocks/>
              </p:cNvGrpSpPr>
              <p:nvPr/>
            </p:nvGrpSpPr>
            <p:grpSpPr bwMode="auto">
              <a:xfrm>
                <a:off x="4847" y="1968"/>
                <a:ext cx="491" cy="599"/>
                <a:chOff x="1301" y="719"/>
                <a:chExt cx="1010" cy="659"/>
              </a:xfrm>
            </p:grpSpPr>
            <p:sp>
              <p:nvSpPr>
                <p:cNvPr id="46237" name="Oval 500"/>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38" name="Rectangle 501"/>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39" name="Oval 502"/>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240" name="Group 503"/>
                <p:cNvGrpSpPr>
                  <a:grpSpLocks/>
                </p:cNvGrpSpPr>
                <p:nvPr/>
              </p:nvGrpSpPr>
              <p:grpSpPr bwMode="auto">
                <a:xfrm>
                  <a:off x="1342" y="742"/>
                  <a:ext cx="923" cy="72"/>
                  <a:chOff x="1647" y="1370"/>
                  <a:chExt cx="2382" cy="186"/>
                </a:xfrm>
              </p:grpSpPr>
              <p:sp>
                <p:nvSpPr>
                  <p:cNvPr id="46247" name="Arc 504"/>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48" name="Arc 505"/>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41" name="Group 506"/>
                <p:cNvGrpSpPr>
                  <a:grpSpLocks/>
                </p:cNvGrpSpPr>
                <p:nvPr/>
              </p:nvGrpSpPr>
              <p:grpSpPr bwMode="auto">
                <a:xfrm>
                  <a:off x="1435" y="788"/>
                  <a:ext cx="743" cy="43"/>
                  <a:chOff x="1888" y="1487"/>
                  <a:chExt cx="1915" cy="111"/>
                </a:xfrm>
              </p:grpSpPr>
              <p:sp>
                <p:nvSpPr>
                  <p:cNvPr id="46245" name="Arc 507"/>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46" name="Arc 508"/>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42" name="Group 509"/>
                <p:cNvGrpSpPr>
                  <a:grpSpLocks/>
                </p:cNvGrpSpPr>
                <p:nvPr/>
              </p:nvGrpSpPr>
              <p:grpSpPr bwMode="auto">
                <a:xfrm>
                  <a:off x="1515" y="830"/>
                  <a:ext cx="576" cy="24"/>
                  <a:chOff x="2093" y="1597"/>
                  <a:chExt cx="1486" cy="62"/>
                </a:xfrm>
              </p:grpSpPr>
              <p:sp>
                <p:nvSpPr>
                  <p:cNvPr id="46243" name="Arc 510"/>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44" name="Arc 511"/>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236" name="Text Box 512"/>
              <p:cNvSpPr txBox="1">
                <a:spLocks noChangeArrowheads="1"/>
              </p:cNvSpPr>
              <p:nvPr/>
            </p:nvSpPr>
            <p:spPr bwMode="auto">
              <a:xfrm>
                <a:off x="4857" y="2148"/>
                <a:ext cx="49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Web</a:t>
                </a:r>
              </a:p>
              <a:p>
                <a:pPr eaLnBrk="1" hangingPunct="1">
                  <a:lnSpc>
                    <a:spcPct val="80000"/>
                  </a:lnSpc>
                </a:pPr>
                <a:r>
                  <a:rPr lang="en-US" altLang="fa-IR" sz="1200" b="1"/>
                  <a:t>FOCUS</a:t>
                </a:r>
              </a:p>
            </p:txBody>
          </p:sp>
        </p:grpSp>
        <p:sp>
          <p:nvSpPr>
            <p:cNvPr id="46178" name="Line 513"/>
            <p:cNvSpPr>
              <a:spLocks noChangeShapeType="1"/>
            </p:cNvSpPr>
            <p:nvPr/>
          </p:nvSpPr>
          <p:spPr bwMode="auto">
            <a:xfrm>
              <a:off x="2410" y="1701"/>
              <a:ext cx="595" cy="3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6179" name="Line 514"/>
            <p:cNvSpPr>
              <a:spLocks noChangeShapeType="1"/>
            </p:cNvSpPr>
            <p:nvPr/>
          </p:nvSpPr>
          <p:spPr bwMode="auto">
            <a:xfrm>
              <a:off x="2468" y="1709"/>
              <a:ext cx="1318"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80" name="Group 515"/>
            <p:cNvGrpSpPr>
              <a:grpSpLocks/>
            </p:cNvGrpSpPr>
            <p:nvPr/>
          </p:nvGrpSpPr>
          <p:grpSpPr bwMode="auto">
            <a:xfrm>
              <a:off x="3399" y="1911"/>
              <a:ext cx="343" cy="419"/>
              <a:chOff x="4847" y="1968"/>
              <a:chExt cx="491" cy="599"/>
            </a:xfrm>
          </p:grpSpPr>
          <p:grpSp>
            <p:nvGrpSpPr>
              <p:cNvPr id="46221" name="Group 516"/>
              <p:cNvGrpSpPr>
                <a:grpSpLocks/>
              </p:cNvGrpSpPr>
              <p:nvPr/>
            </p:nvGrpSpPr>
            <p:grpSpPr bwMode="auto">
              <a:xfrm>
                <a:off x="4847" y="1968"/>
                <a:ext cx="491" cy="599"/>
                <a:chOff x="1301" y="719"/>
                <a:chExt cx="1010" cy="659"/>
              </a:xfrm>
            </p:grpSpPr>
            <p:sp>
              <p:nvSpPr>
                <p:cNvPr id="46223" name="Oval 517"/>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24" name="Rectangle 518"/>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25" name="Oval 519"/>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226" name="Group 520"/>
                <p:cNvGrpSpPr>
                  <a:grpSpLocks/>
                </p:cNvGrpSpPr>
                <p:nvPr/>
              </p:nvGrpSpPr>
              <p:grpSpPr bwMode="auto">
                <a:xfrm>
                  <a:off x="1342" y="742"/>
                  <a:ext cx="923" cy="72"/>
                  <a:chOff x="1647" y="1370"/>
                  <a:chExt cx="2382" cy="186"/>
                </a:xfrm>
              </p:grpSpPr>
              <p:sp>
                <p:nvSpPr>
                  <p:cNvPr id="46233" name="Arc 521"/>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34" name="Arc 522"/>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27" name="Group 523"/>
                <p:cNvGrpSpPr>
                  <a:grpSpLocks/>
                </p:cNvGrpSpPr>
                <p:nvPr/>
              </p:nvGrpSpPr>
              <p:grpSpPr bwMode="auto">
                <a:xfrm>
                  <a:off x="1435" y="788"/>
                  <a:ext cx="743" cy="43"/>
                  <a:chOff x="1888" y="1487"/>
                  <a:chExt cx="1915" cy="111"/>
                </a:xfrm>
              </p:grpSpPr>
              <p:sp>
                <p:nvSpPr>
                  <p:cNvPr id="46231" name="Arc 524"/>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32" name="Arc 525"/>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28" name="Group 526"/>
                <p:cNvGrpSpPr>
                  <a:grpSpLocks/>
                </p:cNvGrpSpPr>
                <p:nvPr/>
              </p:nvGrpSpPr>
              <p:grpSpPr bwMode="auto">
                <a:xfrm>
                  <a:off x="1515" y="830"/>
                  <a:ext cx="576" cy="24"/>
                  <a:chOff x="2093" y="1597"/>
                  <a:chExt cx="1486" cy="62"/>
                </a:xfrm>
              </p:grpSpPr>
              <p:sp>
                <p:nvSpPr>
                  <p:cNvPr id="46229" name="Arc 527"/>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30" name="Arc 528"/>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222" name="Text Box 529"/>
              <p:cNvSpPr txBox="1">
                <a:spLocks noChangeArrowheads="1"/>
              </p:cNvSpPr>
              <p:nvPr/>
            </p:nvSpPr>
            <p:spPr bwMode="auto">
              <a:xfrm>
                <a:off x="4881" y="2148"/>
                <a:ext cx="451"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Trans-</a:t>
                </a:r>
              </a:p>
              <a:p>
                <a:pPr eaLnBrk="1" hangingPunct="1">
                  <a:lnSpc>
                    <a:spcPct val="80000"/>
                  </a:lnSpc>
                </a:pPr>
                <a:r>
                  <a:rPr lang="en-US" altLang="fa-IR" sz="1200" b="1"/>
                  <a:t>action</a:t>
                </a:r>
              </a:p>
              <a:p>
                <a:pPr eaLnBrk="1" hangingPunct="1">
                  <a:lnSpc>
                    <a:spcPct val="80000"/>
                  </a:lnSpc>
                </a:pPr>
                <a:r>
                  <a:rPr lang="en-US" altLang="fa-IR" sz="1200" b="1"/>
                  <a:t>file</a:t>
                </a:r>
              </a:p>
            </p:txBody>
          </p:sp>
        </p:grpSp>
        <p:sp>
          <p:nvSpPr>
            <p:cNvPr id="46181" name="Line 530"/>
            <p:cNvSpPr>
              <a:spLocks noChangeShapeType="1"/>
            </p:cNvSpPr>
            <p:nvPr/>
          </p:nvSpPr>
          <p:spPr bwMode="auto">
            <a:xfrm>
              <a:off x="2569" y="1617"/>
              <a:ext cx="2828" cy="3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46182" name="Group 531"/>
            <p:cNvGrpSpPr>
              <a:grpSpLocks/>
            </p:cNvGrpSpPr>
            <p:nvPr/>
          </p:nvGrpSpPr>
          <p:grpSpPr bwMode="auto">
            <a:xfrm>
              <a:off x="3298" y="1483"/>
              <a:ext cx="511" cy="394"/>
              <a:chOff x="4223" y="2328"/>
              <a:chExt cx="731" cy="563"/>
            </a:xfrm>
          </p:grpSpPr>
          <p:grpSp>
            <p:nvGrpSpPr>
              <p:cNvPr id="46207" name="Group 532"/>
              <p:cNvGrpSpPr>
                <a:grpSpLocks/>
              </p:cNvGrpSpPr>
              <p:nvPr/>
            </p:nvGrpSpPr>
            <p:grpSpPr bwMode="auto">
              <a:xfrm>
                <a:off x="4223" y="2328"/>
                <a:ext cx="731" cy="563"/>
                <a:chOff x="1301" y="719"/>
                <a:chExt cx="1010" cy="659"/>
              </a:xfrm>
            </p:grpSpPr>
            <p:sp>
              <p:nvSpPr>
                <p:cNvPr id="46209" name="Oval 533"/>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10" name="Rectangle 534"/>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11" name="Oval 535"/>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212" name="Group 536"/>
                <p:cNvGrpSpPr>
                  <a:grpSpLocks/>
                </p:cNvGrpSpPr>
                <p:nvPr/>
              </p:nvGrpSpPr>
              <p:grpSpPr bwMode="auto">
                <a:xfrm>
                  <a:off x="1342" y="742"/>
                  <a:ext cx="923" cy="72"/>
                  <a:chOff x="1647" y="1370"/>
                  <a:chExt cx="2382" cy="186"/>
                </a:xfrm>
              </p:grpSpPr>
              <p:sp>
                <p:nvSpPr>
                  <p:cNvPr id="46219" name="Arc 537"/>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20" name="Arc 538"/>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13" name="Group 539"/>
                <p:cNvGrpSpPr>
                  <a:grpSpLocks/>
                </p:cNvGrpSpPr>
                <p:nvPr/>
              </p:nvGrpSpPr>
              <p:grpSpPr bwMode="auto">
                <a:xfrm>
                  <a:off x="1435" y="788"/>
                  <a:ext cx="743" cy="43"/>
                  <a:chOff x="1888" y="1487"/>
                  <a:chExt cx="1915" cy="111"/>
                </a:xfrm>
              </p:grpSpPr>
              <p:sp>
                <p:nvSpPr>
                  <p:cNvPr id="46217" name="Arc 540"/>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18" name="Arc 541"/>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14" name="Group 542"/>
                <p:cNvGrpSpPr>
                  <a:grpSpLocks/>
                </p:cNvGrpSpPr>
                <p:nvPr/>
              </p:nvGrpSpPr>
              <p:grpSpPr bwMode="auto">
                <a:xfrm>
                  <a:off x="1515" y="830"/>
                  <a:ext cx="576" cy="24"/>
                  <a:chOff x="2093" y="1597"/>
                  <a:chExt cx="1486" cy="62"/>
                </a:xfrm>
              </p:grpSpPr>
              <p:sp>
                <p:nvSpPr>
                  <p:cNvPr id="46215" name="Arc 543"/>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16" name="Arc 544"/>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208" name="Text Box 545"/>
              <p:cNvSpPr txBox="1">
                <a:spLocks noChangeArrowheads="1"/>
              </p:cNvSpPr>
              <p:nvPr/>
            </p:nvSpPr>
            <p:spPr bwMode="auto">
              <a:xfrm>
                <a:off x="4443" y="2568"/>
                <a:ext cx="3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a:t>ERP</a:t>
                </a:r>
              </a:p>
            </p:txBody>
          </p:sp>
        </p:grpSp>
        <p:grpSp>
          <p:nvGrpSpPr>
            <p:cNvPr id="46183" name="Group 546"/>
            <p:cNvGrpSpPr>
              <a:grpSpLocks/>
            </p:cNvGrpSpPr>
            <p:nvPr/>
          </p:nvGrpSpPr>
          <p:grpSpPr bwMode="auto">
            <a:xfrm>
              <a:off x="4591" y="1676"/>
              <a:ext cx="342" cy="419"/>
              <a:chOff x="4847" y="1968"/>
              <a:chExt cx="491" cy="599"/>
            </a:xfrm>
          </p:grpSpPr>
          <p:grpSp>
            <p:nvGrpSpPr>
              <p:cNvPr id="46193" name="Group 547"/>
              <p:cNvGrpSpPr>
                <a:grpSpLocks/>
              </p:cNvGrpSpPr>
              <p:nvPr/>
            </p:nvGrpSpPr>
            <p:grpSpPr bwMode="auto">
              <a:xfrm>
                <a:off x="4847" y="1968"/>
                <a:ext cx="491" cy="599"/>
                <a:chOff x="1301" y="719"/>
                <a:chExt cx="1010" cy="659"/>
              </a:xfrm>
            </p:grpSpPr>
            <p:sp>
              <p:nvSpPr>
                <p:cNvPr id="46195" name="Oval 548"/>
                <p:cNvSpPr>
                  <a:spLocks noChangeArrowheads="1"/>
                </p:cNvSpPr>
                <p:nvPr/>
              </p:nvSpPr>
              <p:spPr bwMode="auto">
                <a:xfrm>
                  <a:off x="1301" y="1197"/>
                  <a:ext cx="1010" cy="181"/>
                </a:xfrm>
                <a:prstGeom prst="ellipse">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196" name="Rectangle 549"/>
                <p:cNvSpPr>
                  <a:spLocks noChangeArrowheads="1"/>
                </p:cNvSpPr>
                <p:nvPr/>
              </p:nvSpPr>
              <p:spPr bwMode="auto">
                <a:xfrm>
                  <a:off x="1301" y="798"/>
                  <a:ext cx="1010" cy="491"/>
                </a:xfrm>
                <a:prstGeom prst="rect">
                  <a:avLst/>
                </a:prstGeom>
                <a:gradFill rotWithShape="0">
                  <a:gsLst>
                    <a:gs pos="0">
                      <a:srgbClr val="525E66"/>
                    </a:gs>
                    <a:gs pos="100000">
                      <a:srgbClr val="CCE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197" name="Oval 550"/>
                <p:cNvSpPr>
                  <a:spLocks noChangeArrowheads="1"/>
                </p:cNvSpPr>
                <p:nvPr/>
              </p:nvSpPr>
              <p:spPr bwMode="auto">
                <a:xfrm>
                  <a:off x="1301" y="719"/>
                  <a:ext cx="1010" cy="161"/>
                </a:xfrm>
                <a:prstGeom prst="ellipse">
                  <a:avLst/>
                </a:prstGeom>
                <a:gradFill rotWithShape="0">
                  <a:gsLst>
                    <a:gs pos="0">
                      <a:srgbClr val="CCECFF"/>
                    </a:gs>
                    <a:gs pos="100000">
                      <a:srgbClr val="5E6D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6198" name="Group 551"/>
                <p:cNvGrpSpPr>
                  <a:grpSpLocks/>
                </p:cNvGrpSpPr>
                <p:nvPr/>
              </p:nvGrpSpPr>
              <p:grpSpPr bwMode="auto">
                <a:xfrm>
                  <a:off x="1342" y="742"/>
                  <a:ext cx="923" cy="72"/>
                  <a:chOff x="1647" y="1370"/>
                  <a:chExt cx="2382" cy="186"/>
                </a:xfrm>
              </p:grpSpPr>
              <p:sp>
                <p:nvSpPr>
                  <p:cNvPr id="46205" name="Arc 552"/>
                  <p:cNvSpPr>
                    <a:spLocks/>
                  </p:cNvSpPr>
                  <p:nvPr/>
                </p:nvSpPr>
                <p:spPr bwMode="auto">
                  <a:xfrm>
                    <a:off x="1647" y="1370"/>
                    <a:ext cx="1189"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06" name="Arc 553"/>
                  <p:cNvSpPr>
                    <a:spLocks/>
                  </p:cNvSpPr>
                  <p:nvPr/>
                </p:nvSpPr>
                <p:spPr bwMode="auto">
                  <a:xfrm>
                    <a:off x="2840" y="1370"/>
                    <a:ext cx="1189" cy="186"/>
                  </a:xfrm>
                  <a:custGeom>
                    <a:avLst/>
                    <a:gdLst>
                      <a:gd name="T0" fmla="*/ 0 w 21618"/>
                      <a:gd name="T1" fmla="*/ 0 h 21600"/>
                      <a:gd name="T2" fmla="*/ 0 w 21618"/>
                      <a:gd name="T3" fmla="*/ 0 h 21600"/>
                      <a:gd name="T4" fmla="*/ 0 w 21618"/>
                      <a:gd name="T5" fmla="*/ 0 h 21600"/>
                      <a:gd name="T6" fmla="*/ 0 60000 65536"/>
                      <a:gd name="T7" fmla="*/ 0 60000 65536"/>
                      <a:gd name="T8" fmla="*/ 0 60000 65536"/>
                      <a:gd name="T9" fmla="*/ 0 w 21618"/>
                      <a:gd name="T10" fmla="*/ 0 h 21600"/>
                      <a:gd name="T11" fmla="*/ 21618 w 21618"/>
                      <a:gd name="T12" fmla="*/ 21600 h 21600"/>
                    </a:gdLst>
                    <a:ahLst/>
                    <a:cxnLst>
                      <a:cxn ang="T6">
                        <a:pos x="T0" y="T1"/>
                      </a:cxn>
                      <a:cxn ang="T7">
                        <a:pos x="T2" y="T3"/>
                      </a:cxn>
                      <a:cxn ang="T8">
                        <a:pos x="T4" y="T5"/>
                      </a:cxn>
                    </a:cxnLst>
                    <a:rect l="T9" t="T10" r="T11" b="T12"/>
                    <a:pathLst>
                      <a:path w="21618" h="21600" fill="none" extrusionOk="0">
                        <a:moveTo>
                          <a:pt x="0" y="0"/>
                        </a:moveTo>
                        <a:cubicBezTo>
                          <a:pt x="6" y="0"/>
                          <a:pt x="12" y="-1"/>
                          <a:pt x="18" y="0"/>
                        </a:cubicBezTo>
                        <a:cubicBezTo>
                          <a:pt x="11947" y="0"/>
                          <a:pt x="21618" y="9670"/>
                          <a:pt x="21618" y="21600"/>
                        </a:cubicBezTo>
                      </a:path>
                      <a:path w="21618" h="21600" stroke="0" extrusionOk="0">
                        <a:moveTo>
                          <a:pt x="0" y="0"/>
                        </a:moveTo>
                        <a:cubicBezTo>
                          <a:pt x="6" y="0"/>
                          <a:pt x="12" y="-1"/>
                          <a:pt x="18" y="0"/>
                        </a:cubicBezTo>
                        <a:cubicBezTo>
                          <a:pt x="11947" y="0"/>
                          <a:pt x="21618" y="9670"/>
                          <a:pt x="21618" y="21600"/>
                        </a:cubicBezTo>
                        <a:lnTo>
                          <a:pt x="18"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199" name="Group 554"/>
                <p:cNvGrpSpPr>
                  <a:grpSpLocks/>
                </p:cNvGrpSpPr>
                <p:nvPr/>
              </p:nvGrpSpPr>
              <p:grpSpPr bwMode="auto">
                <a:xfrm>
                  <a:off x="1435" y="788"/>
                  <a:ext cx="743" cy="43"/>
                  <a:chOff x="1888" y="1487"/>
                  <a:chExt cx="1915" cy="111"/>
                </a:xfrm>
              </p:grpSpPr>
              <p:sp>
                <p:nvSpPr>
                  <p:cNvPr id="46203" name="Arc 555"/>
                  <p:cNvSpPr>
                    <a:spLocks/>
                  </p:cNvSpPr>
                  <p:nvPr/>
                </p:nvSpPr>
                <p:spPr bwMode="auto">
                  <a:xfrm>
                    <a:off x="1888" y="1487"/>
                    <a:ext cx="956" cy="11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04"/>
                        </a:moveTo>
                        <a:cubicBezTo>
                          <a:pt x="106" y="9560"/>
                          <a:pt x="9732" y="12"/>
                          <a:pt x="21577" y="0"/>
                        </a:cubicBezTo>
                      </a:path>
                      <a:path w="21599" h="21600" stroke="0" extrusionOk="0">
                        <a:moveTo>
                          <a:pt x="-1" y="21404"/>
                        </a:moveTo>
                        <a:cubicBezTo>
                          <a:pt x="106" y="9560"/>
                          <a:pt x="9732" y="12"/>
                          <a:pt x="21577" y="0"/>
                        </a:cubicBezTo>
                        <a:lnTo>
                          <a:pt x="2159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04" name="Arc 556"/>
                  <p:cNvSpPr>
                    <a:spLocks/>
                  </p:cNvSpPr>
                  <p:nvPr/>
                </p:nvSpPr>
                <p:spPr bwMode="auto">
                  <a:xfrm>
                    <a:off x="2846" y="1487"/>
                    <a:ext cx="957" cy="111"/>
                  </a:xfrm>
                  <a:custGeom>
                    <a:avLst/>
                    <a:gdLst>
                      <a:gd name="T0" fmla="*/ 0 w 21621"/>
                      <a:gd name="T1" fmla="*/ 0 h 21600"/>
                      <a:gd name="T2" fmla="*/ 0 w 21621"/>
                      <a:gd name="T3" fmla="*/ 0 h 21600"/>
                      <a:gd name="T4" fmla="*/ 0 w 21621"/>
                      <a:gd name="T5" fmla="*/ 0 h 21600"/>
                      <a:gd name="T6" fmla="*/ 0 60000 65536"/>
                      <a:gd name="T7" fmla="*/ 0 60000 65536"/>
                      <a:gd name="T8" fmla="*/ 0 60000 65536"/>
                      <a:gd name="T9" fmla="*/ 0 w 21621"/>
                      <a:gd name="T10" fmla="*/ 0 h 21600"/>
                      <a:gd name="T11" fmla="*/ 21621 w 21621"/>
                      <a:gd name="T12" fmla="*/ 21600 h 21600"/>
                    </a:gdLst>
                    <a:ahLst/>
                    <a:cxnLst>
                      <a:cxn ang="T6">
                        <a:pos x="T0" y="T1"/>
                      </a:cxn>
                      <a:cxn ang="T7">
                        <a:pos x="T2" y="T3"/>
                      </a:cxn>
                      <a:cxn ang="T8">
                        <a:pos x="T4" y="T5"/>
                      </a:cxn>
                    </a:cxnLst>
                    <a:rect l="T9" t="T10" r="T11" b="T12"/>
                    <a:pathLst>
                      <a:path w="21621" h="21600" fill="none" extrusionOk="0">
                        <a:moveTo>
                          <a:pt x="0" y="0"/>
                        </a:moveTo>
                        <a:cubicBezTo>
                          <a:pt x="7" y="0"/>
                          <a:pt x="14" y="-1"/>
                          <a:pt x="22" y="0"/>
                        </a:cubicBezTo>
                        <a:cubicBezTo>
                          <a:pt x="11874" y="0"/>
                          <a:pt x="21513" y="9551"/>
                          <a:pt x="21621" y="21403"/>
                        </a:cubicBezTo>
                      </a:path>
                      <a:path w="21621" h="21600" stroke="0" extrusionOk="0">
                        <a:moveTo>
                          <a:pt x="0" y="0"/>
                        </a:moveTo>
                        <a:cubicBezTo>
                          <a:pt x="7" y="0"/>
                          <a:pt x="14" y="-1"/>
                          <a:pt x="22" y="0"/>
                        </a:cubicBezTo>
                        <a:cubicBezTo>
                          <a:pt x="11874" y="0"/>
                          <a:pt x="21513" y="9551"/>
                          <a:pt x="21621" y="21403"/>
                        </a:cubicBezTo>
                        <a:lnTo>
                          <a:pt x="22"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6200" name="Group 557"/>
                <p:cNvGrpSpPr>
                  <a:grpSpLocks/>
                </p:cNvGrpSpPr>
                <p:nvPr/>
              </p:nvGrpSpPr>
              <p:grpSpPr bwMode="auto">
                <a:xfrm>
                  <a:off x="1515" y="830"/>
                  <a:ext cx="576" cy="24"/>
                  <a:chOff x="2093" y="1597"/>
                  <a:chExt cx="1486" cy="62"/>
                </a:xfrm>
              </p:grpSpPr>
              <p:sp>
                <p:nvSpPr>
                  <p:cNvPr id="46201" name="Arc 558"/>
                  <p:cNvSpPr>
                    <a:spLocks/>
                  </p:cNvSpPr>
                  <p:nvPr/>
                </p:nvSpPr>
                <p:spPr bwMode="auto">
                  <a:xfrm>
                    <a:off x="2093" y="1597"/>
                    <a:ext cx="743" cy="62"/>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21248"/>
                        </a:moveTo>
                        <a:cubicBezTo>
                          <a:pt x="191" y="9469"/>
                          <a:pt x="9786" y="15"/>
                          <a:pt x="21568" y="0"/>
                        </a:cubicBezTo>
                      </a:path>
                      <a:path w="21597" h="21600" stroke="0" extrusionOk="0">
                        <a:moveTo>
                          <a:pt x="-1" y="21248"/>
                        </a:moveTo>
                        <a:cubicBezTo>
                          <a:pt x="191" y="9469"/>
                          <a:pt x="9786" y="15"/>
                          <a:pt x="21568" y="0"/>
                        </a:cubicBezTo>
                        <a:lnTo>
                          <a:pt x="21597"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202" name="Arc 559"/>
                  <p:cNvSpPr>
                    <a:spLocks/>
                  </p:cNvSpPr>
                  <p:nvPr/>
                </p:nvSpPr>
                <p:spPr bwMode="auto">
                  <a:xfrm>
                    <a:off x="2838" y="1597"/>
                    <a:ext cx="741" cy="62"/>
                  </a:xfrm>
                  <a:custGeom>
                    <a:avLst/>
                    <a:gdLst>
                      <a:gd name="T0" fmla="*/ 0 w 21626"/>
                      <a:gd name="T1" fmla="*/ 0 h 21600"/>
                      <a:gd name="T2" fmla="*/ 0 w 21626"/>
                      <a:gd name="T3" fmla="*/ 0 h 21600"/>
                      <a:gd name="T4" fmla="*/ 0 w 21626"/>
                      <a:gd name="T5" fmla="*/ 0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9" y="0"/>
                          <a:pt x="19" y="-1"/>
                          <a:pt x="29" y="0"/>
                        </a:cubicBezTo>
                        <a:cubicBezTo>
                          <a:pt x="11821" y="0"/>
                          <a:pt x="21434" y="9458"/>
                          <a:pt x="21626" y="21248"/>
                        </a:cubicBezTo>
                      </a:path>
                      <a:path w="21626" h="21600" stroke="0" extrusionOk="0">
                        <a:moveTo>
                          <a:pt x="0" y="0"/>
                        </a:moveTo>
                        <a:cubicBezTo>
                          <a:pt x="9" y="0"/>
                          <a:pt x="19" y="-1"/>
                          <a:pt x="29" y="0"/>
                        </a:cubicBezTo>
                        <a:cubicBezTo>
                          <a:pt x="11821" y="0"/>
                          <a:pt x="21434" y="9458"/>
                          <a:pt x="21626" y="21248"/>
                        </a:cubicBezTo>
                        <a:lnTo>
                          <a:pt x="29" y="21600"/>
                        </a:lnTo>
                        <a:close/>
                      </a:path>
                    </a:pathLst>
                  </a:custGeom>
                  <a:noFill/>
                  <a:ln w="12700" cap="rnd">
                    <a:solidFill>
                      <a:srgbClr val="77777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46194" name="Text Box 560"/>
              <p:cNvSpPr txBox="1">
                <a:spLocks noChangeArrowheads="1"/>
              </p:cNvSpPr>
              <p:nvPr/>
            </p:nvSpPr>
            <p:spPr bwMode="auto">
              <a:xfrm>
                <a:off x="4892" y="2148"/>
                <a:ext cx="42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CRM1</a:t>
                </a:r>
              </a:p>
            </p:txBody>
          </p:sp>
        </p:grpSp>
        <p:sp>
          <p:nvSpPr>
            <p:cNvPr id="46184" name="Text Box 561"/>
            <p:cNvSpPr txBox="1">
              <a:spLocks noChangeArrowheads="1"/>
            </p:cNvSpPr>
            <p:nvPr/>
          </p:nvSpPr>
          <p:spPr bwMode="auto">
            <a:xfrm>
              <a:off x="4250" y="1887"/>
              <a:ext cx="250" cy="118"/>
            </a:xfrm>
            <a:prstGeom prst="rect">
              <a:avLst/>
            </a:prstGeom>
            <a:solidFill>
              <a:srgbClr val="F9E3F2"/>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RPC</a:t>
              </a:r>
            </a:p>
          </p:txBody>
        </p:sp>
        <p:grpSp>
          <p:nvGrpSpPr>
            <p:cNvPr id="46185" name="Group 562"/>
            <p:cNvGrpSpPr>
              <a:grpSpLocks/>
            </p:cNvGrpSpPr>
            <p:nvPr/>
          </p:nvGrpSpPr>
          <p:grpSpPr bwMode="auto">
            <a:xfrm>
              <a:off x="2628" y="1676"/>
              <a:ext cx="419" cy="156"/>
              <a:chOff x="2040" y="3516"/>
              <a:chExt cx="600" cy="220"/>
            </a:xfrm>
          </p:grpSpPr>
          <p:sp>
            <p:nvSpPr>
              <p:cNvPr id="46191" name="Rectangle 563"/>
              <p:cNvSpPr>
                <a:spLocks noChangeArrowheads="1"/>
              </p:cNvSpPr>
              <p:nvPr/>
            </p:nvSpPr>
            <p:spPr bwMode="auto">
              <a:xfrm>
                <a:off x="2076" y="3516"/>
                <a:ext cx="564" cy="180"/>
              </a:xfrm>
              <a:prstGeom prst="rect">
                <a:avLst/>
              </a:prstGeom>
              <a:solidFill>
                <a:srgbClr val="FFE2C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192" name="Text Box 564"/>
              <p:cNvSpPr txBox="1">
                <a:spLocks noChangeArrowheads="1"/>
              </p:cNvSpPr>
              <p:nvPr/>
            </p:nvSpPr>
            <p:spPr bwMode="auto">
              <a:xfrm>
                <a:off x="2040" y="3574"/>
                <a:ext cx="3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80000"/>
                  </a:lnSpc>
                </a:pPr>
                <a:r>
                  <a:rPr lang="en-US" altLang="fa-IR" sz="1200" b="1"/>
                  <a:t>CSV</a:t>
                </a:r>
              </a:p>
            </p:txBody>
          </p:sp>
        </p:grpSp>
        <p:sp>
          <p:nvSpPr>
            <p:cNvPr id="46186" name="Text Box 565"/>
            <p:cNvSpPr txBox="1">
              <a:spLocks noChangeArrowheads="1"/>
            </p:cNvSpPr>
            <p:nvPr/>
          </p:nvSpPr>
          <p:spPr bwMode="auto">
            <a:xfrm>
              <a:off x="5007" y="1850"/>
              <a:ext cx="257" cy="119"/>
            </a:xfrm>
            <a:prstGeom prst="rect">
              <a:avLst/>
            </a:prstGeom>
            <a:solidFill>
              <a:srgbClr val="CCFFFF"/>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ORB</a:t>
              </a:r>
            </a:p>
          </p:txBody>
        </p:sp>
        <p:grpSp>
          <p:nvGrpSpPr>
            <p:cNvPr id="46187" name="Group 566"/>
            <p:cNvGrpSpPr>
              <a:grpSpLocks/>
            </p:cNvGrpSpPr>
            <p:nvPr/>
          </p:nvGrpSpPr>
          <p:grpSpPr bwMode="auto">
            <a:xfrm>
              <a:off x="2586" y="1886"/>
              <a:ext cx="680" cy="163"/>
              <a:chOff x="192" y="2472"/>
              <a:chExt cx="972" cy="233"/>
            </a:xfrm>
          </p:grpSpPr>
          <p:sp>
            <p:nvSpPr>
              <p:cNvPr id="46189" name="Rectangle 567"/>
              <p:cNvSpPr>
                <a:spLocks noChangeArrowheads="1"/>
              </p:cNvSpPr>
              <p:nvPr/>
            </p:nvSpPr>
            <p:spPr bwMode="auto">
              <a:xfrm>
                <a:off x="192" y="2472"/>
                <a:ext cx="972" cy="216"/>
              </a:xfrm>
              <a:prstGeom prst="rect">
                <a:avLst/>
              </a:prstGeom>
              <a:solidFill>
                <a:srgbClr val="CC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6190" name="Text Box 568"/>
              <p:cNvSpPr txBox="1">
                <a:spLocks noChangeArrowheads="1"/>
              </p:cNvSpPr>
              <p:nvPr/>
            </p:nvSpPr>
            <p:spPr bwMode="auto">
              <a:xfrm>
                <a:off x="260" y="2542"/>
                <a:ext cx="8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fa-IR" sz="1200" b="1"/>
                  <a:t>CICS gateway</a:t>
                </a:r>
              </a:p>
            </p:txBody>
          </p:sp>
        </p:grpSp>
        <p:sp>
          <p:nvSpPr>
            <p:cNvPr id="46188" name="Line 569"/>
            <p:cNvSpPr>
              <a:spLocks noChangeShapeType="1"/>
            </p:cNvSpPr>
            <p:nvPr/>
          </p:nvSpPr>
          <p:spPr bwMode="auto">
            <a:xfrm>
              <a:off x="3039" y="1802"/>
              <a:ext cx="159" cy="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46083" name="Rectangle 570"/>
          <p:cNvSpPr>
            <a:spLocks noGrp="1" noChangeArrowheads="1"/>
          </p:cNvSpPr>
          <p:nvPr>
            <p:ph type="title"/>
          </p:nvPr>
        </p:nvSpPr>
        <p:spPr>
          <a:xfrm>
            <a:off x="838200" y="152400"/>
            <a:ext cx="8077200" cy="622300"/>
          </a:xfrm>
          <a:noFill/>
        </p:spPr>
        <p:txBody>
          <a:bodyPr/>
          <a:lstStyle/>
          <a:p>
            <a:pPr eaLnBrk="1" hangingPunct="1"/>
            <a:r>
              <a:rPr lang="fa-IR" altLang="fa-IR" smtClean="0"/>
              <a:t>نیاز به تعامل بین سیستم های اطلاعاتی در یک سازمان</a:t>
            </a:r>
            <a:endParaRPr lang="en-US" altLang="fa-I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609600" y="2082800"/>
            <a:ext cx="8077200" cy="4243388"/>
          </a:xfrm>
        </p:spPr>
        <p:txBody>
          <a:bodyPr/>
          <a:lstStyle/>
          <a:p>
            <a:pPr eaLnBrk="1" hangingPunct="1"/>
            <a:endParaRPr lang="fa-IR" altLang="fa-IR" smtClean="0"/>
          </a:p>
        </p:txBody>
      </p:sp>
      <p:pic>
        <p:nvPicPr>
          <p:cNvPr id="47107" name="Picture 3" descr="bp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Grp="1" noChangeArrowheads="1"/>
          </p:cNvSpPr>
          <p:nvPr>
            <p:ph type="title"/>
          </p:nvPr>
        </p:nvSpPr>
        <p:spPr>
          <a:xfrm>
            <a:off x="838200" y="152400"/>
            <a:ext cx="8077200" cy="609600"/>
          </a:xfrm>
          <a:noFill/>
        </p:spPr>
        <p:txBody>
          <a:bodyPr/>
          <a:lstStyle/>
          <a:p>
            <a:pPr eaLnBrk="1" hangingPunct="1"/>
            <a:r>
              <a:rPr lang="fa-IR" altLang="fa-IR" smtClean="0"/>
              <a:t>نیاز به تغییر سیستم های اطلاعاتی در سازمانها یک اصل انکارناپذیر است</a:t>
            </a:r>
            <a:endParaRPr lang="en-US" altLang="fa-IR"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46038"/>
            <a:ext cx="8077200" cy="715962"/>
          </a:xfrm>
          <a:noFill/>
        </p:spPr>
        <p:txBody>
          <a:bodyPr/>
          <a:lstStyle/>
          <a:p>
            <a:pPr eaLnBrk="1" hangingPunct="1"/>
            <a:r>
              <a:rPr lang="fa-IR" altLang="fa-IR" smtClean="0"/>
              <a:t>نیاز به تعامل پذیری سازمانها در حوزه فناوری اطلاعات</a:t>
            </a:r>
            <a:endParaRPr lang="en-US" altLang="fa-IR" smtClean="0"/>
          </a:p>
        </p:txBody>
      </p:sp>
      <p:grpSp>
        <p:nvGrpSpPr>
          <p:cNvPr id="2" name="Group 3"/>
          <p:cNvGrpSpPr>
            <a:grpSpLocks/>
          </p:cNvGrpSpPr>
          <p:nvPr/>
        </p:nvGrpSpPr>
        <p:grpSpPr bwMode="auto">
          <a:xfrm>
            <a:off x="533400" y="4427538"/>
            <a:ext cx="8404225" cy="2049462"/>
            <a:chOff x="578" y="2737"/>
            <a:chExt cx="5038" cy="1209"/>
          </a:xfrm>
        </p:grpSpPr>
        <p:sp>
          <p:nvSpPr>
            <p:cNvPr id="50608" name="AutoShape 4"/>
            <p:cNvSpPr>
              <a:spLocks noChangeArrowheads="1"/>
            </p:cNvSpPr>
            <p:nvPr/>
          </p:nvSpPr>
          <p:spPr bwMode="auto">
            <a:xfrm rot="-5400000">
              <a:off x="333" y="2982"/>
              <a:ext cx="1209" cy="720"/>
            </a:xfrm>
            <a:prstGeom prst="parallelogram">
              <a:avLst>
                <a:gd name="adj" fmla="val 119718"/>
              </a:avLst>
            </a:prstGeom>
            <a:solidFill>
              <a:srgbClr val="0031CC"/>
            </a:solidFill>
            <a:ln w="3175">
              <a:solidFill>
                <a:srgbClr val="001D9A"/>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609" name="Freeform 5"/>
            <p:cNvSpPr>
              <a:spLocks/>
            </p:cNvSpPr>
            <p:nvPr/>
          </p:nvSpPr>
          <p:spPr bwMode="auto">
            <a:xfrm>
              <a:off x="578" y="2738"/>
              <a:ext cx="5038" cy="862"/>
            </a:xfrm>
            <a:custGeom>
              <a:avLst/>
              <a:gdLst>
                <a:gd name="T0" fmla="*/ 720 w 5038"/>
                <a:gd name="T1" fmla="*/ 862 h 862"/>
                <a:gd name="T2" fmla="*/ 5038 w 5038"/>
                <a:gd name="T3" fmla="*/ 862 h 862"/>
                <a:gd name="T4" fmla="*/ 3796 w 5038"/>
                <a:gd name="T5" fmla="*/ 1 h 862"/>
                <a:gd name="T6" fmla="*/ 0 w 5038"/>
                <a:gd name="T7" fmla="*/ 0 h 862"/>
                <a:gd name="T8" fmla="*/ 720 w 5038"/>
                <a:gd name="T9" fmla="*/ 862 h 862"/>
                <a:gd name="T10" fmla="*/ 0 60000 65536"/>
                <a:gd name="T11" fmla="*/ 0 60000 65536"/>
                <a:gd name="T12" fmla="*/ 0 60000 65536"/>
                <a:gd name="T13" fmla="*/ 0 60000 65536"/>
                <a:gd name="T14" fmla="*/ 0 60000 65536"/>
                <a:gd name="T15" fmla="*/ 0 w 5038"/>
                <a:gd name="T16" fmla="*/ 0 h 862"/>
                <a:gd name="T17" fmla="*/ 5038 w 5038"/>
                <a:gd name="T18" fmla="*/ 862 h 862"/>
              </a:gdLst>
              <a:ahLst/>
              <a:cxnLst>
                <a:cxn ang="T10">
                  <a:pos x="T0" y="T1"/>
                </a:cxn>
                <a:cxn ang="T11">
                  <a:pos x="T2" y="T3"/>
                </a:cxn>
                <a:cxn ang="T12">
                  <a:pos x="T4" y="T5"/>
                </a:cxn>
                <a:cxn ang="T13">
                  <a:pos x="T6" y="T7"/>
                </a:cxn>
                <a:cxn ang="T14">
                  <a:pos x="T8" y="T9"/>
                </a:cxn>
              </a:cxnLst>
              <a:rect l="T15" t="T16" r="T17" b="T18"/>
              <a:pathLst>
                <a:path w="5038" h="862">
                  <a:moveTo>
                    <a:pt x="720" y="862"/>
                  </a:moveTo>
                  <a:lnTo>
                    <a:pt x="5038" y="862"/>
                  </a:lnTo>
                  <a:lnTo>
                    <a:pt x="3796" y="1"/>
                  </a:lnTo>
                  <a:lnTo>
                    <a:pt x="0" y="0"/>
                  </a:lnTo>
                  <a:lnTo>
                    <a:pt x="720" y="862"/>
                  </a:lnTo>
                  <a:close/>
                </a:path>
              </a:pathLst>
            </a:custGeom>
            <a:solidFill>
              <a:schemeClr val="accent1"/>
            </a:solidFill>
            <a:ln w="3175">
              <a:solidFill>
                <a:srgbClr val="001D9A">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610" name="Rectangle 6"/>
            <p:cNvSpPr>
              <a:spLocks noChangeArrowheads="1"/>
            </p:cNvSpPr>
            <p:nvPr/>
          </p:nvSpPr>
          <p:spPr bwMode="auto">
            <a:xfrm>
              <a:off x="1297" y="3600"/>
              <a:ext cx="4319" cy="345"/>
            </a:xfrm>
            <a:prstGeom prst="rect">
              <a:avLst/>
            </a:prstGeom>
            <a:solidFill>
              <a:srgbClr val="0033FF"/>
            </a:solidFill>
            <a:ln w="3175">
              <a:solidFill>
                <a:srgbClr val="001D9A"/>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b="1">
                  <a:solidFill>
                    <a:schemeClr val="bg1"/>
                  </a:solidFill>
                </a:rPr>
                <a:t>زیر ساختارها</a:t>
              </a:r>
              <a:endParaRPr lang="de-DE" altLang="fa-IR" sz="1200" b="1">
                <a:solidFill>
                  <a:schemeClr val="bg1"/>
                </a:solidFill>
              </a:endParaRPr>
            </a:p>
          </p:txBody>
        </p:sp>
      </p:grpSp>
      <p:grpSp>
        <p:nvGrpSpPr>
          <p:cNvPr id="3" name="Group 7"/>
          <p:cNvGrpSpPr>
            <a:grpSpLocks/>
          </p:cNvGrpSpPr>
          <p:nvPr/>
        </p:nvGrpSpPr>
        <p:grpSpPr bwMode="auto">
          <a:xfrm>
            <a:off x="533400" y="3894138"/>
            <a:ext cx="8404225" cy="2049462"/>
            <a:chOff x="164" y="2210"/>
            <a:chExt cx="5380" cy="1291"/>
          </a:xfrm>
        </p:grpSpPr>
        <p:sp>
          <p:nvSpPr>
            <p:cNvPr id="50606" name="AutoShape 8"/>
            <p:cNvSpPr>
              <a:spLocks noChangeArrowheads="1"/>
            </p:cNvSpPr>
            <p:nvPr/>
          </p:nvSpPr>
          <p:spPr bwMode="auto">
            <a:xfrm rot="-5400000">
              <a:off x="-97" y="2471"/>
              <a:ext cx="1291" cy="769"/>
            </a:xfrm>
            <a:prstGeom prst="parallelogram">
              <a:avLst>
                <a:gd name="adj" fmla="val 119692"/>
              </a:avLst>
            </a:prstGeom>
            <a:solidFill>
              <a:srgbClr val="A50021"/>
            </a:solidFill>
            <a:ln w="3175">
              <a:solidFill>
                <a:srgbClr val="336600">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607" name="Rectangle 9"/>
            <p:cNvSpPr>
              <a:spLocks noChangeArrowheads="1"/>
            </p:cNvSpPr>
            <p:nvPr/>
          </p:nvSpPr>
          <p:spPr bwMode="auto">
            <a:xfrm>
              <a:off x="932" y="3132"/>
              <a:ext cx="4612" cy="368"/>
            </a:xfrm>
            <a:prstGeom prst="rect">
              <a:avLst/>
            </a:prstGeom>
            <a:solidFill>
              <a:srgbClr val="CC0000"/>
            </a:solidFill>
            <a:ln w="3175">
              <a:solidFill>
                <a:srgbClr val="001D9A">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b="1">
                  <a:solidFill>
                    <a:schemeClr val="bg1"/>
                  </a:solidFill>
                </a:rPr>
                <a:t>سیستمها و بانکهای اطلاعاتی</a:t>
              </a:r>
              <a:endParaRPr lang="en-US" altLang="fa-IR" sz="1400" b="1">
                <a:solidFill>
                  <a:schemeClr val="bg1"/>
                </a:solidFill>
              </a:endParaRPr>
            </a:p>
          </p:txBody>
        </p:sp>
      </p:grpSp>
      <p:grpSp>
        <p:nvGrpSpPr>
          <p:cNvPr id="48133" name="Group 10"/>
          <p:cNvGrpSpPr>
            <a:grpSpLocks/>
          </p:cNvGrpSpPr>
          <p:nvPr/>
        </p:nvGrpSpPr>
        <p:grpSpPr bwMode="auto">
          <a:xfrm>
            <a:off x="533400" y="3360738"/>
            <a:ext cx="8404225" cy="2049462"/>
            <a:chOff x="164" y="1841"/>
            <a:chExt cx="5380" cy="1291"/>
          </a:xfrm>
        </p:grpSpPr>
        <p:sp>
          <p:nvSpPr>
            <p:cNvPr id="50602" name="Freeform 11"/>
            <p:cNvSpPr>
              <a:spLocks/>
            </p:cNvSpPr>
            <p:nvPr/>
          </p:nvSpPr>
          <p:spPr bwMode="auto">
            <a:xfrm>
              <a:off x="164" y="2211"/>
              <a:ext cx="5380" cy="921"/>
            </a:xfrm>
            <a:custGeom>
              <a:avLst/>
              <a:gdLst>
                <a:gd name="T0" fmla="*/ 1391 w 5038"/>
                <a:gd name="T1" fmla="*/ 1671 h 862"/>
                <a:gd name="T2" fmla="*/ 9716 w 5038"/>
                <a:gd name="T3" fmla="*/ 1671 h 862"/>
                <a:gd name="T4" fmla="*/ 7321 w 5038"/>
                <a:gd name="T5" fmla="*/ 1 h 862"/>
                <a:gd name="T6" fmla="*/ 0 w 5038"/>
                <a:gd name="T7" fmla="*/ 0 h 862"/>
                <a:gd name="T8" fmla="*/ 1391 w 5038"/>
                <a:gd name="T9" fmla="*/ 1671 h 862"/>
                <a:gd name="T10" fmla="*/ 0 60000 65536"/>
                <a:gd name="T11" fmla="*/ 0 60000 65536"/>
                <a:gd name="T12" fmla="*/ 0 60000 65536"/>
                <a:gd name="T13" fmla="*/ 0 60000 65536"/>
                <a:gd name="T14" fmla="*/ 0 60000 65536"/>
                <a:gd name="T15" fmla="*/ 0 w 5038"/>
                <a:gd name="T16" fmla="*/ 0 h 862"/>
                <a:gd name="T17" fmla="*/ 5038 w 5038"/>
                <a:gd name="T18" fmla="*/ 862 h 862"/>
              </a:gdLst>
              <a:ahLst/>
              <a:cxnLst>
                <a:cxn ang="T10">
                  <a:pos x="T0" y="T1"/>
                </a:cxn>
                <a:cxn ang="T11">
                  <a:pos x="T2" y="T3"/>
                </a:cxn>
                <a:cxn ang="T12">
                  <a:pos x="T4" y="T5"/>
                </a:cxn>
                <a:cxn ang="T13">
                  <a:pos x="T6" y="T7"/>
                </a:cxn>
                <a:cxn ang="T14">
                  <a:pos x="T8" y="T9"/>
                </a:cxn>
              </a:cxnLst>
              <a:rect l="T15" t="T16" r="T17" b="T18"/>
              <a:pathLst>
                <a:path w="5038" h="862">
                  <a:moveTo>
                    <a:pt x="720" y="862"/>
                  </a:moveTo>
                  <a:lnTo>
                    <a:pt x="5038" y="862"/>
                  </a:lnTo>
                  <a:lnTo>
                    <a:pt x="3796" y="1"/>
                  </a:lnTo>
                  <a:lnTo>
                    <a:pt x="0" y="0"/>
                  </a:lnTo>
                  <a:lnTo>
                    <a:pt x="720" y="862"/>
                  </a:lnTo>
                  <a:close/>
                </a:path>
              </a:pathLst>
            </a:custGeom>
            <a:solidFill>
              <a:srgbClr val="99FF33"/>
            </a:solidFill>
            <a:ln w="3175">
              <a:solidFill>
                <a:srgbClr val="001D9A">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603" name="AutoShape 12"/>
            <p:cNvSpPr>
              <a:spLocks noChangeArrowheads="1"/>
            </p:cNvSpPr>
            <p:nvPr/>
          </p:nvSpPr>
          <p:spPr bwMode="auto">
            <a:xfrm rot="-5400000">
              <a:off x="-97" y="2102"/>
              <a:ext cx="1291" cy="769"/>
            </a:xfrm>
            <a:prstGeom prst="parallelogram">
              <a:avLst>
                <a:gd name="adj" fmla="val 119692"/>
              </a:avLst>
            </a:prstGeom>
            <a:solidFill>
              <a:srgbClr val="FF6D09"/>
            </a:solidFill>
            <a:ln w="3175">
              <a:solidFill>
                <a:srgbClr val="9A3E00">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604" name="Rectangle 13"/>
            <p:cNvSpPr>
              <a:spLocks noChangeArrowheads="1"/>
            </p:cNvSpPr>
            <p:nvPr/>
          </p:nvSpPr>
          <p:spPr bwMode="auto">
            <a:xfrm>
              <a:off x="932" y="2763"/>
              <a:ext cx="4612" cy="368"/>
            </a:xfrm>
            <a:prstGeom prst="rect">
              <a:avLst/>
            </a:prstGeom>
            <a:solidFill>
              <a:srgbClr val="FF8F43"/>
            </a:solidFill>
            <a:ln w="3175">
              <a:solidFill>
                <a:srgbClr val="9A3E00">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b="1">
                  <a:solidFill>
                    <a:schemeClr val="bg1"/>
                  </a:solidFill>
                </a:rPr>
                <a:t>سرویس های مبتنی بر فناوری اطلاعات </a:t>
              </a:r>
              <a:endParaRPr lang="en-US" altLang="fa-IR" sz="1400" b="1">
                <a:solidFill>
                  <a:schemeClr val="bg1"/>
                </a:solidFill>
              </a:endParaRPr>
            </a:p>
          </p:txBody>
        </p:sp>
        <p:sp>
          <p:nvSpPr>
            <p:cNvPr id="50605" name="Freeform 14"/>
            <p:cNvSpPr>
              <a:spLocks/>
            </p:cNvSpPr>
            <p:nvPr/>
          </p:nvSpPr>
          <p:spPr bwMode="auto">
            <a:xfrm>
              <a:off x="164" y="1842"/>
              <a:ext cx="5380" cy="921"/>
            </a:xfrm>
            <a:custGeom>
              <a:avLst/>
              <a:gdLst>
                <a:gd name="T0" fmla="*/ 1391 w 5038"/>
                <a:gd name="T1" fmla="*/ 1671 h 862"/>
                <a:gd name="T2" fmla="*/ 9716 w 5038"/>
                <a:gd name="T3" fmla="*/ 1671 h 862"/>
                <a:gd name="T4" fmla="*/ 7321 w 5038"/>
                <a:gd name="T5" fmla="*/ 1 h 862"/>
                <a:gd name="T6" fmla="*/ 0 w 5038"/>
                <a:gd name="T7" fmla="*/ 0 h 862"/>
                <a:gd name="T8" fmla="*/ 1391 w 5038"/>
                <a:gd name="T9" fmla="*/ 1671 h 862"/>
                <a:gd name="T10" fmla="*/ 0 60000 65536"/>
                <a:gd name="T11" fmla="*/ 0 60000 65536"/>
                <a:gd name="T12" fmla="*/ 0 60000 65536"/>
                <a:gd name="T13" fmla="*/ 0 60000 65536"/>
                <a:gd name="T14" fmla="*/ 0 60000 65536"/>
                <a:gd name="T15" fmla="*/ 0 w 5038"/>
                <a:gd name="T16" fmla="*/ 0 h 862"/>
                <a:gd name="T17" fmla="*/ 5038 w 5038"/>
                <a:gd name="T18" fmla="*/ 862 h 862"/>
              </a:gdLst>
              <a:ahLst/>
              <a:cxnLst>
                <a:cxn ang="T10">
                  <a:pos x="T0" y="T1"/>
                </a:cxn>
                <a:cxn ang="T11">
                  <a:pos x="T2" y="T3"/>
                </a:cxn>
                <a:cxn ang="T12">
                  <a:pos x="T4" y="T5"/>
                </a:cxn>
                <a:cxn ang="T13">
                  <a:pos x="T6" y="T7"/>
                </a:cxn>
                <a:cxn ang="T14">
                  <a:pos x="T8" y="T9"/>
                </a:cxn>
              </a:cxnLst>
              <a:rect l="T15" t="T16" r="T17" b="T18"/>
              <a:pathLst>
                <a:path w="5038" h="862">
                  <a:moveTo>
                    <a:pt x="720" y="862"/>
                  </a:moveTo>
                  <a:lnTo>
                    <a:pt x="5038" y="862"/>
                  </a:lnTo>
                  <a:lnTo>
                    <a:pt x="3796" y="1"/>
                  </a:lnTo>
                  <a:lnTo>
                    <a:pt x="0" y="0"/>
                  </a:lnTo>
                  <a:lnTo>
                    <a:pt x="720" y="862"/>
                  </a:lnTo>
                  <a:close/>
                </a:path>
              </a:pathLst>
            </a:custGeom>
            <a:solidFill>
              <a:srgbClr val="FF9900"/>
            </a:solidFill>
            <a:ln w="3175">
              <a:solidFill>
                <a:srgbClr val="9A3E00">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5" name="Group 15"/>
          <p:cNvGrpSpPr>
            <a:grpSpLocks/>
          </p:cNvGrpSpPr>
          <p:nvPr/>
        </p:nvGrpSpPr>
        <p:grpSpPr bwMode="auto">
          <a:xfrm>
            <a:off x="533400" y="3055938"/>
            <a:ext cx="8407400" cy="1606550"/>
            <a:chOff x="162" y="1633"/>
            <a:chExt cx="5382" cy="1012"/>
          </a:xfrm>
        </p:grpSpPr>
        <p:sp>
          <p:nvSpPr>
            <p:cNvPr id="50573" name="Rectangle 16"/>
            <p:cNvSpPr>
              <a:spLocks noChangeArrowheads="1"/>
            </p:cNvSpPr>
            <p:nvPr/>
          </p:nvSpPr>
          <p:spPr bwMode="auto">
            <a:xfrm>
              <a:off x="930" y="2551"/>
              <a:ext cx="4612" cy="92"/>
            </a:xfrm>
            <a:prstGeom prst="rect">
              <a:avLst/>
            </a:prstGeom>
            <a:solidFill>
              <a:srgbClr val="FF69C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74" name="Freeform 17"/>
            <p:cNvSpPr>
              <a:spLocks/>
            </p:cNvSpPr>
            <p:nvPr/>
          </p:nvSpPr>
          <p:spPr bwMode="auto">
            <a:xfrm>
              <a:off x="162" y="1634"/>
              <a:ext cx="5380" cy="920"/>
            </a:xfrm>
            <a:custGeom>
              <a:avLst/>
              <a:gdLst>
                <a:gd name="T0" fmla="*/ 1391 w 5038"/>
                <a:gd name="T1" fmla="*/ 1654 h 862"/>
                <a:gd name="T2" fmla="*/ 9716 w 5038"/>
                <a:gd name="T3" fmla="*/ 1654 h 862"/>
                <a:gd name="T4" fmla="*/ 7319 w 5038"/>
                <a:gd name="T5" fmla="*/ 0 h 862"/>
                <a:gd name="T6" fmla="*/ 0 w 5038"/>
                <a:gd name="T7" fmla="*/ 2 h 862"/>
                <a:gd name="T8" fmla="*/ 1391 w 5038"/>
                <a:gd name="T9" fmla="*/ 1654 h 862"/>
                <a:gd name="T10" fmla="*/ 0 60000 65536"/>
                <a:gd name="T11" fmla="*/ 0 60000 65536"/>
                <a:gd name="T12" fmla="*/ 0 60000 65536"/>
                <a:gd name="T13" fmla="*/ 0 60000 65536"/>
                <a:gd name="T14" fmla="*/ 0 60000 65536"/>
                <a:gd name="T15" fmla="*/ 0 w 5038"/>
                <a:gd name="T16" fmla="*/ 0 h 862"/>
                <a:gd name="T17" fmla="*/ 5038 w 5038"/>
                <a:gd name="T18" fmla="*/ 862 h 862"/>
              </a:gdLst>
              <a:ahLst/>
              <a:cxnLst>
                <a:cxn ang="T10">
                  <a:pos x="T0" y="T1"/>
                </a:cxn>
                <a:cxn ang="T11">
                  <a:pos x="T2" y="T3"/>
                </a:cxn>
                <a:cxn ang="T12">
                  <a:pos x="T4" y="T5"/>
                </a:cxn>
                <a:cxn ang="T13">
                  <a:pos x="T6" y="T7"/>
                </a:cxn>
                <a:cxn ang="T14">
                  <a:pos x="T8" y="T9"/>
                </a:cxn>
              </a:cxnLst>
              <a:rect l="T15" t="T16" r="T17" b="T18"/>
              <a:pathLst>
                <a:path w="5038" h="862">
                  <a:moveTo>
                    <a:pt x="720" y="862"/>
                  </a:moveTo>
                  <a:lnTo>
                    <a:pt x="5038" y="862"/>
                  </a:lnTo>
                  <a:lnTo>
                    <a:pt x="3794" y="0"/>
                  </a:lnTo>
                  <a:lnTo>
                    <a:pt x="0" y="2"/>
                  </a:lnTo>
                  <a:lnTo>
                    <a:pt x="720" y="862"/>
                  </a:lnTo>
                  <a:close/>
                </a:path>
              </a:pathLst>
            </a:custGeom>
            <a:solidFill>
              <a:srgbClr val="DDDDDD"/>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50575" name="Group 18"/>
            <p:cNvGrpSpPr>
              <a:grpSpLocks/>
            </p:cNvGrpSpPr>
            <p:nvPr/>
          </p:nvGrpSpPr>
          <p:grpSpPr bwMode="auto">
            <a:xfrm>
              <a:off x="252" y="1633"/>
              <a:ext cx="5062" cy="923"/>
              <a:chOff x="630" y="2088"/>
              <a:chExt cx="4740" cy="864"/>
            </a:xfrm>
          </p:grpSpPr>
          <p:sp>
            <p:nvSpPr>
              <p:cNvPr id="50580" name="Line 19"/>
              <p:cNvSpPr>
                <a:spLocks noChangeShapeType="1"/>
              </p:cNvSpPr>
              <p:nvPr/>
            </p:nvSpPr>
            <p:spPr bwMode="auto">
              <a:xfrm flipH="1" flipV="1">
                <a:off x="762" y="2088"/>
                <a:ext cx="723" cy="861"/>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1" name="Line 20"/>
              <p:cNvSpPr>
                <a:spLocks noChangeShapeType="1"/>
              </p:cNvSpPr>
              <p:nvPr/>
            </p:nvSpPr>
            <p:spPr bwMode="auto">
              <a:xfrm flipH="1" flipV="1">
                <a:off x="984" y="2088"/>
                <a:ext cx="723" cy="861"/>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2" name="Line 21"/>
              <p:cNvSpPr>
                <a:spLocks noChangeShapeType="1"/>
              </p:cNvSpPr>
              <p:nvPr/>
            </p:nvSpPr>
            <p:spPr bwMode="auto">
              <a:xfrm flipH="1" flipV="1">
                <a:off x="1212" y="2088"/>
                <a:ext cx="723" cy="861"/>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3" name="Line 22"/>
              <p:cNvSpPr>
                <a:spLocks noChangeShapeType="1"/>
              </p:cNvSpPr>
              <p:nvPr/>
            </p:nvSpPr>
            <p:spPr bwMode="auto">
              <a:xfrm flipH="1" flipV="1">
                <a:off x="1434" y="2088"/>
                <a:ext cx="723" cy="861"/>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4" name="Line 23"/>
              <p:cNvSpPr>
                <a:spLocks noChangeShapeType="1"/>
              </p:cNvSpPr>
              <p:nvPr/>
            </p:nvSpPr>
            <p:spPr bwMode="auto">
              <a:xfrm flipH="1" flipV="1">
                <a:off x="1662" y="2088"/>
                <a:ext cx="723" cy="861"/>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5" name="Line 24"/>
              <p:cNvSpPr>
                <a:spLocks noChangeShapeType="1"/>
              </p:cNvSpPr>
              <p:nvPr/>
            </p:nvSpPr>
            <p:spPr bwMode="auto">
              <a:xfrm flipH="1" flipV="1">
                <a:off x="1884" y="2088"/>
                <a:ext cx="723" cy="861"/>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6" name="Line 25"/>
              <p:cNvSpPr>
                <a:spLocks noChangeShapeType="1"/>
              </p:cNvSpPr>
              <p:nvPr/>
            </p:nvSpPr>
            <p:spPr bwMode="auto">
              <a:xfrm flipH="1" flipV="1">
                <a:off x="2112" y="2088"/>
                <a:ext cx="723" cy="861"/>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7" name="Line 26"/>
              <p:cNvSpPr>
                <a:spLocks noChangeShapeType="1"/>
              </p:cNvSpPr>
              <p:nvPr/>
            </p:nvSpPr>
            <p:spPr bwMode="auto">
              <a:xfrm flipH="1" flipV="1">
                <a:off x="2334" y="2088"/>
                <a:ext cx="732" cy="858"/>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8" name="Line 27"/>
              <p:cNvSpPr>
                <a:spLocks noChangeShapeType="1"/>
              </p:cNvSpPr>
              <p:nvPr/>
            </p:nvSpPr>
            <p:spPr bwMode="auto">
              <a:xfrm flipH="1" flipV="1">
                <a:off x="2562" y="2088"/>
                <a:ext cx="768" cy="858"/>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89" name="Line 28"/>
              <p:cNvSpPr>
                <a:spLocks noChangeShapeType="1"/>
              </p:cNvSpPr>
              <p:nvPr/>
            </p:nvSpPr>
            <p:spPr bwMode="auto">
              <a:xfrm flipH="1" flipV="1">
                <a:off x="2784" y="2088"/>
                <a:ext cx="846" cy="861"/>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0" name="Line 29"/>
              <p:cNvSpPr>
                <a:spLocks noChangeShapeType="1"/>
              </p:cNvSpPr>
              <p:nvPr/>
            </p:nvSpPr>
            <p:spPr bwMode="auto">
              <a:xfrm flipH="1" flipV="1">
                <a:off x="3012" y="2088"/>
                <a:ext cx="894" cy="861"/>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1" name="Line 30"/>
              <p:cNvSpPr>
                <a:spLocks noChangeShapeType="1"/>
              </p:cNvSpPr>
              <p:nvPr/>
            </p:nvSpPr>
            <p:spPr bwMode="auto">
              <a:xfrm flipH="1" flipV="1">
                <a:off x="3234" y="2088"/>
                <a:ext cx="936" cy="861"/>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2" name="Line 31"/>
              <p:cNvSpPr>
                <a:spLocks noChangeShapeType="1"/>
              </p:cNvSpPr>
              <p:nvPr/>
            </p:nvSpPr>
            <p:spPr bwMode="auto">
              <a:xfrm flipH="1" flipV="1">
                <a:off x="3462" y="2088"/>
                <a:ext cx="993" cy="861"/>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3" name="Line 32"/>
              <p:cNvSpPr>
                <a:spLocks noChangeShapeType="1"/>
              </p:cNvSpPr>
              <p:nvPr/>
            </p:nvSpPr>
            <p:spPr bwMode="auto">
              <a:xfrm flipH="1" flipV="1">
                <a:off x="3684" y="2088"/>
                <a:ext cx="1032" cy="864"/>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4" name="Line 33"/>
              <p:cNvSpPr>
                <a:spLocks noChangeShapeType="1"/>
              </p:cNvSpPr>
              <p:nvPr/>
            </p:nvSpPr>
            <p:spPr bwMode="auto">
              <a:xfrm flipH="1" flipV="1">
                <a:off x="3912" y="2088"/>
                <a:ext cx="1101" cy="860"/>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5" name="Line 34"/>
              <p:cNvSpPr>
                <a:spLocks noChangeShapeType="1"/>
              </p:cNvSpPr>
              <p:nvPr/>
            </p:nvSpPr>
            <p:spPr bwMode="auto">
              <a:xfrm flipH="1" flipV="1">
                <a:off x="4134" y="2088"/>
                <a:ext cx="1182" cy="861"/>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6" name="Line 35"/>
              <p:cNvSpPr>
                <a:spLocks noChangeShapeType="1"/>
              </p:cNvSpPr>
              <p:nvPr/>
            </p:nvSpPr>
            <p:spPr bwMode="auto">
              <a:xfrm>
                <a:off x="630" y="2181"/>
                <a:ext cx="3837" cy="0"/>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7" name="Line 36"/>
              <p:cNvSpPr>
                <a:spLocks noChangeShapeType="1"/>
              </p:cNvSpPr>
              <p:nvPr/>
            </p:nvSpPr>
            <p:spPr bwMode="auto">
              <a:xfrm>
                <a:off x="726" y="2295"/>
                <a:ext cx="3909" cy="0"/>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8" name="Line 37"/>
              <p:cNvSpPr>
                <a:spLocks noChangeShapeType="1"/>
              </p:cNvSpPr>
              <p:nvPr/>
            </p:nvSpPr>
            <p:spPr bwMode="auto">
              <a:xfrm>
                <a:off x="1158" y="2811"/>
                <a:ext cx="4212" cy="0"/>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599" name="Line 38"/>
              <p:cNvSpPr>
                <a:spLocks noChangeShapeType="1"/>
              </p:cNvSpPr>
              <p:nvPr/>
            </p:nvSpPr>
            <p:spPr bwMode="auto">
              <a:xfrm>
                <a:off x="1038" y="2667"/>
                <a:ext cx="4128" cy="0"/>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600" name="Line 39"/>
              <p:cNvSpPr>
                <a:spLocks noChangeShapeType="1"/>
              </p:cNvSpPr>
              <p:nvPr/>
            </p:nvSpPr>
            <p:spPr bwMode="auto">
              <a:xfrm>
                <a:off x="924" y="2535"/>
                <a:ext cx="4050" cy="0"/>
              </a:xfrm>
              <a:prstGeom prst="line">
                <a:avLst/>
              </a:prstGeom>
              <a:noFill/>
              <a:ln w="6350">
                <a:solidFill>
                  <a:schemeClr val="tx1">
                    <a:alpha val="50195"/>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50601" name="Line 40"/>
              <p:cNvSpPr>
                <a:spLocks noChangeShapeType="1"/>
              </p:cNvSpPr>
              <p:nvPr/>
            </p:nvSpPr>
            <p:spPr bwMode="auto">
              <a:xfrm>
                <a:off x="828" y="2415"/>
                <a:ext cx="3978" cy="0"/>
              </a:xfrm>
              <a:prstGeom prst="line">
                <a:avLst/>
              </a:prstGeom>
              <a:noFill/>
              <a:ln w="6350">
                <a:solidFill>
                  <a:schemeClr val="tx1">
                    <a:alpha val="25098"/>
                  </a:schemeClr>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50576" name="Line 41"/>
            <p:cNvSpPr>
              <a:spLocks noChangeShapeType="1"/>
            </p:cNvSpPr>
            <p:nvPr/>
          </p:nvSpPr>
          <p:spPr bwMode="auto">
            <a:xfrm>
              <a:off x="931" y="2645"/>
              <a:ext cx="4613"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0577" name="AutoShape 42"/>
            <p:cNvSpPr>
              <a:spLocks noChangeArrowheads="1"/>
            </p:cNvSpPr>
            <p:nvPr/>
          </p:nvSpPr>
          <p:spPr bwMode="auto">
            <a:xfrm rot="-5400000">
              <a:off x="43" y="1754"/>
              <a:ext cx="1008" cy="769"/>
            </a:xfrm>
            <a:prstGeom prst="parallelogram">
              <a:avLst>
                <a:gd name="adj" fmla="val 119549"/>
              </a:avLst>
            </a:prstGeom>
            <a:solidFill>
              <a:srgbClr val="7B1F7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78" name="Line 43"/>
            <p:cNvSpPr>
              <a:spLocks noChangeShapeType="1"/>
            </p:cNvSpPr>
            <p:nvPr/>
          </p:nvSpPr>
          <p:spPr bwMode="auto">
            <a:xfrm flipH="1" flipV="1">
              <a:off x="162" y="1725"/>
              <a:ext cx="772" cy="9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75564" name="Text Box 44"/>
            <p:cNvSpPr txBox="1">
              <a:spLocks noChangeArrowheads="1"/>
            </p:cNvSpPr>
            <p:nvPr/>
          </p:nvSpPr>
          <p:spPr bwMode="auto">
            <a:xfrm>
              <a:off x="3203" y="2300"/>
              <a:ext cx="991" cy="173"/>
            </a:xfrm>
            <a:prstGeom prst="rect">
              <a:avLst/>
            </a:prstGeom>
            <a:noFill/>
            <a:ln w="9525">
              <a:noFill/>
              <a:miter lim="800000"/>
              <a:headEnd/>
              <a:tailEnd/>
            </a:ln>
            <a:effectLst/>
          </p:spPr>
          <p:txBody>
            <a:bodyPr>
              <a:spAutoFit/>
            </a:bodyPr>
            <a:lstStyle/>
            <a:p>
              <a:pPr>
                <a:spcBef>
                  <a:spcPct val="50000"/>
                </a:spcBef>
                <a:defRPr/>
              </a:pPr>
              <a:endParaRPr lang="en-US" sz="1200" b="1">
                <a:solidFill>
                  <a:schemeClr val="tx2"/>
                </a:solidFill>
                <a:effectLst>
                  <a:outerShdw blurRad="38100" dist="38100" dir="2700000" algn="tl">
                    <a:srgbClr val="C0C0C0"/>
                  </a:outerShdw>
                </a:effectLst>
              </a:endParaRPr>
            </a:p>
          </p:txBody>
        </p:sp>
      </p:grpSp>
      <p:grpSp>
        <p:nvGrpSpPr>
          <p:cNvPr id="7" name="Group 45"/>
          <p:cNvGrpSpPr>
            <a:grpSpLocks/>
          </p:cNvGrpSpPr>
          <p:nvPr/>
        </p:nvGrpSpPr>
        <p:grpSpPr bwMode="auto">
          <a:xfrm>
            <a:off x="838200" y="2293938"/>
            <a:ext cx="2617788" cy="2273300"/>
            <a:chOff x="433" y="1122"/>
            <a:chExt cx="1676" cy="1432"/>
          </a:xfrm>
        </p:grpSpPr>
        <p:grpSp>
          <p:nvGrpSpPr>
            <p:cNvPr id="49894" name="Group 46"/>
            <p:cNvGrpSpPr>
              <a:grpSpLocks/>
            </p:cNvGrpSpPr>
            <p:nvPr/>
          </p:nvGrpSpPr>
          <p:grpSpPr bwMode="auto">
            <a:xfrm>
              <a:off x="965" y="2105"/>
              <a:ext cx="190" cy="173"/>
              <a:chOff x="0" y="888"/>
              <a:chExt cx="588" cy="514"/>
            </a:xfrm>
          </p:grpSpPr>
          <p:sp>
            <p:nvSpPr>
              <p:cNvPr id="875567" name="Freeform 47"/>
              <p:cNvSpPr>
                <a:spLocks/>
              </p:cNvSpPr>
              <p:nvPr/>
            </p:nvSpPr>
            <p:spPr bwMode="auto">
              <a:xfrm>
                <a:off x="-1" y="888"/>
                <a:ext cx="588" cy="514"/>
              </a:xfrm>
              <a:custGeom>
                <a:avLst/>
                <a:gdLst/>
                <a:ahLst/>
                <a:cxnLst>
                  <a:cxn ang="0">
                    <a:pos x="6" y="513"/>
                  </a:cxn>
                  <a:cxn ang="0">
                    <a:pos x="0" y="489"/>
                  </a:cxn>
                  <a:cxn ang="0">
                    <a:pos x="72" y="351"/>
                  </a:cxn>
                  <a:cxn ang="0">
                    <a:pos x="74" y="0"/>
                  </a:cxn>
                  <a:cxn ang="0">
                    <a:pos x="515" y="0"/>
                  </a:cxn>
                  <a:cxn ang="0">
                    <a:pos x="516" y="351"/>
                  </a:cxn>
                  <a:cxn ang="0">
                    <a:pos x="588" y="489"/>
                  </a:cxn>
                  <a:cxn ang="0">
                    <a:pos x="579" y="511"/>
                  </a:cxn>
                  <a:cxn ang="0">
                    <a:pos x="6" y="513"/>
                  </a:cxn>
                </a:cxnLst>
                <a:rect l="0" t="0" r="r" b="b"/>
                <a:pathLst>
                  <a:path w="588" h="513">
                    <a:moveTo>
                      <a:pt x="6" y="513"/>
                    </a:moveTo>
                    <a:lnTo>
                      <a:pt x="0" y="489"/>
                    </a:lnTo>
                    <a:lnTo>
                      <a:pt x="72" y="351"/>
                    </a:lnTo>
                    <a:lnTo>
                      <a:pt x="74" y="0"/>
                    </a:lnTo>
                    <a:lnTo>
                      <a:pt x="515" y="0"/>
                    </a:lnTo>
                    <a:lnTo>
                      <a:pt x="516" y="351"/>
                    </a:lnTo>
                    <a:lnTo>
                      <a:pt x="588" y="489"/>
                    </a:lnTo>
                    <a:lnTo>
                      <a:pt x="579" y="511"/>
                    </a:lnTo>
                    <a:lnTo>
                      <a:pt x="6" y="513"/>
                    </a:lnTo>
                    <a:close/>
                  </a:path>
                </a:pathLst>
              </a:custGeom>
              <a:solidFill>
                <a:srgbClr val="CCCCCC"/>
              </a:solidFill>
              <a:ln w="3175">
                <a:solidFill>
                  <a:srgbClr val="808080"/>
                </a:solidFill>
                <a:round/>
                <a:headEnd/>
                <a:tailEnd/>
              </a:ln>
              <a:effectLst>
                <a:outerShdw dist="17961" dir="2700000" algn="ctr" rotWithShape="0">
                  <a:schemeClr val="bg2">
                    <a:alpha val="50000"/>
                  </a:schemeClr>
                </a:outerShdw>
              </a:effectLst>
            </p:spPr>
            <p:txBody>
              <a:bodyPr/>
              <a:lstStyle/>
              <a:p>
                <a:pPr>
                  <a:defRPr/>
                </a:pPr>
                <a:endParaRPr lang="fa-IR"/>
              </a:p>
            </p:txBody>
          </p:sp>
          <p:sp>
            <p:nvSpPr>
              <p:cNvPr id="50472" name="Freeform 48"/>
              <p:cNvSpPr>
                <a:spLocks/>
              </p:cNvSpPr>
              <p:nvPr/>
            </p:nvSpPr>
            <p:spPr bwMode="auto">
              <a:xfrm>
                <a:off x="0" y="1378"/>
                <a:ext cx="588" cy="24"/>
              </a:xfrm>
              <a:custGeom>
                <a:avLst/>
                <a:gdLst>
                  <a:gd name="T0" fmla="*/ 6 w 588"/>
                  <a:gd name="T1" fmla="*/ 24 h 24"/>
                  <a:gd name="T2" fmla="*/ 0 w 588"/>
                  <a:gd name="T3" fmla="*/ 0 h 24"/>
                  <a:gd name="T4" fmla="*/ 588 w 588"/>
                  <a:gd name="T5" fmla="*/ 0 h 24"/>
                  <a:gd name="T6" fmla="*/ 579 w 588"/>
                  <a:gd name="T7" fmla="*/ 22 h 24"/>
                  <a:gd name="T8" fmla="*/ 6 w 588"/>
                  <a:gd name="T9" fmla="*/ 24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73" name="Freeform 49"/>
              <p:cNvSpPr>
                <a:spLocks/>
              </p:cNvSpPr>
              <p:nvPr/>
            </p:nvSpPr>
            <p:spPr bwMode="auto">
              <a:xfrm>
                <a:off x="85" y="902"/>
                <a:ext cx="417" cy="308"/>
              </a:xfrm>
              <a:custGeom>
                <a:avLst/>
                <a:gdLst>
                  <a:gd name="T0" fmla="*/ 390 w 420"/>
                  <a:gd name="T1" fmla="*/ 0 h 308"/>
                  <a:gd name="T2" fmla="*/ 0 w 420"/>
                  <a:gd name="T3" fmla="*/ 0 h 308"/>
                  <a:gd name="T4" fmla="*/ 1 w 420"/>
                  <a:gd name="T5" fmla="*/ 308 h 308"/>
                  <a:gd name="T6" fmla="*/ 390 w 420"/>
                  <a:gd name="T7" fmla="*/ 308 h 308"/>
                  <a:gd name="T8" fmla="*/ 39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6350">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74" name="Freeform 50"/>
              <p:cNvSpPr>
                <a:spLocks/>
              </p:cNvSpPr>
              <p:nvPr/>
            </p:nvSpPr>
            <p:spPr bwMode="auto">
              <a:xfrm>
                <a:off x="70" y="1236"/>
                <a:ext cx="448" cy="7"/>
              </a:xfrm>
              <a:custGeom>
                <a:avLst/>
                <a:gdLst>
                  <a:gd name="T0" fmla="*/ 0 w 448"/>
                  <a:gd name="T1" fmla="*/ 6 h 7"/>
                  <a:gd name="T2" fmla="*/ 3 w 448"/>
                  <a:gd name="T3" fmla="*/ 0 h 7"/>
                  <a:gd name="T4" fmla="*/ 445 w 448"/>
                  <a:gd name="T5" fmla="*/ 0 h 7"/>
                  <a:gd name="T6" fmla="*/ 448 w 448"/>
                  <a:gd name="T7" fmla="*/ 7 h 7"/>
                  <a:gd name="T8" fmla="*/ 0 w 448"/>
                  <a:gd name="T9" fmla="*/ 6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50475" name="Group 51"/>
              <p:cNvGrpSpPr>
                <a:grpSpLocks/>
              </p:cNvGrpSpPr>
              <p:nvPr/>
            </p:nvGrpSpPr>
            <p:grpSpPr bwMode="auto">
              <a:xfrm>
                <a:off x="55" y="1252"/>
                <a:ext cx="485" cy="84"/>
                <a:chOff x="55" y="1252"/>
                <a:chExt cx="485" cy="84"/>
              </a:xfrm>
            </p:grpSpPr>
            <p:sp>
              <p:nvSpPr>
                <p:cNvPr id="50477" name="Rectangle 52"/>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78" name="Rectangle 53"/>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79" name="Rectangle 54"/>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0" name="Rectangle 55"/>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1" name="Rectangle 56"/>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2" name="Rectangle 57"/>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3" name="Rectangle 58"/>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4" name="Rectangle 59"/>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5" name="Rectangle 60"/>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6" name="Rectangle 61"/>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7" name="Rectangle 62"/>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8" name="Rectangle 63"/>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89" name="Rectangle 64"/>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0" name="Rectangle 65"/>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1" name="Rectangle 66"/>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2" name="Rectangle 67"/>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3" name="Rectangle 68"/>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4" name="Rectangle 69"/>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5" name="Rectangle 70"/>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6" name="Rectangle 71"/>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7" name="Rectangle 72"/>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8" name="Rectangle 73"/>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99" name="Rectangle 74"/>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0" name="Rectangle 75"/>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1" name="Rectangle 76"/>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2" name="Rectangle 77"/>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3" name="Rectangle 78"/>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4" name="Rectangle 79"/>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5" name="Rectangle 80"/>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6" name="Rectangle 81"/>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7" name="Rectangle 82"/>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8" name="Rectangle 83"/>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09" name="Rectangle 84"/>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0" name="Rectangle 85"/>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1" name="Rectangle 86"/>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2" name="Rectangle 87"/>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3" name="Rectangle 88"/>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4" name="Rectangle 89"/>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5" name="Rectangle 90"/>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6" name="Rectangle 91"/>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7" name="Rectangle 92"/>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8" name="Rectangle 93"/>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19" name="Rectangle 94"/>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0" name="Rectangle 95"/>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1" name="Rectangle 96"/>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2" name="Rectangle 97"/>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3" name="Rectangle 98"/>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4" name="Rectangle 99"/>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5" name="Rectangle 100"/>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6" name="Rectangle 101"/>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7" name="Rectangle 102"/>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8" name="Rectangle 103"/>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29" name="Rectangle 104"/>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0" name="Rectangle 105"/>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1" name="Rectangle 106"/>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2" name="Rectangle 107"/>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3" name="Rectangle 108"/>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4" name="Rectangle 109"/>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5" name="Rectangle 110"/>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6" name="Rectangle 111"/>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7" name="Rectangle 112"/>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8" name="Rectangle 113"/>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39" name="Rectangle 114"/>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0" name="Rectangle 115"/>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1" name="Rectangle 116"/>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2" name="Rectangle 117"/>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3" name="Rectangle 118"/>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4" name="Rectangle 119"/>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5" name="Rectangle 120"/>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6" name="Rectangle 121"/>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7" name="Rectangle 122"/>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8" name="Rectangle 123"/>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49" name="Rectangle 124"/>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0" name="Rectangle 125"/>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1" name="Rectangle 126"/>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2" name="Rectangle 127"/>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3" name="Rectangle 128"/>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4" name="Rectangle 129"/>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5" name="Rectangle 130"/>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6" name="Rectangle 131"/>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7" name="Rectangle 132"/>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8" name="Rectangle 133"/>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59" name="Rectangle 134"/>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0" name="Rectangle 135"/>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1" name="Rectangle 136"/>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2" name="Rectangle 137"/>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3" name="Rectangle 138"/>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4" name="Rectangle 139"/>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5" name="Rectangle 140"/>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6" name="Rectangle 141"/>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7" name="Rectangle 142"/>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8" name="Rectangle 143"/>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69" name="Rectangle 144"/>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70" name="Rectangle 145"/>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71" name="Rectangle 146"/>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572" name="Rectangle 147"/>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50476" name="Rectangle 148"/>
              <p:cNvSpPr>
                <a:spLocks noChangeArrowheads="1"/>
              </p:cNvSpPr>
              <p:nvPr/>
            </p:nvSpPr>
            <p:spPr bwMode="auto">
              <a:xfrm>
                <a:off x="262" y="1342"/>
                <a:ext cx="58" cy="23"/>
              </a:xfrm>
              <a:prstGeom prst="rect">
                <a:avLst/>
              </a:prstGeom>
              <a:solidFill>
                <a:srgbClr val="B3B3B3"/>
              </a:solidFill>
              <a:ln w="3175">
                <a:solidFill>
                  <a:srgbClr val="96969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895" name="Group 149"/>
            <p:cNvGrpSpPr>
              <a:grpSpLocks/>
            </p:cNvGrpSpPr>
            <p:nvPr/>
          </p:nvGrpSpPr>
          <p:grpSpPr bwMode="auto">
            <a:xfrm>
              <a:off x="896" y="2048"/>
              <a:ext cx="109" cy="248"/>
              <a:chOff x="103" y="714"/>
              <a:chExt cx="530" cy="1173"/>
            </a:xfrm>
          </p:grpSpPr>
          <p:sp>
            <p:nvSpPr>
              <p:cNvPr id="50469" name="Oval 150"/>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70" name="Freeform 151"/>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896" name="Group 152"/>
            <p:cNvGrpSpPr>
              <a:grpSpLocks/>
            </p:cNvGrpSpPr>
            <p:nvPr/>
          </p:nvGrpSpPr>
          <p:grpSpPr bwMode="auto">
            <a:xfrm>
              <a:off x="1063" y="2147"/>
              <a:ext cx="207" cy="190"/>
              <a:chOff x="1227" y="700"/>
              <a:chExt cx="829" cy="743"/>
            </a:xfrm>
          </p:grpSpPr>
          <p:sp>
            <p:nvSpPr>
              <p:cNvPr id="50446" name="Freeform 153"/>
              <p:cNvSpPr>
                <a:spLocks/>
              </p:cNvSpPr>
              <p:nvPr/>
            </p:nvSpPr>
            <p:spPr bwMode="auto">
              <a:xfrm>
                <a:off x="1227" y="700"/>
                <a:ext cx="829" cy="738"/>
              </a:xfrm>
              <a:custGeom>
                <a:avLst/>
                <a:gdLst>
                  <a:gd name="T0" fmla="*/ 23108 w 549"/>
                  <a:gd name="T1" fmla="*/ 22866 h 486"/>
                  <a:gd name="T2" fmla="*/ 9756 w 549"/>
                  <a:gd name="T3" fmla="*/ 30957 h 486"/>
                  <a:gd name="T4" fmla="*/ 6036 w 549"/>
                  <a:gd name="T5" fmla="*/ 31690 h 486"/>
                  <a:gd name="T6" fmla="*/ 951 w 549"/>
                  <a:gd name="T7" fmla="*/ 29154 h 486"/>
                  <a:gd name="T8" fmla="*/ 0 w 549"/>
                  <a:gd name="T9" fmla="*/ 27051 h 486"/>
                  <a:gd name="T10" fmla="*/ 737 w 549"/>
                  <a:gd name="T11" fmla="*/ 25677 h 486"/>
                  <a:gd name="T12" fmla="*/ 15697 w 549"/>
                  <a:gd name="T13" fmla="*/ 16992 h 486"/>
                  <a:gd name="T14" fmla="*/ 16465 w 549"/>
                  <a:gd name="T15" fmla="*/ 16695 h 486"/>
                  <a:gd name="T16" fmla="*/ 16574 w 549"/>
                  <a:gd name="T17" fmla="*/ 15823 h 486"/>
                  <a:gd name="T18" fmla="*/ 26721 w 549"/>
                  <a:gd name="T19" fmla="*/ 0 h 486"/>
                  <a:gd name="T20" fmla="*/ 29770 w 549"/>
                  <a:gd name="T21" fmla="*/ 258 h 486"/>
                  <a:gd name="T22" fmla="*/ 31380 w 549"/>
                  <a:gd name="T23" fmla="*/ 978 h 486"/>
                  <a:gd name="T24" fmla="*/ 33844 w 549"/>
                  <a:gd name="T25" fmla="*/ 4376 h 486"/>
                  <a:gd name="T26" fmla="*/ 23593 w 549"/>
                  <a:gd name="T27" fmla="*/ 20723 h 486"/>
                  <a:gd name="T28" fmla="*/ 23593 w 549"/>
                  <a:gd name="T29" fmla="*/ 21759 h 486"/>
                  <a:gd name="T30" fmla="*/ 23108 w 549"/>
                  <a:gd name="T31" fmla="*/ 22866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9"/>
                  <a:gd name="T49" fmla="*/ 0 h 486"/>
                  <a:gd name="T50" fmla="*/ 549 w 549"/>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9" h="486">
                    <a:moveTo>
                      <a:pt x="375" y="351"/>
                    </a:moveTo>
                    <a:lnTo>
                      <a:pt x="158" y="475"/>
                    </a:lnTo>
                    <a:lnTo>
                      <a:pt x="98" y="486"/>
                    </a:lnTo>
                    <a:lnTo>
                      <a:pt x="15" y="447"/>
                    </a:lnTo>
                    <a:lnTo>
                      <a:pt x="0" y="415"/>
                    </a:lnTo>
                    <a:lnTo>
                      <a:pt x="12" y="394"/>
                    </a:lnTo>
                    <a:lnTo>
                      <a:pt x="255" y="261"/>
                    </a:lnTo>
                    <a:lnTo>
                      <a:pt x="267" y="256"/>
                    </a:lnTo>
                    <a:lnTo>
                      <a:pt x="269" y="243"/>
                    </a:lnTo>
                    <a:lnTo>
                      <a:pt x="434" y="0"/>
                    </a:lnTo>
                    <a:lnTo>
                      <a:pt x="483" y="4"/>
                    </a:lnTo>
                    <a:lnTo>
                      <a:pt x="509" y="15"/>
                    </a:lnTo>
                    <a:lnTo>
                      <a:pt x="549" y="67"/>
                    </a:lnTo>
                    <a:lnTo>
                      <a:pt x="383" y="318"/>
                    </a:lnTo>
                    <a:lnTo>
                      <a:pt x="383" y="334"/>
                    </a:lnTo>
                    <a:lnTo>
                      <a:pt x="375" y="351"/>
                    </a:lnTo>
                    <a:close/>
                  </a:path>
                </a:pathLst>
              </a:custGeom>
              <a:solidFill>
                <a:srgbClr val="808080"/>
              </a:solidFill>
              <a:ln w="6350">
                <a:solidFill>
                  <a:srgbClr val="666666">
                    <a:alpha val="7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5674" name="Freeform 154"/>
              <p:cNvSpPr>
                <a:spLocks/>
              </p:cNvSpPr>
              <p:nvPr/>
            </p:nvSpPr>
            <p:spPr bwMode="auto">
              <a:xfrm>
                <a:off x="1683" y="778"/>
                <a:ext cx="305" cy="332"/>
              </a:xfrm>
              <a:custGeom>
                <a:avLst/>
                <a:gdLst/>
                <a:ahLst/>
                <a:cxnLst>
                  <a:cxn ang="0">
                    <a:pos x="112" y="0"/>
                  </a:cxn>
                  <a:cxn ang="0">
                    <a:pos x="0" y="168"/>
                  </a:cxn>
                  <a:cxn ang="0">
                    <a:pos x="90" y="219"/>
                  </a:cxn>
                  <a:cxn ang="0">
                    <a:pos x="201" y="51"/>
                  </a:cxn>
                  <a:cxn ang="0">
                    <a:pos x="112" y="0"/>
                  </a:cxn>
                </a:cxnLst>
                <a:rect l="0" t="0" r="r" b="b"/>
                <a:pathLst>
                  <a:path w="201" h="219">
                    <a:moveTo>
                      <a:pt x="112" y="0"/>
                    </a:moveTo>
                    <a:lnTo>
                      <a:pt x="0" y="168"/>
                    </a:lnTo>
                    <a:lnTo>
                      <a:pt x="90" y="219"/>
                    </a:lnTo>
                    <a:lnTo>
                      <a:pt x="201" y="51"/>
                    </a:lnTo>
                    <a:lnTo>
                      <a:pt x="112" y="0"/>
                    </a:lnTo>
                    <a:close/>
                  </a:path>
                </a:pathLst>
              </a:custGeom>
              <a:gradFill rotWithShape="1">
                <a:gsLst>
                  <a:gs pos="0">
                    <a:schemeClr val="tx1"/>
                  </a:gs>
                  <a:gs pos="50000">
                    <a:schemeClr val="accent1"/>
                  </a:gs>
                  <a:gs pos="100000">
                    <a:schemeClr val="tx1"/>
                  </a:gs>
                </a:gsLst>
                <a:lin ang="2700000" scaled="1"/>
              </a:gradFill>
              <a:ln w="3175">
                <a:solidFill>
                  <a:srgbClr val="FFFFFF">
                    <a:alpha val="50000"/>
                  </a:srgbClr>
                </a:solidFill>
                <a:round/>
                <a:headEnd/>
                <a:tailEnd/>
              </a:ln>
              <a:effectLst/>
            </p:spPr>
            <p:txBody>
              <a:bodyPr/>
              <a:lstStyle/>
              <a:p>
                <a:pPr>
                  <a:defRPr/>
                </a:pPr>
                <a:endParaRPr lang="fa-IR"/>
              </a:p>
            </p:txBody>
          </p:sp>
          <p:sp>
            <p:nvSpPr>
              <p:cNvPr id="50448" name="AutoShape 155"/>
              <p:cNvSpPr>
                <a:spLocks noChangeArrowheads="1"/>
              </p:cNvSpPr>
              <p:nvPr/>
            </p:nvSpPr>
            <p:spPr bwMode="auto">
              <a:xfrm rot="-3632258">
                <a:off x="1932" y="745"/>
                <a:ext cx="26" cy="52"/>
              </a:xfrm>
              <a:prstGeom prst="roundRect">
                <a:avLst>
                  <a:gd name="adj" fmla="val 16667"/>
                </a:avLst>
              </a:prstGeom>
              <a:solidFill>
                <a:srgbClr val="B3B3B3"/>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49" name="Oval 156"/>
              <p:cNvSpPr>
                <a:spLocks noChangeArrowheads="1"/>
              </p:cNvSpPr>
              <p:nvPr/>
            </p:nvSpPr>
            <p:spPr bwMode="auto">
              <a:xfrm rot="-3632258">
                <a:off x="1931" y="758"/>
                <a:ext cx="26" cy="25"/>
              </a:xfrm>
              <a:prstGeom prst="ellipse">
                <a:avLst/>
              </a:prstGeom>
              <a:solidFill>
                <a:schemeClr val="bg2"/>
              </a:solidFill>
              <a:ln w="3175">
                <a:solidFill>
                  <a:srgbClr val="6666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0" name="Oval 157"/>
              <p:cNvSpPr>
                <a:spLocks noChangeArrowheads="1"/>
              </p:cNvSpPr>
              <p:nvPr/>
            </p:nvSpPr>
            <p:spPr bwMode="auto">
              <a:xfrm rot="-3539440">
                <a:off x="1547" y="1263"/>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1" name="Oval 158"/>
              <p:cNvSpPr>
                <a:spLocks noChangeArrowheads="1"/>
              </p:cNvSpPr>
              <p:nvPr/>
            </p:nvSpPr>
            <p:spPr bwMode="auto">
              <a:xfrm rot="-3539440">
                <a:off x="1510" y="1284"/>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2" name="Oval 159"/>
              <p:cNvSpPr>
                <a:spLocks noChangeArrowheads="1"/>
              </p:cNvSpPr>
              <p:nvPr/>
            </p:nvSpPr>
            <p:spPr bwMode="auto">
              <a:xfrm rot="-3539440">
                <a:off x="1473" y="1304"/>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3" name="Oval 160"/>
              <p:cNvSpPr>
                <a:spLocks noChangeArrowheads="1"/>
              </p:cNvSpPr>
              <p:nvPr/>
            </p:nvSpPr>
            <p:spPr bwMode="auto">
              <a:xfrm rot="-3539440">
                <a:off x="1436" y="1327"/>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4" name="Oval 161"/>
              <p:cNvSpPr>
                <a:spLocks noChangeArrowheads="1"/>
              </p:cNvSpPr>
              <p:nvPr/>
            </p:nvSpPr>
            <p:spPr bwMode="auto">
              <a:xfrm rot="-3539440">
                <a:off x="1498" y="1231"/>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5" name="Oval 162"/>
              <p:cNvSpPr>
                <a:spLocks noChangeArrowheads="1"/>
              </p:cNvSpPr>
              <p:nvPr/>
            </p:nvSpPr>
            <p:spPr bwMode="auto">
              <a:xfrm rot="-3539440">
                <a:off x="1462" y="1252"/>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6" name="Oval 163"/>
              <p:cNvSpPr>
                <a:spLocks noChangeArrowheads="1"/>
              </p:cNvSpPr>
              <p:nvPr/>
            </p:nvSpPr>
            <p:spPr bwMode="auto">
              <a:xfrm rot="-3539440">
                <a:off x="1424" y="1272"/>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7" name="Oval 164"/>
              <p:cNvSpPr>
                <a:spLocks noChangeArrowheads="1"/>
              </p:cNvSpPr>
              <p:nvPr/>
            </p:nvSpPr>
            <p:spPr bwMode="auto">
              <a:xfrm rot="-3539440">
                <a:off x="1388" y="1295"/>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8" name="Oval 165"/>
              <p:cNvSpPr>
                <a:spLocks noChangeArrowheads="1"/>
              </p:cNvSpPr>
              <p:nvPr/>
            </p:nvSpPr>
            <p:spPr bwMode="auto">
              <a:xfrm rot="-3539440">
                <a:off x="1447" y="1199"/>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59" name="Oval 166"/>
              <p:cNvSpPr>
                <a:spLocks noChangeArrowheads="1"/>
              </p:cNvSpPr>
              <p:nvPr/>
            </p:nvSpPr>
            <p:spPr bwMode="auto">
              <a:xfrm rot="-3539440">
                <a:off x="1410" y="1221"/>
                <a:ext cx="19"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60" name="Oval 167"/>
              <p:cNvSpPr>
                <a:spLocks noChangeArrowheads="1"/>
              </p:cNvSpPr>
              <p:nvPr/>
            </p:nvSpPr>
            <p:spPr bwMode="auto">
              <a:xfrm rot="-3539440">
                <a:off x="1373" y="1240"/>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61" name="Oval 168"/>
              <p:cNvSpPr>
                <a:spLocks noChangeArrowheads="1"/>
              </p:cNvSpPr>
              <p:nvPr/>
            </p:nvSpPr>
            <p:spPr bwMode="auto">
              <a:xfrm rot="-3539440">
                <a:off x="1337" y="1263"/>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62" name="Oval 169"/>
              <p:cNvSpPr>
                <a:spLocks noChangeArrowheads="1"/>
              </p:cNvSpPr>
              <p:nvPr/>
            </p:nvSpPr>
            <p:spPr bwMode="auto">
              <a:xfrm rot="-3539440">
                <a:off x="1643" y="1199"/>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63" name="Oval 170"/>
              <p:cNvSpPr>
                <a:spLocks noChangeArrowheads="1"/>
              </p:cNvSpPr>
              <p:nvPr/>
            </p:nvSpPr>
            <p:spPr bwMode="auto">
              <a:xfrm rot="-3539440">
                <a:off x="1631" y="1146"/>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64" name="Oval 171"/>
              <p:cNvSpPr>
                <a:spLocks noChangeArrowheads="1"/>
              </p:cNvSpPr>
              <p:nvPr/>
            </p:nvSpPr>
            <p:spPr bwMode="auto">
              <a:xfrm rot="-3539440">
                <a:off x="1595" y="1167"/>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65" name="Oval 172"/>
              <p:cNvSpPr>
                <a:spLocks noChangeArrowheads="1"/>
              </p:cNvSpPr>
              <p:nvPr/>
            </p:nvSpPr>
            <p:spPr bwMode="auto">
              <a:xfrm rot="-3539440">
                <a:off x="1557" y="1187"/>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66" name="Oval 173"/>
              <p:cNvSpPr>
                <a:spLocks noChangeArrowheads="1"/>
              </p:cNvSpPr>
              <p:nvPr/>
            </p:nvSpPr>
            <p:spPr bwMode="auto">
              <a:xfrm rot="-3539440">
                <a:off x="1544" y="1135"/>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5694" name="Freeform 174"/>
              <p:cNvSpPr>
                <a:spLocks/>
              </p:cNvSpPr>
              <p:nvPr/>
            </p:nvSpPr>
            <p:spPr bwMode="auto">
              <a:xfrm>
                <a:off x="1228" y="798"/>
                <a:ext cx="830" cy="645"/>
              </a:xfrm>
              <a:custGeom>
                <a:avLst/>
                <a:gdLst/>
                <a:ahLst/>
                <a:cxnLst>
                  <a:cxn ang="0">
                    <a:pos x="375" y="290"/>
                  </a:cxn>
                  <a:cxn ang="0">
                    <a:pos x="158" y="414"/>
                  </a:cxn>
                  <a:cxn ang="0">
                    <a:pos x="98" y="425"/>
                  </a:cxn>
                  <a:cxn ang="0">
                    <a:pos x="15" y="386"/>
                  </a:cxn>
                  <a:cxn ang="0">
                    <a:pos x="0" y="354"/>
                  </a:cxn>
                  <a:cxn ang="0">
                    <a:pos x="101" y="406"/>
                  </a:cxn>
                  <a:cxn ang="0">
                    <a:pos x="152" y="393"/>
                  </a:cxn>
                  <a:cxn ang="0">
                    <a:pos x="363" y="268"/>
                  </a:cxn>
                  <a:cxn ang="0">
                    <a:pos x="378" y="253"/>
                  </a:cxn>
                  <a:cxn ang="0">
                    <a:pos x="545" y="0"/>
                  </a:cxn>
                  <a:cxn ang="0">
                    <a:pos x="549" y="6"/>
                  </a:cxn>
                  <a:cxn ang="0">
                    <a:pos x="383" y="257"/>
                  </a:cxn>
                  <a:cxn ang="0">
                    <a:pos x="383" y="273"/>
                  </a:cxn>
                  <a:cxn ang="0">
                    <a:pos x="375" y="290"/>
                  </a:cxn>
                </a:cxnLst>
                <a:rect l="0" t="0" r="r" b="b"/>
                <a:pathLst>
                  <a:path w="549" h="425">
                    <a:moveTo>
                      <a:pt x="375" y="290"/>
                    </a:moveTo>
                    <a:lnTo>
                      <a:pt x="158" y="414"/>
                    </a:lnTo>
                    <a:lnTo>
                      <a:pt x="98" y="425"/>
                    </a:lnTo>
                    <a:lnTo>
                      <a:pt x="15" y="386"/>
                    </a:lnTo>
                    <a:lnTo>
                      <a:pt x="0" y="354"/>
                    </a:lnTo>
                    <a:lnTo>
                      <a:pt x="101" y="406"/>
                    </a:lnTo>
                    <a:lnTo>
                      <a:pt x="152" y="393"/>
                    </a:lnTo>
                    <a:lnTo>
                      <a:pt x="363" y="268"/>
                    </a:lnTo>
                    <a:lnTo>
                      <a:pt x="378" y="253"/>
                    </a:lnTo>
                    <a:lnTo>
                      <a:pt x="545" y="0"/>
                    </a:lnTo>
                    <a:lnTo>
                      <a:pt x="549" y="6"/>
                    </a:lnTo>
                    <a:lnTo>
                      <a:pt x="383" y="257"/>
                    </a:lnTo>
                    <a:lnTo>
                      <a:pt x="383" y="273"/>
                    </a:lnTo>
                    <a:lnTo>
                      <a:pt x="375" y="290"/>
                    </a:lnTo>
                    <a:close/>
                  </a:path>
                </a:pathLst>
              </a:custGeom>
              <a:solidFill>
                <a:srgbClr val="666666"/>
              </a:solidFill>
              <a:ln w="6350">
                <a:solidFill>
                  <a:srgbClr val="666666">
                    <a:alpha val="70000"/>
                  </a:srgbClr>
                </a:solidFill>
                <a:round/>
                <a:headEnd/>
                <a:tailEnd/>
              </a:ln>
              <a:effectLst>
                <a:outerShdw dist="12700" dir="5400000" algn="ctr" rotWithShape="0">
                  <a:schemeClr val="bg2">
                    <a:alpha val="50000"/>
                  </a:schemeClr>
                </a:outerShdw>
              </a:effectLst>
            </p:spPr>
            <p:txBody>
              <a:bodyPr/>
              <a:lstStyle/>
              <a:p>
                <a:pPr>
                  <a:defRPr/>
                </a:pPr>
                <a:endParaRPr lang="fa-IR"/>
              </a:p>
            </p:txBody>
          </p:sp>
          <p:sp>
            <p:nvSpPr>
              <p:cNvPr id="50468" name="Freeform 175"/>
              <p:cNvSpPr>
                <a:spLocks/>
              </p:cNvSpPr>
              <p:nvPr/>
            </p:nvSpPr>
            <p:spPr bwMode="auto">
              <a:xfrm>
                <a:off x="1630" y="1080"/>
                <a:ext cx="166" cy="111"/>
              </a:xfrm>
              <a:custGeom>
                <a:avLst/>
                <a:gdLst>
                  <a:gd name="T0" fmla="*/ 142 w 110"/>
                  <a:gd name="T1" fmla="*/ 0 h 73"/>
                  <a:gd name="T2" fmla="*/ 0 w 110"/>
                  <a:gd name="T3" fmla="*/ 608 h 73"/>
                  <a:gd name="T4" fmla="*/ 6379 w 110"/>
                  <a:gd name="T5" fmla="*/ 4837 h 73"/>
                  <a:gd name="T6" fmla="*/ 6752 w 110"/>
                  <a:gd name="T7" fmla="*/ 4437 h 73"/>
                  <a:gd name="T8" fmla="*/ 142 w 110"/>
                  <a:gd name="T9" fmla="*/ 0 h 73"/>
                  <a:gd name="T10" fmla="*/ 0 60000 65536"/>
                  <a:gd name="T11" fmla="*/ 0 60000 65536"/>
                  <a:gd name="T12" fmla="*/ 0 60000 65536"/>
                  <a:gd name="T13" fmla="*/ 0 60000 65536"/>
                  <a:gd name="T14" fmla="*/ 0 60000 65536"/>
                  <a:gd name="T15" fmla="*/ 0 w 110"/>
                  <a:gd name="T16" fmla="*/ 0 h 73"/>
                  <a:gd name="T17" fmla="*/ 110 w 110"/>
                  <a:gd name="T18" fmla="*/ 73 h 73"/>
                </a:gdLst>
                <a:ahLst/>
                <a:cxnLst>
                  <a:cxn ang="T10">
                    <a:pos x="T0" y="T1"/>
                  </a:cxn>
                  <a:cxn ang="T11">
                    <a:pos x="T2" y="T3"/>
                  </a:cxn>
                  <a:cxn ang="T12">
                    <a:pos x="T4" y="T5"/>
                  </a:cxn>
                  <a:cxn ang="T13">
                    <a:pos x="T6" y="T7"/>
                  </a:cxn>
                  <a:cxn ang="T14">
                    <a:pos x="T8" y="T9"/>
                  </a:cxn>
                </a:cxnLst>
                <a:rect l="T15" t="T16" r="T17" b="T18"/>
                <a:pathLst>
                  <a:path w="110" h="73">
                    <a:moveTo>
                      <a:pt x="2" y="0"/>
                    </a:moveTo>
                    <a:lnTo>
                      <a:pt x="0" y="9"/>
                    </a:lnTo>
                    <a:lnTo>
                      <a:pt x="104" y="73"/>
                    </a:lnTo>
                    <a:lnTo>
                      <a:pt x="110" y="67"/>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897" name="Group 176"/>
            <p:cNvGrpSpPr>
              <a:grpSpLocks/>
            </p:cNvGrpSpPr>
            <p:nvPr/>
          </p:nvGrpSpPr>
          <p:grpSpPr bwMode="auto">
            <a:xfrm rot="-1157482">
              <a:off x="790" y="2156"/>
              <a:ext cx="98" cy="167"/>
              <a:chOff x="1624" y="522"/>
              <a:chExt cx="312" cy="515"/>
            </a:xfrm>
          </p:grpSpPr>
          <p:sp>
            <p:nvSpPr>
              <p:cNvPr id="50439" name="Rectangle 177"/>
              <p:cNvSpPr>
                <a:spLocks noChangeArrowheads="1"/>
              </p:cNvSpPr>
              <p:nvPr/>
            </p:nvSpPr>
            <p:spPr bwMode="auto">
              <a:xfrm>
                <a:off x="1901" y="522"/>
                <a:ext cx="29" cy="105"/>
              </a:xfrm>
              <a:prstGeom prst="rect">
                <a:avLst/>
              </a:prstGeom>
              <a:solidFill>
                <a:srgbClr val="666666"/>
              </a:solidFill>
              <a:ln w="3175">
                <a:solidFill>
                  <a:srgbClr val="333333"/>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5698" name="Freeform 178"/>
              <p:cNvSpPr>
                <a:spLocks/>
              </p:cNvSpPr>
              <p:nvPr/>
            </p:nvSpPr>
            <p:spPr bwMode="auto">
              <a:xfrm>
                <a:off x="1616" y="559"/>
                <a:ext cx="324" cy="466"/>
              </a:xfrm>
              <a:custGeom>
                <a:avLst/>
                <a:gdLst/>
                <a:ahLst/>
                <a:cxnLst>
                  <a:cxn ang="0">
                    <a:pos x="2" y="61"/>
                  </a:cxn>
                  <a:cxn ang="0">
                    <a:pos x="0" y="132"/>
                  </a:cxn>
                  <a:cxn ang="0">
                    <a:pos x="14" y="289"/>
                  </a:cxn>
                  <a:cxn ang="0">
                    <a:pos x="14" y="421"/>
                  </a:cxn>
                  <a:cxn ang="0">
                    <a:pos x="32" y="450"/>
                  </a:cxn>
                  <a:cxn ang="0">
                    <a:pos x="170" y="465"/>
                  </a:cxn>
                  <a:cxn ang="0">
                    <a:pos x="276" y="448"/>
                  </a:cxn>
                  <a:cxn ang="0">
                    <a:pos x="305" y="417"/>
                  </a:cxn>
                  <a:cxn ang="0">
                    <a:pos x="302" y="279"/>
                  </a:cxn>
                  <a:cxn ang="0">
                    <a:pos x="312" y="126"/>
                  </a:cxn>
                  <a:cxn ang="0">
                    <a:pos x="306" y="54"/>
                  </a:cxn>
                  <a:cxn ang="0">
                    <a:pos x="276" y="25"/>
                  </a:cxn>
                  <a:cxn ang="0">
                    <a:pos x="221" y="12"/>
                  </a:cxn>
                  <a:cxn ang="0">
                    <a:pos x="159" y="0"/>
                  </a:cxn>
                  <a:cxn ang="0">
                    <a:pos x="90" y="12"/>
                  </a:cxn>
                  <a:cxn ang="0">
                    <a:pos x="23" y="27"/>
                  </a:cxn>
                  <a:cxn ang="0">
                    <a:pos x="2" y="61"/>
                  </a:cxn>
                </a:cxnLst>
                <a:rect l="0" t="0" r="r" b="b"/>
                <a:pathLst>
                  <a:path w="312" h="465">
                    <a:moveTo>
                      <a:pt x="2" y="61"/>
                    </a:moveTo>
                    <a:lnTo>
                      <a:pt x="0" y="132"/>
                    </a:lnTo>
                    <a:lnTo>
                      <a:pt x="14" y="289"/>
                    </a:lnTo>
                    <a:lnTo>
                      <a:pt x="14" y="421"/>
                    </a:lnTo>
                    <a:lnTo>
                      <a:pt x="32" y="450"/>
                    </a:lnTo>
                    <a:lnTo>
                      <a:pt x="170" y="465"/>
                    </a:lnTo>
                    <a:lnTo>
                      <a:pt x="276" y="448"/>
                    </a:lnTo>
                    <a:lnTo>
                      <a:pt x="305" y="417"/>
                    </a:lnTo>
                    <a:lnTo>
                      <a:pt x="302" y="279"/>
                    </a:lnTo>
                    <a:lnTo>
                      <a:pt x="312" y="126"/>
                    </a:lnTo>
                    <a:lnTo>
                      <a:pt x="306" y="54"/>
                    </a:lnTo>
                    <a:lnTo>
                      <a:pt x="276" y="25"/>
                    </a:lnTo>
                    <a:lnTo>
                      <a:pt x="221" y="12"/>
                    </a:lnTo>
                    <a:lnTo>
                      <a:pt x="159" y="0"/>
                    </a:lnTo>
                    <a:lnTo>
                      <a:pt x="90" y="12"/>
                    </a:lnTo>
                    <a:lnTo>
                      <a:pt x="23" y="27"/>
                    </a:lnTo>
                    <a:lnTo>
                      <a:pt x="2" y="61"/>
                    </a:lnTo>
                    <a:close/>
                  </a:path>
                </a:pathLst>
              </a:custGeom>
              <a:solidFill>
                <a:srgbClr val="CCCCCC"/>
              </a:solidFill>
              <a:ln w="3175">
                <a:solidFill>
                  <a:srgbClr val="666666"/>
                </a:solidFill>
                <a:round/>
                <a:headEnd/>
                <a:tailEnd/>
              </a:ln>
              <a:effectLst>
                <a:outerShdw dist="17961" dir="2700000" algn="ctr" rotWithShape="0">
                  <a:schemeClr val="bg2">
                    <a:alpha val="50000"/>
                  </a:schemeClr>
                </a:outerShdw>
              </a:effectLst>
            </p:spPr>
            <p:txBody>
              <a:bodyPr/>
              <a:lstStyle/>
              <a:p>
                <a:pPr>
                  <a:defRPr/>
                </a:pPr>
                <a:endParaRPr lang="fa-IR"/>
              </a:p>
            </p:txBody>
          </p:sp>
          <p:sp>
            <p:nvSpPr>
              <p:cNvPr id="875699" name="Freeform 179"/>
              <p:cNvSpPr>
                <a:spLocks/>
              </p:cNvSpPr>
              <p:nvPr/>
            </p:nvSpPr>
            <p:spPr bwMode="auto">
              <a:xfrm>
                <a:off x="1649" y="618"/>
                <a:ext cx="262" cy="327"/>
              </a:xfrm>
              <a:custGeom>
                <a:avLst/>
                <a:gdLst/>
                <a:ahLst/>
                <a:cxnLst>
                  <a:cxn ang="0">
                    <a:pos x="0" y="6"/>
                  </a:cxn>
                  <a:cxn ang="0">
                    <a:pos x="6" y="190"/>
                  </a:cxn>
                  <a:cxn ang="0">
                    <a:pos x="268" y="184"/>
                  </a:cxn>
                  <a:cxn ang="0">
                    <a:pos x="268" y="0"/>
                  </a:cxn>
                  <a:cxn ang="0">
                    <a:pos x="0" y="6"/>
                  </a:cxn>
                </a:cxnLst>
                <a:rect l="0" t="0" r="r" b="b"/>
                <a:pathLst>
                  <a:path w="268" h="190">
                    <a:moveTo>
                      <a:pt x="0" y="6"/>
                    </a:moveTo>
                    <a:lnTo>
                      <a:pt x="6" y="190"/>
                    </a:lnTo>
                    <a:lnTo>
                      <a:pt x="268" y="184"/>
                    </a:lnTo>
                    <a:lnTo>
                      <a:pt x="268" y="0"/>
                    </a:lnTo>
                    <a:lnTo>
                      <a:pt x="0" y="6"/>
                    </a:lnTo>
                    <a:close/>
                  </a:path>
                </a:pathLst>
              </a:custGeom>
              <a:gradFill rotWithShape="1">
                <a:gsLst>
                  <a:gs pos="0">
                    <a:srgbClr val="99B1FF"/>
                  </a:gs>
                  <a:gs pos="50000">
                    <a:schemeClr val="tx1"/>
                  </a:gs>
                  <a:gs pos="100000">
                    <a:srgbClr val="99B1FF"/>
                  </a:gs>
                </a:gsLst>
                <a:lin ang="2700000" scaled="1"/>
              </a:gradFill>
              <a:ln w="6350">
                <a:solidFill>
                  <a:srgbClr val="666666">
                    <a:alpha val="50000"/>
                  </a:srgbClr>
                </a:solidFill>
                <a:round/>
                <a:headEnd/>
                <a:tailEnd/>
              </a:ln>
              <a:effectLst/>
            </p:spPr>
            <p:txBody>
              <a:bodyPr/>
              <a:lstStyle/>
              <a:p>
                <a:pPr>
                  <a:defRPr/>
                </a:pPr>
                <a:endParaRPr lang="fa-IR"/>
              </a:p>
            </p:txBody>
          </p:sp>
          <p:sp>
            <p:nvSpPr>
              <p:cNvPr id="50442" name="Oval 180"/>
              <p:cNvSpPr>
                <a:spLocks noChangeArrowheads="1"/>
              </p:cNvSpPr>
              <p:nvPr/>
            </p:nvSpPr>
            <p:spPr bwMode="auto">
              <a:xfrm rot="5400000">
                <a:off x="1676" y="962"/>
                <a:ext cx="18" cy="44"/>
              </a:xfrm>
              <a:prstGeom prst="ellipse">
                <a:avLst/>
              </a:prstGeom>
              <a:solidFill>
                <a:srgbClr val="999999"/>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43" name="Oval 181"/>
              <p:cNvSpPr>
                <a:spLocks noChangeArrowheads="1"/>
              </p:cNvSpPr>
              <p:nvPr/>
            </p:nvSpPr>
            <p:spPr bwMode="auto">
              <a:xfrm rot="5400000">
                <a:off x="1875" y="962"/>
                <a:ext cx="18" cy="44"/>
              </a:xfrm>
              <a:prstGeom prst="ellipse">
                <a:avLst/>
              </a:prstGeom>
              <a:solidFill>
                <a:srgbClr val="999999"/>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44" name="Oval 182"/>
              <p:cNvSpPr>
                <a:spLocks noChangeArrowheads="1"/>
              </p:cNvSpPr>
              <p:nvPr/>
            </p:nvSpPr>
            <p:spPr bwMode="auto">
              <a:xfrm rot="5400000">
                <a:off x="1756" y="945"/>
                <a:ext cx="52" cy="84"/>
              </a:xfrm>
              <a:prstGeom prst="ellipse">
                <a:avLst/>
              </a:prstGeom>
              <a:solidFill>
                <a:srgbClr val="B3B3B3"/>
              </a:solidFill>
              <a:ln w="3175">
                <a:solidFill>
                  <a:srgbClr val="666666">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45" name="Oval 183"/>
              <p:cNvSpPr>
                <a:spLocks noChangeArrowheads="1"/>
              </p:cNvSpPr>
              <p:nvPr/>
            </p:nvSpPr>
            <p:spPr bwMode="auto">
              <a:xfrm rot="5400000">
                <a:off x="1774" y="970"/>
                <a:ext cx="18" cy="35"/>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898" name="Group 184"/>
            <p:cNvGrpSpPr>
              <a:grpSpLocks/>
            </p:cNvGrpSpPr>
            <p:nvPr/>
          </p:nvGrpSpPr>
          <p:grpSpPr bwMode="auto">
            <a:xfrm>
              <a:off x="1197" y="1875"/>
              <a:ext cx="912" cy="679"/>
              <a:chOff x="1197" y="1875"/>
              <a:chExt cx="912" cy="679"/>
            </a:xfrm>
          </p:grpSpPr>
          <p:grpSp>
            <p:nvGrpSpPr>
              <p:cNvPr id="50135" name="Group 185"/>
              <p:cNvGrpSpPr>
                <a:grpSpLocks/>
              </p:cNvGrpSpPr>
              <p:nvPr/>
            </p:nvGrpSpPr>
            <p:grpSpPr bwMode="auto">
              <a:xfrm>
                <a:off x="1558" y="2024"/>
                <a:ext cx="409" cy="476"/>
                <a:chOff x="848" y="1443"/>
                <a:chExt cx="1365" cy="1413"/>
              </a:xfrm>
            </p:grpSpPr>
            <p:sp>
              <p:nvSpPr>
                <p:cNvPr id="50361" name="Rectangle 186"/>
                <p:cNvSpPr>
                  <a:spLocks noChangeArrowheads="1"/>
                </p:cNvSpPr>
                <p:nvPr/>
              </p:nvSpPr>
              <p:spPr bwMode="auto">
                <a:xfrm>
                  <a:off x="1160" y="1806"/>
                  <a:ext cx="1050" cy="1050"/>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2" name="Freeform 187"/>
                <p:cNvSpPr>
                  <a:spLocks/>
                </p:cNvSpPr>
                <p:nvPr/>
              </p:nvSpPr>
              <p:spPr bwMode="auto">
                <a:xfrm>
                  <a:off x="848" y="1485"/>
                  <a:ext cx="310" cy="1371"/>
                </a:xfrm>
                <a:custGeom>
                  <a:avLst/>
                  <a:gdLst>
                    <a:gd name="T0" fmla="*/ 1 w 310"/>
                    <a:gd name="T1" fmla="*/ 0 h 1371"/>
                    <a:gd name="T2" fmla="*/ 0 w 310"/>
                    <a:gd name="T3" fmla="*/ 1054 h 1371"/>
                    <a:gd name="T4" fmla="*/ 310 w 310"/>
                    <a:gd name="T5" fmla="*/ 1371 h 1371"/>
                    <a:gd name="T6" fmla="*/ 310 w 310"/>
                    <a:gd name="T7" fmla="*/ 318 h 1371"/>
                    <a:gd name="T8" fmla="*/ 1 w 310"/>
                    <a:gd name="T9" fmla="*/ 0 h 1371"/>
                    <a:gd name="T10" fmla="*/ 0 60000 65536"/>
                    <a:gd name="T11" fmla="*/ 0 60000 65536"/>
                    <a:gd name="T12" fmla="*/ 0 60000 65536"/>
                    <a:gd name="T13" fmla="*/ 0 60000 65536"/>
                    <a:gd name="T14" fmla="*/ 0 60000 65536"/>
                    <a:gd name="T15" fmla="*/ 0 w 310"/>
                    <a:gd name="T16" fmla="*/ 0 h 1371"/>
                    <a:gd name="T17" fmla="*/ 310 w 310"/>
                    <a:gd name="T18" fmla="*/ 1371 h 1371"/>
                  </a:gdLst>
                  <a:ahLst/>
                  <a:cxnLst>
                    <a:cxn ang="T10">
                      <a:pos x="T0" y="T1"/>
                    </a:cxn>
                    <a:cxn ang="T11">
                      <a:pos x="T2" y="T3"/>
                    </a:cxn>
                    <a:cxn ang="T12">
                      <a:pos x="T4" y="T5"/>
                    </a:cxn>
                    <a:cxn ang="T13">
                      <a:pos x="T6" y="T7"/>
                    </a:cxn>
                    <a:cxn ang="T14">
                      <a:pos x="T8" y="T9"/>
                    </a:cxn>
                  </a:cxnLst>
                  <a:rect l="T15" t="T16" r="T17" b="T18"/>
                  <a:pathLst>
                    <a:path w="310" h="1371">
                      <a:moveTo>
                        <a:pt x="1" y="0"/>
                      </a:moveTo>
                      <a:lnTo>
                        <a:pt x="0" y="1054"/>
                      </a:lnTo>
                      <a:lnTo>
                        <a:pt x="310" y="1371"/>
                      </a:lnTo>
                      <a:lnTo>
                        <a:pt x="310" y="318"/>
                      </a:lnTo>
                      <a:lnTo>
                        <a:pt x="1"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3" name="Freeform 188"/>
                <p:cNvSpPr>
                  <a:spLocks/>
                </p:cNvSpPr>
                <p:nvPr/>
              </p:nvSpPr>
              <p:spPr bwMode="auto">
                <a:xfrm>
                  <a:off x="848" y="1823"/>
                  <a:ext cx="312" cy="373"/>
                </a:xfrm>
                <a:custGeom>
                  <a:avLst/>
                  <a:gdLst>
                    <a:gd name="T0" fmla="*/ 0 w 105"/>
                    <a:gd name="T1" fmla="*/ 0 h 126"/>
                    <a:gd name="T2" fmla="*/ 0 w 105"/>
                    <a:gd name="T3" fmla="*/ 978477 h 126"/>
                    <a:gd name="T4" fmla="*/ 5634580 w 105"/>
                    <a:gd name="T5" fmla="*/ 6510835 h 126"/>
                    <a:gd name="T6" fmla="*/ 5634580 w 105"/>
                    <a:gd name="T7" fmla="*/ 563869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4" name="Freeform 189"/>
                <p:cNvSpPr>
                  <a:spLocks/>
                </p:cNvSpPr>
                <p:nvPr/>
              </p:nvSpPr>
              <p:spPr bwMode="auto">
                <a:xfrm>
                  <a:off x="848" y="2135"/>
                  <a:ext cx="312" cy="372"/>
                </a:xfrm>
                <a:custGeom>
                  <a:avLst/>
                  <a:gdLst>
                    <a:gd name="T0" fmla="*/ 0 w 105"/>
                    <a:gd name="T1" fmla="*/ 0 h 126"/>
                    <a:gd name="T2" fmla="*/ 0 w 105"/>
                    <a:gd name="T3" fmla="*/ 952468 h 126"/>
                    <a:gd name="T4" fmla="*/ 5634580 w 105"/>
                    <a:gd name="T5" fmla="*/ 6339177 h 126"/>
                    <a:gd name="T6" fmla="*/ 5634580 w 105"/>
                    <a:gd name="T7" fmla="*/ 549019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5" name="Rectangle 190"/>
                <p:cNvSpPr>
                  <a:spLocks noChangeArrowheads="1"/>
                </p:cNvSpPr>
                <p:nvPr/>
              </p:nvSpPr>
              <p:spPr bwMode="auto">
                <a:xfrm>
                  <a:off x="1168" y="2151"/>
                  <a:ext cx="1037" cy="45"/>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6" name="Rectangle 191"/>
                <p:cNvSpPr>
                  <a:spLocks noChangeArrowheads="1"/>
                </p:cNvSpPr>
                <p:nvPr/>
              </p:nvSpPr>
              <p:spPr bwMode="auto">
                <a:xfrm>
                  <a:off x="1187"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7" name="Rectangle 192"/>
                <p:cNvSpPr>
                  <a:spLocks noChangeArrowheads="1"/>
                </p:cNvSpPr>
                <p:nvPr/>
              </p:nvSpPr>
              <p:spPr bwMode="auto">
                <a:xfrm>
                  <a:off x="1187"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8" name="Rectangle 193"/>
                <p:cNvSpPr>
                  <a:spLocks noChangeArrowheads="1"/>
                </p:cNvSpPr>
                <p:nvPr/>
              </p:nvSpPr>
              <p:spPr bwMode="auto">
                <a:xfrm>
                  <a:off x="2110"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9" name="Rectangle 194"/>
                <p:cNvSpPr>
                  <a:spLocks noChangeArrowheads="1"/>
                </p:cNvSpPr>
                <p:nvPr/>
              </p:nvSpPr>
              <p:spPr bwMode="auto">
                <a:xfrm>
                  <a:off x="2110"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0" name="Rectangle 195"/>
                <p:cNvSpPr>
                  <a:spLocks noChangeArrowheads="1"/>
                </p:cNvSpPr>
                <p:nvPr/>
              </p:nvSpPr>
              <p:spPr bwMode="auto">
                <a:xfrm>
                  <a:off x="199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1" name="Rectangle 196"/>
                <p:cNvSpPr>
                  <a:spLocks noChangeArrowheads="1"/>
                </p:cNvSpPr>
                <p:nvPr/>
              </p:nvSpPr>
              <p:spPr bwMode="auto">
                <a:xfrm>
                  <a:off x="199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2" name="Rectangle 197"/>
                <p:cNvSpPr>
                  <a:spLocks noChangeArrowheads="1"/>
                </p:cNvSpPr>
                <p:nvPr/>
              </p:nvSpPr>
              <p:spPr bwMode="auto">
                <a:xfrm>
                  <a:off x="1880"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3" name="Rectangle 198"/>
                <p:cNvSpPr>
                  <a:spLocks noChangeArrowheads="1"/>
                </p:cNvSpPr>
                <p:nvPr/>
              </p:nvSpPr>
              <p:spPr bwMode="auto">
                <a:xfrm>
                  <a:off x="1880"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4" name="Rectangle 199"/>
                <p:cNvSpPr>
                  <a:spLocks noChangeArrowheads="1"/>
                </p:cNvSpPr>
                <p:nvPr/>
              </p:nvSpPr>
              <p:spPr bwMode="auto">
                <a:xfrm>
                  <a:off x="176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5" name="Rectangle 200"/>
                <p:cNvSpPr>
                  <a:spLocks noChangeArrowheads="1"/>
                </p:cNvSpPr>
                <p:nvPr/>
              </p:nvSpPr>
              <p:spPr bwMode="auto">
                <a:xfrm>
                  <a:off x="176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6" name="Rectangle 201"/>
                <p:cNvSpPr>
                  <a:spLocks noChangeArrowheads="1"/>
                </p:cNvSpPr>
                <p:nvPr/>
              </p:nvSpPr>
              <p:spPr bwMode="auto">
                <a:xfrm>
                  <a:off x="1650"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7" name="Rectangle 202"/>
                <p:cNvSpPr>
                  <a:spLocks noChangeArrowheads="1"/>
                </p:cNvSpPr>
                <p:nvPr/>
              </p:nvSpPr>
              <p:spPr bwMode="auto">
                <a:xfrm>
                  <a:off x="1650"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8" name="Rectangle 203"/>
                <p:cNvSpPr>
                  <a:spLocks noChangeArrowheads="1"/>
                </p:cNvSpPr>
                <p:nvPr/>
              </p:nvSpPr>
              <p:spPr bwMode="auto">
                <a:xfrm>
                  <a:off x="153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79" name="Rectangle 204"/>
                <p:cNvSpPr>
                  <a:spLocks noChangeArrowheads="1"/>
                </p:cNvSpPr>
                <p:nvPr/>
              </p:nvSpPr>
              <p:spPr bwMode="auto">
                <a:xfrm>
                  <a:off x="153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0" name="Rectangle 205"/>
                <p:cNvSpPr>
                  <a:spLocks noChangeArrowheads="1"/>
                </p:cNvSpPr>
                <p:nvPr/>
              </p:nvSpPr>
              <p:spPr bwMode="auto">
                <a:xfrm>
                  <a:off x="1419"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1" name="Rectangle 206"/>
                <p:cNvSpPr>
                  <a:spLocks noChangeArrowheads="1"/>
                </p:cNvSpPr>
                <p:nvPr/>
              </p:nvSpPr>
              <p:spPr bwMode="auto">
                <a:xfrm>
                  <a:off x="1419"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2" name="Rectangle 207"/>
                <p:cNvSpPr>
                  <a:spLocks noChangeArrowheads="1"/>
                </p:cNvSpPr>
                <p:nvPr/>
              </p:nvSpPr>
              <p:spPr bwMode="auto">
                <a:xfrm>
                  <a:off x="130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3" name="Rectangle 208"/>
                <p:cNvSpPr>
                  <a:spLocks noChangeArrowheads="1"/>
                </p:cNvSpPr>
                <p:nvPr/>
              </p:nvSpPr>
              <p:spPr bwMode="auto">
                <a:xfrm>
                  <a:off x="130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4" name="Rectangle 209"/>
                <p:cNvSpPr>
                  <a:spLocks noChangeArrowheads="1"/>
                </p:cNvSpPr>
                <p:nvPr/>
              </p:nvSpPr>
              <p:spPr bwMode="auto">
                <a:xfrm>
                  <a:off x="1187"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5" name="Rectangle 210"/>
                <p:cNvSpPr>
                  <a:spLocks noChangeArrowheads="1"/>
                </p:cNvSpPr>
                <p:nvPr/>
              </p:nvSpPr>
              <p:spPr bwMode="auto">
                <a:xfrm>
                  <a:off x="1187"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6" name="Rectangle 211"/>
                <p:cNvSpPr>
                  <a:spLocks noChangeArrowheads="1"/>
                </p:cNvSpPr>
                <p:nvPr/>
              </p:nvSpPr>
              <p:spPr bwMode="auto">
                <a:xfrm>
                  <a:off x="2110"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7" name="Rectangle 212"/>
                <p:cNvSpPr>
                  <a:spLocks noChangeArrowheads="1"/>
                </p:cNvSpPr>
                <p:nvPr/>
              </p:nvSpPr>
              <p:spPr bwMode="auto">
                <a:xfrm>
                  <a:off x="2110"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8" name="Rectangle 213"/>
                <p:cNvSpPr>
                  <a:spLocks noChangeArrowheads="1"/>
                </p:cNvSpPr>
                <p:nvPr/>
              </p:nvSpPr>
              <p:spPr bwMode="auto">
                <a:xfrm>
                  <a:off x="199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89" name="Rectangle 214"/>
                <p:cNvSpPr>
                  <a:spLocks noChangeArrowheads="1"/>
                </p:cNvSpPr>
                <p:nvPr/>
              </p:nvSpPr>
              <p:spPr bwMode="auto">
                <a:xfrm>
                  <a:off x="199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0" name="Rectangle 215"/>
                <p:cNvSpPr>
                  <a:spLocks noChangeArrowheads="1"/>
                </p:cNvSpPr>
                <p:nvPr/>
              </p:nvSpPr>
              <p:spPr bwMode="auto">
                <a:xfrm>
                  <a:off x="1880"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1" name="Rectangle 216"/>
                <p:cNvSpPr>
                  <a:spLocks noChangeArrowheads="1"/>
                </p:cNvSpPr>
                <p:nvPr/>
              </p:nvSpPr>
              <p:spPr bwMode="auto">
                <a:xfrm>
                  <a:off x="1880"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2" name="Rectangle 217"/>
                <p:cNvSpPr>
                  <a:spLocks noChangeArrowheads="1"/>
                </p:cNvSpPr>
                <p:nvPr/>
              </p:nvSpPr>
              <p:spPr bwMode="auto">
                <a:xfrm>
                  <a:off x="176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3" name="Rectangle 218"/>
                <p:cNvSpPr>
                  <a:spLocks noChangeArrowheads="1"/>
                </p:cNvSpPr>
                <p:nvPr/>
              </p:nvSpPr>
              <p:spPr bwMode="auto">
                <a:xfrm>
                  <a:off x="176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4" name="Rectangle 219"/>
                <p:cNvSpPr>
                  <a:spLocks noChangeArrowheads="1"/>
                </p:cNvSpPr>
                <p:nvPr/>
              </p:nvSpPr>
              <p:spPr bwMode="auto">
                <a:xfrm>
                  <a:off x="1650"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5" name="Rectangle 220"/>
                <p:cNvSpPr>
                  <a:spLocks noChangeArrowheads="1"/>
                </p:cNvSpPr>
                <p:nvPr/>
              </p:nvSpPr>
              <p:spPr bwMode="auto">
                <a:xfrm>
                  <a:off x="1650"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6" name="Rectangle 221"/>
                <p:cNvSpPr>
                  <a:spLocks noChangeArrowheads="1"/>
                </p:cNvSpPr>
                <p:nvPr/>
              </p:nvSpPr>
              <p:spPr bwMode="auto">
                <a:xfrm>
                  <a:off x="153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7" name="Rectangle 222"/>
                <p:cNvSpPr>
                  <a:spLocks noChangeArrowheads="1"/>
                </p:cNvSpPr>
                <p:nvPr/>
              </p:nvSpPr>
              <p:spPr bwMode="auto">
                <a:xfrm>
                  <a:off x="153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8" name="Rectangle 223"/>
                <p:cNvSpPr>
                  <a:spLocks noChangeArrowheads="1"/>
                </p:cNvSpPr>
                <p:nvPr/>
              </p:nvSpPr>
              <p:spPr bwMode="auto">
                <a:xfrm>
                  <a:off x="1419"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99" name="Rectangle 224"/>
                <p:cNvSpPr>
                  <a:spLocks noChangeArrowheads="1"/>
                </p:cNvSpPr>
                <p:nvPr/>
              </p:nvSpPr>
              <p:spPr bwMode="auto">
                <a:xfrm>
                  <a:off x="1419"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0" name="Rectangle 225"/>
                <p:cNvSpPr>
                  <a:spLocks noChangeArrowheads="1"/>
                </p:cNvSpPr>
                <p:nvPr/>
              </p:nvSpPr>
              <p:spPr bwMode="auto">
                <a:xfrm>
                  <a:off x="130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1" name="Rectangle 226"/>
                <p:cNvSpPr>
                  <a:spLocks noChangeArrowheads="1"/>
                </p:cNvSpPr>
                <p:nvPr/>
              </p:nvSpPr>
              <p:spPr bwMode="auto">
                <a:xfrm>
                  <a:off x="130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2" name="Freeform 227"/>
                <p:cNvSpPr>
                  <a:spLocks/>
                </p:cNvSpPr>
                <p:nvPr/>
              </p:nvSpPr>
              <p:spPr bwMode="auto">
                <a:xfrm>
                  <a:off x="1102" y="2288"/>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3" name="Freeform 228"/>
                <p:cNvSpPr>
                  <a:spLocks/>
                </p:cNvSpPr>
                <p:nvPr/>
              </p:nvSpPr>
              <p:spPr bwMode="auto">
                <a:xfrm>
                  <a:off x="1102" y="2164"/>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4" name="Freeform 229"/>
                <p:cNvSpPr>
                  <a:spLocks/>
                </p:cNvSpPr>
                <p:nvPr/>
              </p:nvSpPr>
              <p:spPr bwMode="auto">
                <a:xfrm>
                  <a:off x="1041" y="2222"/>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5" name="Freeform 230"/>
                <p:cNvSpPr>
                  <a:spLocks/>
                </p:cNvSpPr>
                <p:nvPr/>
              </p:nvSpPr>
              <p:spPr bwMode="auto">
                <a:xfrm>
                  <a:off x="1041" y="2098"/>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6" name="Freeform 231"/>
                <p:cNvSpPr>
                  <a:spLocks/>
                </p:cNvSpPr>
                <p:nvPr/>
              </p:nvSpPr>
              <p:spPr bwMode="auto">
                <a:xfrm>
                  <a:off x="980" y="2161"/>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7" name="Freeform 232"/>
                <p:cNvSpPr>
                  <a:spLocks/>
                </p:cNvSpPr>
                <p:nvPr/>
              </p:nvSpPr>
              <p:spPr bwMode="auto">
                <a:xfrm>
                  <a:off x="980" y="203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8" name="Freeform 233"/>
                <p:cNvSpPr>
                  <a:spLocks/>
                </p:cNvSpPr>
                <p:nvPr/>
              </p:nvSpPr>
              <p:spPr bwMode="auto">
                <a:xfrm>
                  <a:off x="861" y="203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09" name="Freeform 234"/>
                <p:cNvSpPr>
                  <a:spLocks/>
                </p:cNvSpPr>
                <p:nvPr/>
              </p:nvSpPr>
              <p:spPr bwMode="auto">
                <a:xfrm>
                  <a:off x="861" y="1913"/>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0" name="Freeform 235"/>
                <p:cNvSpPr>
                  <a:spLocks/>
                </p:cNvSpPr>
                <p:nvPr/>
              </p:nvSpPr>
              <p:spPr bwMode="auto">
                <a:xfrm>
                  <a:off x="919" y="2101"/>
                  <a:ext cx="43" cy="126"/>
                </a:xfrm>
                <a:custGeom>
                  <a:avLst/>
                  <a:gdLst>
                    <a:gd name="T0" fmla="*/ 0 w 16"/>
                    <a:gd name="T1" fmla="*/ 0 h 48"/>
                    <a:gd name="T2" fmla="*/ 22282 w 16"/>
                    <a:gd name="T3" fmla="*/ 466268 h 48"/>
                    <a:gd name="T4" fmla="*/ 315717 w 16"/>
                    <a:gd name="T5" fmla="*/ 746345 h 48"/>
                    <a:gd name="T6" fmla="*/ 315717 w 16"/>
                    <a:gd name="T7" fmla="*/ 27743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1" name="Freeform 236"/>
                <p:cNvSpPr>
                  <a:spLocks/>
                </p:cNvSpPr>
                <p:nvPr/>
              </p:nvSpPr>
              <p:spPr bwMode="auto">
                <a:xfrm>
                  <a:off x="919" y="1976"/>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2" name="Freeform 237"/>
                <p:cNvSpPr>
                  <a:spLocks/>
                </p:cNvSpPr>
                <p:nvPr/>
              </p:nvSpPr>
              <p:spPr bwMode="auto">
                <a:xfrm>
                  <a:off x="1102" y="1979"/>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3" name="Freeform 238"/>
                <p:cNvSpPr>
                  <a:spLocks/>
                </p:cNvSpPr>
                <p:nvPr/>
              </p:nvSpPr>
              <p:spPr bwMode="auto">
                <a:xfrm>
                  <a:off x="1102" y="1855"/>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4" name="Freeform 239"/>
                <p:cNvSpPr>
                  <a:spLocks/>
                </p:cNvSpPr>
                <p:nvPr/>
              </p:nvSpPr>
              <p:spPr bwMode="auto">
                <a:xfrm>
                  <a:off x="1041" y="1913"/>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5" name="Freeform 240"/>
                <p:cNvSpPr>
                  <a:spLocks/>
                </p:cNvSpPr>
                <p:nvPr/>
              </p:nvSpPr>
              <p:spPr bwMode="auto">
                <a:xfrm>
                  <a:off x="1041" y="1789"/>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6" name="Freeform 241"/>
                <p:cNvSpPr>
                  <a:spLocks/>
                </p:cNvSpPr>
                <p:nvPr/>
              </p:nvSpPr>
              <p:spPr bwMode="auto">
                <a:xfrm>
                  <a:off x="980" y="1852"/>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7" name="Freeform 242"/>
                <p:cNvSpPr>
                  <a:spLocks/>
                </p:cNvSpPr>
                <p:nvPr/>
              </p:nvSpPr>
              <p:spPr bwMode="auto">
                <a:xfrm>
                  <a:off x="980" y="1728"/>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8" name="Freeform 243"/>
                <p:cNvSpPr>
                  <a:spLocks/>
                </p:cNvSpPr>
                <p:nvPr/>
              </p:nvSpPr>
              <p:spPr bwMode="auto">
                <a:xfrm>
                  <a:off x="861" y="1728"/>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19" name="Freeform 244"/>
                <p:cNvSpPr>
                  <a:spLocks/>
                </p:cNvSpPr>
                <p:nvPr/>
              </p:nvSpPr>
              <p:spPr bwMode="auto">
                <a:xfrm>
                  <a:off x="861" y="1604"/>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0" name="Freeform 245"/>
                <p:cNvSpPr>
                  <a:spLocks/>
                </p:cNvSpPr>
                <p:nvPr/>
              </p:nvSpPr>
              <p:spPr bwMode="auto">
                <a:xfrm>
                  <a:off x="919" y="1791"/>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1" name="Freeform 246"/>
                <p:cNvSpPr>
                  <a:spLocks/>
                </p:cNvSpPr>
                <p:nvPr/>
              </p:nvSpPr>
              <p:spPr bwMode="auto">
                <a:xfrm>
                  <a:off x="919" y="166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2" name="Rectangle 247"/>
                <p:cNvSpPr>
                  <a:spLocks noChangeArrowheads="1"/>
                </p:cNvSpPr>
                <p:nvPr/>
              </p:nvSpPr>
              <p:spPr bwMode="auto">
                <a:xfrm>
                  <a:off x="1179" y="2473"/>
                  <a:ext cx="1008" cy="359"/>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3" name="Freeform 248"/>
                <p:cNvSpPr>
                  <a:spLocks/>
                </p:cNvSpPr>
                <p:nvPr/>
              </p:nvSpPr>
              <p:spPr bwMode="auto">
                <a:xfrm>
                  <a:off x="867" y="2233"/>
                  <a:ext cx="269" cy="581"/>
                </a:xfrm>
                <a:custGeom>
                  <a:avLst/>
                  <a:gdLst>
                    <a:gd name="T0" fmla="*/ 0 w 102"/>
                    <a:gd name="T1" fmla="*/ 0 h 220"/>
                    <a:gd name="T2" fmla="*/ 0 w 102"/>
                    <a:gd name="T3" fmla="*/ 1849960 h 220"/>
                    <a:gd name="T4" fmla="*/ 1659366 w 102"/>
                    <a:gd name="T5" fmla="*/ 3629249 h 220"/>
                    <a:gd name="T6" fmla="*/ 1659366 w 102"/>
                    <a:gd name="T7" fmla="*/ 1782107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4" name="Rectangle 249"/>
                <p:cNvSpPr>
                  <a:spLocks noChangeArrowheads="1"/>
                </p:cNvSpPr>
                <p:nvPr/>
              </p:nvSpPr>
              <p:spPr bwMode="auto">
                <a:xfrm>
                  <a:off x="1684" y="2650"/>
                  <a:ext cx="111" cy="19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5" name="Rectangle 250"/>
                <p:cNvSpPr>
                  <a:spLocks noChangeArrowheads="1"/>
                </p:cNvSpPr>
                <p:nvPr/>
              </p:nvSpPr>
              <p:spPr bwMode="auto">
                <a:xfrm>
                  <a:off x="1573" y="2650"/>
                  <a:ext cx="111" cy="19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6" name="Freeform 251"/>
                <p:cNvSpPr>
                  <a:spLocks/>
                </p:cNvSpPr>
                <p:nvPr/>
              </p:nvSpPr>
              <p:spPr bwMode="auto">
                <a:xfrm>
                  <a:off x="856" y="1487"/>
                  <a:ext cx="1357" cy="317"/>
                </a:xfrm>
                <a:custGeom>
                  <a:avLst/>
                  <a:gdLst>
                    <a:gd name="T0" fmla="*/ 0 w 504"/>
                    <a:gd name="T1" fmla="*/ 0 h 120"/>
                    <a:gd name="T2" fmla="*/ 7249994 w 504"/>
                    <a:gd name="T3" fmla="*/ 0 h 120"/>
                    <a:gd name="T4" fmla="*/ 10091272 w 504"/>
                    <a:gd name="T5" fmla="*/ 1984985 h 120"/>
                    <a:gd name="T6" fmla="*/ 2284318 w 504"/>
                    <a:gd name="T7" fmla="*/ 1984985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7" name="Rectangle 252"/>
                <p:cNvSpPr>
                  <a:spLocks noChangeArrowheads="1"/>
                </p:cNvSpPr>
                <p:nvPr/>
              </p:nvSpPr>
              <p:spPr bwMode="auto">
                <a:xfrm>
                  <a:off x="1173" y="1735"/>
                  <a:ext cx="963" cy="45"/>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8" name="Freeform 253"/>
                <p:cNvSpPr>
                  <a:spLocks/>
                </p:cNvSpPr>
                <p:nvPr/>
              </p:nvSpPr>
              <p:spPr bwMode="auto">
                <a:xfrm>
                  <a:off x="894" y="1443"/>
                  <a:ext cx="1242" cy="292"/>
                </a:xfrm>
                <a:custGeom>
                  <a:avLst/>
                  <a:gdLst>
                    <a:gd name="T0" fmla="*/ 0 w 1242"/>
                    <a:gd name="T1" fmla="*/ 0 h 292"/>
                    <a:gd name="T2" fmla="*/ 894 w 1242"/>
                    <a:gd name="T3" fmla="*/ 0 h 292"/>
                    <a:gd name="T4" fmla="*/ 1242 w 1242"/>
                    <a:gd name="T5" fmla="*/ 292 h 292"/>
                    <a:gd name="T6" fmla="*/ 280 w 1242"/>
                    <a:gd name="T7" fmla="*/ 292 h 292"/>
                    <a:gd name="T8" fmla="*/ 0 w 1242"/>
                    <a:gd name="T9" fmla="*/ 0 h 292"/>
                    <a:gd name="T10" fmla="*/ 0 60000 65536"/>
                    <a:gd name="T11" fmla="*/ 0 60000 65536"/>
                    <a:gd name="T12" fmla="*/ 0 60000 65536"/>
                    <a:gd name="T13" fmla="*/ 0 60000 65536"/>
                    <a:gd name="T14" fmla="*/ 0 60000 65536"/>
                    <a:gd name="T15" fmla="*/ 0 w 1242"/>
                    <a:gd name="T16" fmla="*/ 0 h 292"/>
                    <a:gd name="T17" fmla="*/ 1242 w 1242"/>
                    <a:gd name="T18" fmla="*/ 292 h 292"/>
                  </a:gdLst>
                  <a:ahLst/>
                  <a:cxnLst>
                    <a:cxn ang="T10">
                      <a:pos x="T0" y="T1"/>
                    </a:cxn>
                    <a:cxn ang="T11">
                      <a:pos x="T2" y="T3"/>
                    </a:cxn>
                    <a:cxn ang="T12">
                      <a:pos x="T4" y="T5"/>
                    </a:cxn>
                    <a:cxn ang="T13">
                      <a:pos x="T6" y="T7"/>
                    </a:cxn>
                    <a:cxn ang="T14">
                      <a:pos x="T8" y="T9"/>
                    </a:cxn>
                  </a:cxnLst>
                  <a:rect l="T15" t="T16" r="T17" b="T18"/>
                  <a:pathLst>
                    <a:path w="1242" h="292">
                      <a:moveTo>
                        <a:pt x="0" y="0"/>
                      </a:moveTo>
                      <a:lnTo>
                        <a:pt x="894" y="0"/>
                      </a:lnTo>
                      <a:lnTo>
                        <a:pt x="1242" y="292"/>
                      </a:lnTo>
                      <a:lnTo>
                        <a:pt x="280" y="292"/>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29" name="Freeform 254"/>
                <p:cNvSpPr>
                  <a:spLocks/>
                </p:cNvSpPr>
                <p:nvPr/>
              </p:nvSpPr>
              <p:spPr bwMode="auto">
                <a:xfrm>
                  <a:off x="896" y="1447"/>
                  <a:ext cx="277" cy="333"/>
                </a:xfrm>
                <a:custGeom>
                  <a:avLst/>
                  <a:gdLst>
                    <a:gd name="T0" fmla="*/ 0 w 105"/>
                    <a:gd name="T1" fmla="*/ 0 h 126"/>
                    <a:gd name="T2" fmla="*/ 0 w 105"/>
                    <a:gd name="T3" fmla="*/ 314236 h 126"/>
                    <a:gd name="T4" fmla="*/ 1714358 w 105"/>
                    <a:gd name="T5" fmla="*/ 2094681 h 126"/>
                    <a:gd name="T6" fmla="*/ 1714358 w 105"/>
                    <a:gd name="T7" fmla="*/ 181112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0" name="Rectangle 255"/>
                <p:cNvSpPr>
                  <a:spLocks noChangeArrowheads="1"/>
                </p:cNvSpPr>
                <p:nvPr/>
              </p:nvSpPr>
              <p:spPr bwMode="auto">
                <a:xfrm>
                  <a:off x="1211" y="2656"/>
                  <a:ext cx="76"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1" name="Rectangle 256"/>
                <p:cNvSpPr>
                  <a:spLocks noChangeArrowheads="1"/>
                </p:cNvSpPr>
                <p:nvPr/>
              </p:nvSpPr>
              <p:spPr bwMode="auto">
                <a:xfrm>
                  <a:off x="2086"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2" name="Rectangle 257"/>
                <p:cNvSpPr>
                  <a:spLocks noChangeArrowheads="1"/>
                </p:cNvSpPr>
                <p:nvPr/>
              </p:nvSpPr>
              <p:spPr bwMode="auto">
                <a:xfrm>
                  <a:off x="1969"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3" name="Rectangle 258"/>
                <p:cNvSpPr>
                  <a:spLocks noChangeArrowheads="1"/>
                </p:cNvSpPr>
                <p:nvPr/>
              </p:nvSpPr>
              <p:spPr bwMode="auto">
                <a:xfrm>
                  <a:off x="1856" y="2656"/>
                  <a:ext cx="76"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4" name="Rectangle 259"/>
                <p:cNvSpPr>
                  <a:spLocks noChangeArrowheads="1"/>
                </p:cNvSpPr>
                <p:nvPr/>
              </p:nvSpPr>
              <p:spPr bwMode="auto">
                <a:xfrm>
                  <a:off x="1443"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5" name="Rectangle 260"/>
                <p:cNvSpPr>
                  <a:spLocks noChangeArrowheads="1"/>
                </p:cNvSpPr>
                <p:nvPr/>
              </p:nvSpPr>
              <p:spPr bwMode="auto">
                <a:xfrm>
                  <a:off x="1327"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6" name="Rectangle 261"/>
                <p:cNvSpPr>
                  <a:spLocks noChangeArrowheads="1"/>
                </p:cNvSpPr>
                <p:nvPr/>
              </p:nvSpPr>
              <p:spPr bwMode="auto">
                <a:xfrm>
                  <a:off x="120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7" name="Rectangle 262"/>
                <p:cNvSpPr>
                  <a:spLocks noChangeArrowheads="1"/>
                </p:cNvSpPr>
                <p:nvPr/>
              </p:nvSpPr>
              <p:spPr bwMode="auto">
                <a:xfrm>
                  <a:off x="186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438" name="Rectangle 263"/>
                <p:cNvSpPr>
                  <a:spLocks noChangeArrowheads="1"/>
                </p:cNvSpPr>
                <p:nvPr/>
              </p:nvSpPr>
              <p:spPr bwMode="auto">
                <a:xfrm>
                  <a:off x="153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50136" name="Group 264"/>
              <p:cNvGrpSpPr>
                <a:grpSpLocks/>
              </p:cNvGrpSpPr>
              <p:nvPr/>
            </p:nvGrpSpPr>
            <p:grpSpPr bwMode="auto">
              <a:xfrm>
                <a:off x="1762" y="2302"/>
                <a:ext cx="84" cy="126"/>
                <a:chOff x="1572" y="2018"/>
                <a:chExt cx="81" cy="121"/>
              </a:xfrm>
            </p:grpSpPr>
            <p:sp>
              <p:nvSpPr>
                <p:cNvPr id="50353" name="AutoShape 265"/>
                <p:cNvSpPr>
                  <a:spLocks noChangeArrowheads="1"/>
                </p:cNvSpPr>
                <p:nvPr/>
              </p:nvSpPr>
              <p:spPr bwMode="auto">
                <a:xfrm rot="10189029" flipH="1">
                  <a:off x="1573" y="2018"/>
                  <a:ext cx="79" cy="23"/>
                </a:xfrm>
                <a:prstGeom prst="parallelogram">
                  <a:avLst>
                    <a:gd name="adj" fmla="val 168797"/>
                  </a:avLst>
                </a:prstGeom>
                <a:solidFill>
                  <a:srgbClr val="CCCCCC"/>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4" name="AutoShape 266"/>
                <p:cNvSpPr>
                  <a:spLocks noChangeArrowheads="1"/>
                </p:cNvSpPr>
                <p:nvPr/>
              </p:nvSpPr>
              <p:spPr bwMode="auto">
                <a:xfrm rot="5400000">
                  <a:off x="1537" y="2060"/>
                  <a:ext cx="114" cy="43"/>
                </a:xfrm>
                <a:prstGeom prst="parallelogram">
                  <a:avLst>
                    <a:gd name="adj" fmla="val 35840"/>
                  </a:avLst>
                </a:prstGeom>
                <a:solidFill>
                  <a:srgbClr val="999999"/>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5" name="AutoShape 267"/>
                <p:cNvSpPr>
                  <a:spLocks noChangeArrowheads="1"/>
                </p:cNvSpPr>
                <p:nvPr/>
              </p:nvSpPr>
              <p:spPr bwMode="auto">
                <a:xfrm rot="16200000" flipH="1">
                  <a:off x="1582" y="2068"/>
                  <a:ext cx="105" cy="37"/>
                </a:xfrm>
                <a:prstGeom prst="parallelogram">
                  <a:avLst>
                    <a:gd name="adj" fmla="val 20088"/>
                  </a:avLst>
                </a:prstGeom>
                <a:solidFill>
                  <a:srgbClr val="BBBBBB"/>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6" name="AutoShape 268"/>
                <p:cNvSpPr>
                  <a:spLocks noChangeArrowheads="1"/>
                </p:cNvSpPr>
                <p:nvPr/>
              </p:nvSpPr>
              <p:spPr bwMode="auto">
                <a:xfrm rot="16200000" flipH="1">
                  <a:off x="1585" y="2074"/>
                  <a:ext cx="99" cy="29"/>
                </a:xfrm>
                <a:prstGeom prst="parallelogram">
                  <a:avLst>
                    <a:gd name="adj" fmla="val 19519"/>
                  </a:avLst>
                </a:prstGeom>
                <a:solidFill>
                  <a:srgbClr val="CCCCCC"/>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7" name="AutoShape 269"/>
                <p:cNvSpPr>
                  <a:spLocks noChangeArrowheads="1"/>
                </p:cNvSpPr>
                <p:nvPr/>
              </p:nvSpPr>
              <p:spPr bwMode="auto">
                <a:xfrm rot="16200000" flipH="1">
                  <a:off x="1630" y="2033"/>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8" name="AutoShape 270"/>
                <p:cNvSpPr>
                  <a:spLocks noChangeArrowheads="1"/>
                </p:cNvSpPr>
                <p:nvPr/>
              </p:nvSpPr>
              <p:spPr bwMode="auto">
                <a:xfrm rot="16200000" flipH="1">
                  <a:off x="1630" y="2036"/>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9" name="AutoShape 271"/>
                <p:cNvSpPr>
                  <a:spLocks noChangeArrowheads="1"/>
                </p:cNvSpPr>
                <p:nvPr/>
              </p:nvSpPr>
              <p:spPr bwMode="auto">
                <a:xfrm rot="16200000" flipH="1">
                  <a:off x="1630" y="2047"/>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60" name="AutoShape 272"/>
                <p:cNvSpPr>
                  <a:spLocks noChangeArrowheads="1"/>
                </p:cNvSpPr>
                <p:nvPr/>
              </p:nvSpPr>
              <p:spPr bwMode="auto">
                <a:xfrm rot="16200000" flipH="1">
                  <a:off x="1630" y="2043"/>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50137" name="Oval 273"/>
              <p:cNvSpPr>
                <a:spLocks noChangeArrowheads="1"/>
              </p:cNvSpPr>
              <p:nvPr/>
            </p:nvSpPr>
            <p:spPr bwMode="auto">
              <a:xfrm>
                <a:off x="1434" y="2010"/>
                <a:ext cx="675" cy="544"/>
              </a:xfrm>
              <a:prstGeom prst="ellipse">
                <a:avLst/>
              </a:prstGeom>
              <a:gradFill rotWithShape="1">
                <a:gsLst>
                  <a:gs pos="0">
                    <a:schemeClr val="tx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5794" name="Text Box 274"/>
              <p:cNvSpPr txBox="1">
                <a:spLocks noChangeArrowheads="1"/>
              </p:cNvSpPr>
              <p:nvPr/>
            </p:nvSpPr>
            <p:spPr bwMode="auto">
              <a:xfrm>
                <a:off x="1197" y="1875"/>
                <a:ext cx="438" cy="173"/>
              </a:xfrm>
              <a:prstGeom prst="rect">
                <a:avLst/>
              </a:prstGeom>
              <a:noFill/>
              <a:ln w="9525">
                <a:noFill/>
                <a:miter lim="800000"/>
                <a:headEnd/>
                <a:tailEnd/>
              </a:ln>
              <a:effectLst/>
            </p:spPr>
            <p:txBody>
              <a:bodyPr>
                <a:spAutoFit/>
              </a:bodyPr>
              <a:lstStyle/>
              <a:p>
                <a:pPr>
                  <a:spcBef>
                    <a:spcPct val="50000"/>
                  </a:spcBef>
                  <a:defRPr/>
                </a:pPr>
                <a:endParaRPr lang="en-US" sz="1200" b="1">
                  <a:solidFill>
                    <a:schemeClr val="tx2"/>
                  </a:solidFill>
                  <a:effectLst>
                    <a:outerShdw blurRad="38100" dist="38100" dir="2700000" algn="tl">
                      <a:srgbClr val="C0C0C0"/>
                    </a:outerShdw>
                  </a:effectLst>
                </a:endParaRPr>
              </a:p>
            </p:txBody>
          </p:sp>
          <p:grpSp>
            <p:nvGrpSpPr>
              <p:cNvPr id="50139" name="Group 275"/>
              <p:cNvGrpSpPr>
                <a:grpSpLocks/>
              </p:cNvGrpSpPr>
              <p:nvPr/>
            </p:nvGrpSpPr>
            <p:grpSpPr bwMode="auto">
              <a:xfrm>
                <a:off x="1676" y="2156"/>
                <a:ext cx="295" cy="298"/>
                <a:chOff x="1676" y="2156"/>
                <a:chExt cx="295" cy="298"/>
              </a:xfrm>
            </p:grpSpPr>
            <p:grpSp>
              <p:nvGrpSpPr>
                <p:cNvPr id="50140" name="Group 276"/>
                <p:cNvGrpSpPr>
                  <a:grpSpLocks/>
                </p:cNvGrpSpPr>
                <p:nvPr/>
              </p:nvGrpSpPr>
              <p:grpSpPr bwMode="auto">
                <a:xfrm>
                  <a:off x="1828" y="2156"/>
                  <a:ext cx="143" cy="132"/>
                  <a:chOff x="0" y="888"/>
                  <a:chExt cx="588" cy="514"/>
                </a:xfrm>
              </p:grpSpPr>
              <p:sp>
                <p:nvSpPr>
                  <p:cNvPr id="50251" name="Freeform 277"/>
                  <p:cNvSpPr>
                    <a:spLocks/>
                  </p:cNvSpPr>
                  <p:nvPr/>
                </p:nvSpPr>
                <p:spPr bwMode="auto">
                  <a:xfrm>
                    <a:off x="0" y="888"/>
                    <a:ext cx="588" cy="513"/>
                  </a:xfrm>
                  <a:custGeom>
                    <a:avLst/>
                    <a:gdLst>
                      <a:gd name="T0" fmla="*/ 6 w 588"/>
                      <a:gd name="T1" fmla="*/ 513 h 513"/>
                      <a:gd name="T2" fmla="*/ 0 w 588"/>
                      <a:gd name="T3" fmla="*/ 489 h 513"/>
                      <a:gd name="T4" fmla="*/ 72 w 588"/>
                      <a:gd name="T5" fmla="*/ 351 h 513"/>
                      <a:gd name="T6" fmla="*/ 74 w 588"/>
                      <a:gd name="T7" fmla="*/ 0 h 513"/>
                      <a:gd name="T8" fmla="*/ 515 w 588"/>
                      <a:gd name="T9" fmla="*/ 0 h 513"/>
                      <a:gd name="T10" fmla="*/ 516 w 588"/>
                      <a:gd name="T11" fmla="*/ 351 h 513"/>
                      <a:gd name="T12" fmla="*/ 588 w 588"/>
                      <a:gd name="T13" fmla="*/ 489 h 513"/>
                      <a:gd name="T14" fmla="*/ 579 w 588"/>
                      <a:gd name="T15" fmla="*/ 511 h 513"/>
                      <a:gd name="T16" fmla="*/ 6 w 588"/>
                      <a:gd name="T17" fmla="*/ 513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8"/>
                      <a:gd name="T28" fmla="*/ 0 h 513"/>
                      <a:gd name="T29" fmla="*/ 588 w 588"/>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8" h="513">
                        <a:moveTo>
                          <a:pt x="6" y="513"/>
                        </a:moveTo>
                        <a:lnTo>
                          <a:pt x="0" y="489"/>
                        </a:lnTo>
                        <a:lnTo>
                          <a:pt x="72" y="351"/>
                        </a:lnTo>
                        <a:lnTo>
                          <a:pt x="74" y="0"/>
                        </a:lnTo>
                        <a:lnTo>
                          <a:pt x="515" y="0"/>
                        </a:lnTo>
                        <a:lnTo>
                          <a:pt x="516" y="351"/>
                        </a:lnTo>
                        <a:lnTo>
                          <a:pt x="588" y="489"/>
                        </a:lnTo>
                        <a:lnTo>
                          <a:pt x="579" y="511"/>
                        </a:lnTo>
                        <a:lnTo>
                          <a:pt x="6" y="513"/>
                        </a:lnTo>
                        <a:close/>
                      </a:path>
                    </a:pathLst>
                  </a:custGeom>
                  <a:solidFill>
                    <a:srgbClr val="CCCCCC"/>
                  </a:solidFill>
                  <a:ln w="3175">
                    <a:solidFill>
                      <a:srgbClr val="80808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52" name="Freeform 278"/>
                  <p:cNvSpPr>
                    <a:spLocks/>
                  </p:cNvSpPr>
                  <p:nvPr/>
                </p:nvSpPr>
                <p:spPr bwMode="auto">
                  <a:xfrm>
                    <a:off x="0" y="1378"/>
                    <a:ext cx="588" cy="24"/>
                  </a:xfrm>
                  <a:custGeom>
                    <a:avLst/>
                    <a:gdLst>
                      <a:gd name="T0" fmla="*/ 6 w 588"/>
                      <a:gd name="T1" fmla="*/ 24 h 24"/>
                      <a:gd name="T2" fmla="*/ 0 w 588"/>
                      <a:gd name="T3" fmla="*/ 0 h 24"/>
                      <a:gd name="T4" fmla="*/ 588 w 588"/>
                      <a:gd name="T5" fmla="*/ 0 h 24"/>
                      <a:gd name="T6" fmla="*/ 579 w 588"/>
                      <a:gd name="T7" fmla="*/ 22 h 24"/>
                      <a:gd name="T8" fmla="*/ 6 w 588"/>
                      <a:gd name="T9" fmla="*/ 24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53" name="Freeform 279"/>
                  <p:cNvSpPr>
                    <a:spLocks/>
                  </p:cNvSpPr>
                  <p:nvPr/>
                </p:nvSpPr>
                <p:spPr bwMode="auto">
                  <a:xfrm>
                    <a:off x="85" y="902"/>
                    <a:ext cx="417" cy="308"/>
                  </a:xfrm>
                  <a:custGeom>
                    <a:avLst/>
                    <a:gdLst>
                      <a:gd name="T0" fmla="*/ 390 w 420"/>
                      <a:gd name="T1" fmla="*/ 0 h 308"/>
                      <a:gd name="T2" fmla="*/ 0 w 420"/>
                      <a:gd name="T3" fmla="*/ 0 h 308"/>
                      <a:gd name="T4" fmla="*/ 1 w 420"/>
                      <a:gd name="T5" fmla="*/ 308 h 308"/>
                      <a:gd name="T6" fmla="*/ 390 w 420"/>
                      <a:gd name="T7" fmla="*/ 308 h 308"/>
                      <a:gd name="T8" fmla="*/ 39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6350">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54" name="Freeform 280"/>
                  <p:cNvSpPr>
                    <a:spLocks/>
                  </p:cNvSpPr>
                  <p:nvPr/>
                </p:nvSpPr>
                <p:spPr bwMode="auto">
                  <a:xfrm>
                    <a:off x="70" y="1236"/>
                    <a:ext cx="448" cy="7"/>
                  </a:xfrm>
                  <a:custGeom>
                    <a:avLst/>
                    <a:gdLst>
                      <a:gd name="T0" fmla="*/ 0 w 448"/>
                      <a:gd name="T1" fmla="*/ 6 h 7"/>
                      <a:gd name="T2" fmla="*/ 3 w 448"/>
                      <a:gd name="T3" fmla="*/ 0 h 7"/>
                      <a:gd name="T4" fmla="*/ 445 w 448"/>
                      <a:gd name="T5" fmla="*/ 0 h 7"/>
                      <a:gd name="T6" fmla="*/ 448 w 448"/>
                      <a:gd name="T7" fmla="*/ 7 h 7"/>
                      <a:gd name="T8" fmla="*/ 0 w 448"/>
                      <a:gd name="T9" fmla="*/ 6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50255" name="Group 281"/>
                  <p:cNvGrpSpPr>
                    <a:grpSpLocks/>
                  </p:cNvGrpSpPr>
                  <p:nvPr/>
                </p:nvGrpSpPr>
                <p:grpSpPr bwMode="auto">
                  <a:xfrm>
                    <a:off x="55" y="1252"/>
                    <a:ext cx="485" cy="84"/>
                    <a:chOff x="55" y="1252"/>
                    <a:chExt cx="485" cy="84"/>
                  </a:xfrm>
                </p:grpSpPr>
                <p:sp>
                  <p:nvSpPr>
                    <p:cNvPr id="50257" name="Rectangle 282"/>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58" name="Rectangle 283"/>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59" name="Rectangle 284"/>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0" name="Rectangle 285"/>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1" name="Rectangle 286"/>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2" name="Rectangle 287"/>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3" name="Rectangle 288"/>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4" name="Rectangle 289"/>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5" name="Rectangle 290"/>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6" name="Rectangle 291"/>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7" name="Rectangle 292"/>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8" name="Rectangle 293"/>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69" name="Rectangle 294"/>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0" name="Rectangle 295"/>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1" name="Rectangle 296"/>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2" name="Rectangle 297"/>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3" name="Rectangle 298"/>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4" name="Rectangle 299"/>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5" name="Rectangle 300"/>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6" name="Rectangle 301"/>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7" name="Rectangle 302"/>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8" name="Rectangle 303"/>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79" name="Rectangle 304"/>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0" name="Rectangle 305"/>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1" name="Rectangle 306"/>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2" name="Rectangle 307"/>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3" name="Rectangle 308"/>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4" name="Rectangle 309"/>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5" name="Rectangle 310"/>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6" name="Rectangle 311"/>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7" name="Rectangle 312"/>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8" name="Rectangle 313"/>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89" name="Rectangle 314"/>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0" name="Rectangle 315"/>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1" name="Rectangle 316"/>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2" name="Rectangle 317"/>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3" name="Rectangle 318"/>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4" name="Rectangle 319"/>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5" name="Rectangle 320"/>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6" name="Rectangle 321"/>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7" name="Rectangle 322"/>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8" name="Rectangle 323"/>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99" name="Rectangle 324"/>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0" name="Rectangle 325"/>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1" name="Rectangle 326"/>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2" name="Rectangle 327"/>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3" name="Rectangle 328"/>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4" name="Rectangle 329"/>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5" name="Rectangle 330"/>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6" name="Rectangle 331"/>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7" name="Rectangle 332"/>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8" name="Rectangle 333"/>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09" name="Rectangle 334"/>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0" name="Rectangle 335"/>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1" name="Rectangle 336"/>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2" name="Rectangle 337"/>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3" name="Rectangle 338"/>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4" name="Rectangle 339"/>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5" name="Rectangle 340"/>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6" name="Rectangle 341"/>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7" name="Rectangle 342"/>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8" name="Rectangle 343"/>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19" name="Rectangle 344"/>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0" name="Rectangle 345"/>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1" name="Rectangle 346"/>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2" name="Rectangle 347"/>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3" name="Rectangle 348"/>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4" name="Rectangle 349"/>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5" name="Rectangle 350"/>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6" name="Rectangle 351"/>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7" name="Rectangle 352"/>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8" name="Rectangle 353"/>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29" name="Rectangle 354"/>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0" name="Rectangle 355"/>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1" name="Rectangle 356"/>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2" name="Rectangle 357"/>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3" name="Rectangle 358"/>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4" name="Rectangle 359"/>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5" name="Rectangle 360"/>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6" name="Rectangle 361"/>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7" name="Rectangle 362"/>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8" name="Rectangle 363"/>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39" name="Rectangle 364"/>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0" name="Rectangle 365"/>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1" name="Rectangle 366"/>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2" name="Rectangle 367"/>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3" name="Rectangle 368"/>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4" name="Rectangle 369"/>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5" name="Rectangle 370"/>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6" name="Rectangle 371"/>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7" name="Rectangle 372"/>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8" name="Rectangle 373"/>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49" name="Rectangle 374"/>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0" name="Rectangle 375"/>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1" name="Rectangle 376"/>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352" name="Rectangle 377"/>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50256" name="Rectangle 378"/>
                  <p:cNvSpPr>
                    <a:spLocks noChangeArrowheads="1"/>
                  </p:cNvSpPr>
                  <p:nvPr/>
                </p:nvSpPr>
                <p:spPr bwMode="auto">
                  <a:xfrm>
                    <a:off x="262" y="1342"/>
                    <a:ext cx="58" cy="23"/>
                  </a:xfrm>
                  <a:prstGeom prst="rect">
                    <a:avLst/>
                  </a:prstGeom>
                  <a:solidFill>
                    <a:srgbClr val="B3B3B3"/>
                  </a:solidFill>
                  <a:ln w="3175">
                    <a:solidFill>
                      <a:srgbClr val="96969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50141" name="Group 379"/>
                <p:cNvGrpSpPr>
                  <a:grpSpLocks/>
                </p:cNvGrpSpPr>
                <p:nvPr/>
              </p:nvGrpSpPr>
              <p:grpSpPr bwMode="auto">
                <a:xfrm>
                  <a:off x="1845" y="2244"/>
                  <a:ext cx="96" cy="210"/>
                  <a:chOff x="103" y="714"/>
                  <a:chExt cx="530" cy="1173"/>
                </a:xfrm>
              </p:grpSpPr>
              <p:sp>
                <p:nvSpPr>
                  <p:cNvPr id="50249" name="Oval 380"/>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50" name="Freeform 381"/>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50142" name="Group 382"/>
                <p:cNvGrpSpPr>
                  <a:grpSpLocks/>
                </p:cNvGrpSpPr>
                <p:nvPr/>
              </p:nvGrpSpPr>
              <p:grpSpPr bwMode="auto">
                <a:xfrm>
                  <a:off x="1676" y="2252"/>
                  <a:ext cx="126" cy="126"/>
                  <a:chOff x="1105" y="1007"/>
                  <a:chExt cx="188" cy="189"/>
                </a:xfrm>
              </p:grpSpPr>
              <p:sp>
                <p:nvSpPr>
                  <p:cNvPr id="50244" name="Freeform 383"/>
                  <p:cNvSpPr>
                    <a:spLocks/>
                  </p:cNvSpPr>
                  <p:nvPr/>
                </p:nvSpPr>
                <p:spPr bwMode="auto">
                  <a:xfrm>
                    <a:off x="1105" y="1007"/>
                    <a:ext cx="188" cy="189"/>
                  </a:xfrm>
                  <a:custGeom>
                    <a:avLst/>
                    <a:gdLst>
                      <a:gd name="T0" fmla="*/ 52 w 188"/>
                      <a:gd name="T1" fmla="*/ 189 h 189"/>
                      <a:gd name="T2" fmla="*/ 83 w 188"/>
                      <a:gd name="T3" fmla="*/ 180 h 189"/>
                      <a:gd name="T4" fmla="*/ 85 w 188"/>
                      <a:gd name="T5" fmla="*/ 150 h 189"/>
                      <a:gd name="T6" fmla="*/ 0 w 188"/>
                      <a:gd name="T7" fmla="*/ 150 h 189"/>
                      <a:gd name="T8" fmla="*/ 1 w 188"/>
                      <a:gd name="T9" fmla="*/ 0 h 189"/>
                      <a:gd name="T10" fmla="*/ 187 w 188"/>
                      <a:gd name="T11" fmla="*/ 0 h 189"/>
                      <a:gd name="T12" fmla="*/ 188 w 188"/>
                      <a:gd name="T13" fmla="*/ 150 h 189"/>
                      <a:gd name="T14" fmla="*/ 103 w 188"/>
                      <a:gd name="T15" fmla="*/ 150 h 189"/>
                      <a:gd name="T16" fmla="*/ 104 w 188"/>
                      <a:gd name="T17" fmla="*/ 181 h 189"/>
                      <a:gd name="T18" fmla="*/ 137 w 188"/>
                      <a:gd name="T19" fmla="*/ 189 h 189"/>
                      <a:gd name="T20" fmla="*/ 52 w 188"/>
                      <a:gd name="T21" fmla="*/ 189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89"/>
                      <a:gd name="T35" fmla="*/ 188 w 18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89">
                        <a:moveTo>
                          <a:pt x="52" y="189"/>
                        </a:moveTo>
                        <a:lnTo>
                          <a:pt x="83" y="180"/>
                        </a:lnTo>
                        <a:lnTo>
                          <a:pt x="85" y="150"/>
                        </a:lnTo>
                        <a:lnTo>
                          <a:pt x="0" y="150"/>
                        </a:lnTo>
                        <a:lnTo>
                          <a:pt x="1" y="0"/>
                        </a:lnTo>
                        <a:lnTo>
                          <a:pt x="187" y="0"/>
                        </a:lnTo>
                        <a:lnTo>
                          <a:pt x="188" y="150"/>
                        </a:lnTo>
                        <a:lnTo>
                          <a:pt x="103" y="150"/>
                        </a:lnTo>
                        <a:lnTo>
                          <a:pt x="104" y="181"/>
                        </a:lnTo>
                        <a:lnTo>
                          <a:pt x="137" y="189"/>
                        </a:lnTo>
                        <a:lnTo>
                          <a:pt x="52" y="189"/>
                        </a:lnTo>
                        <a:close/>
                      </a:path>
                    </a:pathLst>
                  </a:custGeom>
                  <a:solidFill>
                    <a:srgbClr val="CCCCCC"/>
                  </a:solidFill>
                  <a:ln w="3175">
                    <a:solidFill>
                      <a:srgbClr val="999999"/>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5" name="Freeform 384"/>
                  <p:cNvSpPr>
                    <a:spLocks/>
                  </p:cNvSpPr>
                  <p:nvPr/>
                </p:nvSpPr>
                <p:spPr bwMode="auto">
                  <a:xfrm>
                    <a:off x="1111" y="1013"/>
                    <a:ext cx="176" cy="131"/>
                  </a:xfrm>
                  <a:custGeom>
                    <a:avLst/>
                    <a:gdLst>
                      <a:gd name="T0" fmla="*/ 0 w 420"/>
                      <a:gd name="T1" fmla="*/ 0 h 308"/>
                      <a:gd name="T2" fmla="*/ 0 w 420"/>
                      <a:gd name="T3" fmla="*/ 0 h 308"/>
                      <a:gd name="T4" fmla="*/ 0 w 420"/>
                      <a:gd name="T5" fmla="*/ 0 h 308"/>
                      <a:gd name="T6" fmla="*/ 0 w 420"/>
                      <a:gd name="T7" fmla="*/ 0 h 308"/>
                      <a:gd name="T8" fmla="*/ 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3175">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6" name="Oval 385"/>
                  <p:cNvSpPr>
                    <a:spLocks noChangeArrowheads="1"/>
                  </p:cNvSpPr>
                  <p:nvPr/>
                </p:nvSpPr>
                <p:spPr bwMode="auto">
                  <a:xfrm>
                    <a:off x="1271" y="1149"/>
                    <a:ext cx="12" cy="6"/>
                  </a:xfrm>
                  <a:prstGeom prst="ellipse">
                    <a:avLst/>
                  </a:prstGeom>
                  <a:solidFill>
                    <a:srgbClr val="666666"/>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7" name="Oval 386"/>
                  <p:cNvSpPr>
                    <a:spLocks noChangeArrowheads="1"/>
                  </p:cNvSpPr>
                  <p:nvPr/>
                </p:nvSpPr>
                <p:spPr bwMode="auto">
                  <a:xfrm>
                    <a:off x="1253" y="1149"/>
                    <a:ext cx="12" cy="6"/>
                  </a:xfrm>
                  <a:prstGeom prst="ellipse">
                    <a:avLst/>
                  </a:prstGeom>
                  <a:solidFill>
                    <a:srgbClr val="999999"/>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8" name="Oval 387"/>
                  <p:cNvSpPr>
                    <a:spLocks noChangeArrowheads="1"/>
                  </p:cNvSpPr>
                  <p:nvPr/>
                </p:nvSpPr>
                <p:spPr bwMode="auto">
                  <a:xfrm>
                    <a:off x="1234" y="1149"/>
                    <a:ext cx="12" cy="6"/>
                  </a:xfrm>
                  <a:prstGeom prst="ellipse">
                    <a:avLst/>
                  </a:prstGeom>
                  <a:solidFill>
                    <a:srgbClr val="999999"/>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50143" name="Group 388"/>
                <p:cNvGrpSpPr>
                  <a:grpSpLocks/>
                </p:cNvGrpSpPr>
                <p:nvPr/>
              </p:nvGrpSpPr>
              <p:grpSpPr bwMode="auto">
                <a:xfrm>
                  <a:off x="1706" y="2406"/>
                  <a:ext cx="173" cy="48"/>
                  <a:chOff x="956" y="1228"/>
                  <a:chExt cx="248" cy="71"/>
                </a:xfrm>
              </p:grpSpPr>
              <p:sp>
                <p:nvSpPr>
                  <p:cNvPr id="50144" name="Freeform 389"/>
                  <p:cNvSpPr>
                    <a:spLocks/>
                  </p:cNvSpPr>
                  <p:nvPr/>
                </p:nvSpPr>
                <p:spPr bwMode="auto">
                  <a:xfrm>
                    <a:off x="956" y="1230"/>
                    <a:ext cx="248" cy="69"/>
                  </a:xfrm>
                  <a:custGeom>
                    <a:avLst/>
                    <a:gdLst>
                      <a:gd name="T0" fmla="*/ 3 w 248"/>
                      <a:gd name="T1" fmla="*/ 69 h 69"/>
                      <a:gd name="T2" fmla="*/ 0 w 248"/>
                      <a:gd name="T3" fmla="*/ 59 h 69"/>
                      <a:gd name="T4" fmla="*/ 30 w 248"/>
                      <a:gd name="T5" fmla="*/ 0 h 69"/>
                      <a:gd name="T6" fmla="*/ 218 w 248"/>
                      <a:gd name="T7" fmla="*/ 0 h 69"/>
                      <a:gd name="T8" fmla="*/ 248 w 248"/>
                      <a:gd name="T9" fmla="*/ 59 h 69"/>
                      <a:gd name="T10" fmla="*/ 244 w 248"/>
                      <a:gd name="T11" fmla="*/ 68 h 69"/>
                      <a:gd name="T12" fmla="*/ 3 w 248"/>
                      <a:gd name="T13" fmla="*/ 69 h 69"/>
                      <a:gd name="T14" fmla="*/ 0 60000 65536"/>
                      <a:gd name="T15" fmla="*/ 0 60000 65536"/>
                      <a:gd name="T16" fmla="*/ 0 60000 65536"/>
                      <a:gd name="T17" fmla="*/ 0 60000 65536"/>
                      <a:gd name="T18" fmla="*/ 0 60000 65536"/>
                      <a:gd name="T19" fmla="*/ 0 60000 65536"/>
                      <a:gd name="T20" fmla="*/ 0 60000 65536"/>
                      <a:gd name="T21" fmla="*/ 0 w 248"/>
                      <a:gd name="T22" fmla="*/ 0 h 69"/>
                      <a:gd name="T23" fmla="*/ 248 w 248"/>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69">
                        <a:moveTo>
                          <a:pt x="3" y="69"/>
                        </a:moveTo>
                        <a:lnTo>
                          <a:pt x="0" y="59"/>
                        </a:lnTo>
                        <a:lnTo>
                          <a:pt x="30" y="0"/>
                        </a:lnTo>
                        <a:lnTo>
                          <a:pt x="218" y="0"/>
                        </a:lnTo>
                        <a:lnTo>
                          <a:pt x="248" y="59"/>
                        </a:lnTo>
                        <a:lnTo>
                          <a:pt x="244" y="68"/>
                        </a:lnTo>
                        <a:lnTo>
                          <a:pt x="3" y="69"/>
                        </a:lnTo>
                        <a:close/>
                      </a:path>
                    </a:pathLst>
                  </a:custGeom>
                  <a:solidFill>
                    <a:srgbClr val="AAAAAA"/>
                  </a:solidFill>
                  <a:ln w="3175">
                    <a:solidFill>
                      <a:srgbClr val="80808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45" name="Freeform 390"/>
                  <p:cNvSpPr>
                    <a:spLocks/>
                  </p:cNvSpPr>
                  <p:nvPr/>
                </p:nvSpPr>
                <p:spPr bwMode="auto">
                  <a:xfrm>
                    <a:off x="956" y="1289"/>
                    <a:ext cx="248" cy="10"/>
                  </a:xfrm>
                  <a:custGeom>
                    <a:avLst/>
                    <a:gdLst>
                      <a:gd name="T0" fmla="*/ 0 w 588"/>
                      <a:gd name="T1" fmla="*/ 0 h 24"/>
                      <a:gd name="T2" fmla="*/ 0 w 588"/>
                      <a:gd name="T3" fmla="*/ 0 h 24"/>
                      <a:gd name="T4" fmla="*/ 0 w 588"/>
                      <a:gd name="T5" fmla="*/ 0 h 24"/>
                      <a:gd name="T6" fmla="*/ 0 w 588"/>
                      <a:gd name="T7" fmla="*/ 0 h 24"/>
                      <a:gd name="T8" fmla="*/ 0 w 588"/>
                      <a:gd name="T9" fmla="*/ 0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46" name="Freeform 391"/>
                  <p:cNvSpPr>
                    <a:spLocks/>
                  </p:cNvSpPr>
                  <p:nvPr/>
                </p:nvSpPr>
                <p:spPr bwMode="auto">
                  <a:xfrm>
                    <a:off x="986" y="1228"/>
                    <a:ext cx="188" cy="3"/>
                  </a:xfrm>
                  <a:custGeom>
                    <a:avLst/>
                    <a:gdLst>
                      <a:gd name="T0" fmla="*/ 0 w 448"/>
                      <a:gd name="T1" fmla="*/ 0 h 7"/>
                      <a:gd name="T2" fmla="*/ 0 w 448"/>
                      <a:gd name="T3" fmla="*/ 0 h 7"/>
                      <a:gd name="T4" fmla="*/ 0 w 448"/>
                      <a:gd name="T5" fmla="*/ 0 h 7"/>
                      <a:gd name="T6" fmla="*/ 0 w 448"/>
                      <a:gd name="T7" fmla="*/ 0 h 7"/>
                      <a:gd name="T8" fmla="*/ 0 w 448"/>
                      <a:gd name="T9" fmla="*/ 0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50147" name="Group 392"/>
                  <p:cNvGrpSpPr>
                    <a:grpSpLocks/>
                  </p:cNvGrpSpPr>
                  <p:nvPr/>
                </p:nvGrpSpPr>
                <p:grpSpPr bwMode="auto">
                  <a:xfrm>
                    <a:off x="979" y="1235"/>
                    <a:ext cx="205" cy="47"/>
                    <a:chOff x="55" y="1252"/>
                    <a:chExt cx="485" cy="84"/>
                  </a:xfrm>
                </p:grpSpPr>
                <p:sp>
                  <p:nvSpPr>
                    <p:cNvPr id="50148" name="Rectangle 393"/>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49" name="Rectangle 394"/>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0" name="Rectangle 395"/>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1" name="Rectangle 396"/>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2" name="Rectangle 397"/>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3" name="Rectangle 398"/>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4" name="Rectangle 399"/>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5" name="Rectangle 400"/>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6" name="Rectangle 401"/>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7" name="Rectangle 402"/>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8" name="Rectangle 403"/>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59" name="Rectangle 404"/>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0" name="Rectangle 405"/>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1" name="Rectangle 406"/>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2" name="Rectangle 407"/>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3" name="Rectangle 408"/>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4" name="Rectangle 409"/>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5" name="Rectangle 410"/>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6" name="Rectangle 411"/>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7" name="Rectangle 412"/>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8" name="Rectangle 413"/>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69" name="Rectangle 414"/>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0" name="Rectangle 415"/>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1" name="Rectangle 416"/>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2" name="Rectangle 417"/>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3" name="Rectangle 418"/>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4" name="Rectangle 419"/>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5" name="Rectangle 420"/>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6" name="Rectangle 421"/>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7" name="Rectangle 422"/>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8" name="Rectangle 423"/>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79" name="Rectangle 424"/>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0" name="Rectangle 425"/>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1" name="Rectangle 426"/>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2" name="Rectangle 427"/>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3" name="Rectangle 428"/>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4" name="Rectangle 429"/>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5" name="Rectangle 430"/>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6" name="Rectangle 431"/>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7" name="Rectangle 432"/>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8" name="Rectangle 433"/>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89" name="Rectangle 434"/>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0" name="Rectangle 435"/>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1" name="Rectangle 436"/>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2" name="Rectangle 437"/>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3" name="Rectangle 438"/>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4" name="Rectangle 439"/>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5" name="Rectangle 440"/>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6" name="Rectangle 441"/>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7" name="Rectangle 442"/>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8" name="Rectangle 443"/>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99" name="Rectangle 444"/>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0" name="Rectangle 445"/>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1" name="Rectangle 446"/>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2" name="Rectangle 447"/>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3" name="Rectangle 448"/>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4" name="Rectangle 449"/>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5" name="Rectangle 450"/>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6" name="Rectangle 451"/>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7" name="Rectangle 452"/>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8" name="Rectangle 453"/>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09" name="Rectangle 454"/>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0" name="Rectangle 455"/>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1" name="Rectangle 456"/>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2" name="Rectangle 457"/>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3" name="Rectangle 458"/>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4" name="Rectangle 459"/>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5" name="Rectangle 460"/>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6" name="Rectangle 461"/>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7" name="Rectangle 462"/>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8" name="Rectangle 463"/>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19" name="Rectangle 464"/>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0" name="Rectangle 465"/>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1" name="Rectangle 466"/>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2" name="Rectangle 467"/>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3" name="Rectangle 468"/>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4" name="Rectangle 469"/>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5" name="Rectangle 470"/>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6" name="Rectangle 471"/>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7" name="Rectangle 472"/>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8" name="Rectangle 473"/>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29" name="Rectangle 474"/>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0" name="Rectangle 475"/>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1" name="Rectangle 476"/>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2" name="Rectangle 477"/>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3" name="Rectangle 478"/>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4" name="Rectangle 479"/>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5" name="Rectangle 480"/>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6" name="Rectangle 481"/>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7" name="Rectangle 482"/>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8" name="Rectangle 483"/>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39" name="Rectangle 484"/>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0" name="Rectangle 485"/>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1" name="Rectangle 486"/>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2" name="Rectangle 487"/>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243" name="Rectangle 488"/>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grpSp>
        <p:grpSp>
          <p:nvGrpSpPr>
            <p:cNvPr id="49899" name="Group 489"/>
            <p:cNvGrpSpPr>
              <a:grpSpLocks/>
            </p:cNvGrpSpPr>
            <p:nvPr/>
          </p:nvGrpSpPr>
          <p:grpSpPr bwMode="auto">
            <a:xfrm>
              <a:off x="433" y="1122"/>
              <a:ext cx="485" cy="806"/>
              <a:chOff x="433" y="1122"/>
              <a:chExt cx="485" cy="806"/>
            </a:xfrm>
          </p:grpSpPr>
          <p:sp>
            <p:nvSpPr>
              <p:cNvPr id="49985" name="Freeform 490"/>
              <p:cNvSpPr>
                <a:spLocks/>
              </p:cNvSpPr>
              <p:nvPr/>
            </p:nvSpPr>
            <p:spPr bwMode="auto">
              <a:xfrm>
                <a:off x="436" y="1139"/>
                <a:ext cx="482" cy="112"/>
              </a:xfrm>
              <a:custGeom>
                <a:avLst/>
                <a:gdLst>
                  <a:gd name="T0" fmla="*/ 0 w 504"/>
                  <a:gd name="T1" fmla="*/ 0 h 120"/>
                  <a:gd name="T2" fmla="*/ 231 w 504"/>
                  <a:gd name="T3" fmla="*/ 0 h 120"/>
                  <a:gd name="T4" fmla="*/ 323 w 504"/>
                  <a:gd name="T5" fmla="*/ 60 h 120"/>
                  <a:gd name="T6" fmla="*/ 73 w 504"/>
                  <a:gd name="T7" fmla="*/ 60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86" name="Rectangle 491"/>
              <p:cNvSpPr>
                <a:spLocks noChangeArrowheads="1"/>
              </p:cNvSpPr>
              <p:nvPr/>
            </p:nvSpPr>
            <p:spPr bwMode="auto">
              <a:xfrm>
                <a:off x="544" y="1252"/>
                <a:ext cx="373" cy="676"/>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87" name="Freeform 492"/>
              <p:cNvSpPr>
                <a:spLocks/>
              </p:cNvSpPr>
              <p:nvPr/>
            </p:nvSpPr>
            <p:spPr bwMode="auto">
              <a:xfrm>
                <a:off x="433" y="1138"/>
                <a:ext cx="110" cy="790"/>
              </a:xfrm>
              <a:custGeom>
                <a:avLst/>
                <a:gdLst>
                  <a:gd name="T0" fmla="*/ 0 w 114"/>
                  <a:gd name="T1" fmla="*/ 0 h 842"/>
                  <a:gd name="T2" fmla="*/ 0 w 114"/>
                  <a:gd name="T3" fmla="*/ 381 h 842"/>
                  <a:gd name="T4" fmla="*/ 80 w 114"/>
                  <a:gd name="T5" fmla="*/ 446 h 842"/>
                  <a:gd name="T6" fmla="*/ 80 w 114"/>
                  <a:gd name="T7" fmla="*/ 64 h 842"/>
                  <a:gd name="T8" fmla="*/ 0 w 114"/>
                  <a:gd name="T9" fmla="*/ 0 h 842"/>
                  <a:gd name="T10" fmla="*/ 0 60000 65536"/>
                  <a:gd name="T11" fmla="*/ 0 60000 65536"/>
                  <a:gd name="T12" fmla="*/ 0 60000 65536"/>
                  <a:gd name="T13" fmla="*/ 0 60000 65536"/>
                  <a:gd name="T14" fmla="*/ 0 60000 65536"/>
                  <a:gd name="T15" fmla="*/ 0 w 114"/>
                  <a:gd name="T16" fmla="*/ 0 h 842"/>
                  <a:gd name="T17" fmla="*/ 114 w 114"/>
                  <a:gd name="T18" fmla="*/ 842 h 842"/>
                </a:gdLst>
                <a:ahLst/>
                <a:cxnLst>
                  <a:cxn ang="T10">
                    <a:pos x="T0" y="T1"/>
                  </a:cxn>
                  <a:cxn ang="T11">
                    <a:pos x="T2" y="T3"/>
                  </a:cxn>
                  <a:cxn ang="T12">
                    <a:pos x="T4" y="T5"/>
                  </a:cxn>
                  <a:cxn ang="T13">
                    <a:pos x="T6" y="T7"/>
                  </a:cxn>
                  <a:cxn ang="T14">
                    <a:pos x="T8" y="T9"/>
                  </a:cxn>
                </a:cxnLst>
                <a:rect l="T15" t="T16" r="T17" b="T18"/>
                <a:pathLst>
                  <a:path w="114" h="842">
                    <a:moveTo>
                      <a:pt x="0" y="0"/>
                    </a:moveTo>
                    <a:lnTo>
                      <a:pt x="0" y="722"/>
                    </a:lnTo>
                    <a:lnTo>
                      <a:pt x="114" y="842"/>
                    </a:lnTo>
                    <a:lnTo>
                      <a:pt x="114" y="120"/>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88" name="Rectangle 493"/>
              <p:cNvSpPr>
                <a:spLocks noChangeArrowheads="1"/>
              </p:cNvSpPr>
              <p:nvPr/>
            </p:nvSpPr>
            <p:spPr bwMode="auto">
              <a:xfrm>
                <a:off x="549" y="1227"/>
                <a:ext cx="342" cy="16"/>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89" name="Freeform 494"/>
              <p:cNvSpPr>
                <a:spLocks/>
              </p:cNvSpPr>
              <p:nvPr/>
            </p:nvSpPr>
            <p:spPr bwMode="auto">
              <a:xfrm>
                <a:off x="433" y="1228"/>
                <a:ext cx="111" cy="132"/>
              </a:xfrm>
              <a:custGeom>
                <a:avLst/>
                <a:gdLst>
                  <a:gd name="T0" fmla="*/ 0 w 105"/>
                  <a:gd name="T1" fmla="*/ 0 h 126"/>
                  <a:gd name="T2" fmla="*/ 0 w 105"/>
                  <a:gd name="T3" fmla="*/ 29 h 126"/>
                  <a:gd name="T4" fmla="*/ 182 w 105"/>
                  <a:gd name="T5" fmla="*/ 201 h 126"/>
                  <a:gd name="T6" fmla="*/ 182 w 105"/>
                  <a:gd name="T7" fmla="*/ 17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0" name="Freeform 495"/>
              <p:cNvSpPr>
                <a:spLocks/>
              </p:cNvSpPr>
              <p:nvPr/>
            </p:nvSpPr>
            <p:spPr bwMode="auto">
              <a:xfrm>
                <a:off x="433" y="1561"/>
                <a:ext cx="111" cy="132"/>
              </a:xfrm>
              <a:custGeom>
                <a:avLst/>
                <a:gdLst>
                  <a:gd name="T0" fmla="*/ 0 w 105"/>
                  <a:gd name="T1" fmla="*/ 0 h 126"/>
                  <a:gd name="T2" fmla="*/ 0 w 105"/>
                  <a:gd name="T3" fmla="*/ 29 h 126"/>
                  <a:gd name="T4" fmla="*/ 182 w 105"/>
                  <a:gd name="T5" fmla="*/ 201 h 126"/>
                  <a:gd name="T6" fmla="*/ 182 w 105"/>
                  <a:gd name="T7" fmla="*/ 17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1" name="Freeform 496"/>
              <p:cNvSpPr>
                <a:spLocks/>
              </p:cNvSpPr>
              <p:nvPr/>
            </p:nvSpPr>
            <p:spPr bwMode="auto">
              <a:xfrm>
                <a:off x="433" y="1672"/>
                <a:ext cx="111" cy="132"/>
              </a:xfrm>
              <a:custGeom>
                <a:avLst/>
                <a:gdLst>
                  <a:gd name="T0" fmla="*/ 0 w 105"/>
                  <a:gd name="T1" fmla="*/ 0 h 126"/>
                  <a:gd name="T2" fmla="*/ 0 w 105"/>
                  <a:gd name="T3" fmla="*/ 29 h 126"/>
                  <a:gd name="T4" fmla="*/ 182 w 105"/>
                  <a:gd name="T5" fmla="*/ 201 h 126"/>
                  <a:gd name="T6" fmla="*/ 182 w 105"/>
                  <a:gd name="T7" fmla="*/ 17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2" name="Freeform 497"/>
              <p:cNvSpPr>
                <a:spLocks/>
              </p:cNvSpPr>
              <p:nvPr/>
            </p:nvSpPr>
            <p:spPr bwMode="auto">
              <a:xfrm>
                <a:off x="433" y="1449"/>
                <a:ext cx="111" cy="133"/>
              </a:xfrm>
              <a:custGeom>
                <a:avLst/>
                <a:gdLst>
                  <a:gd name="T0" fmla="*/ 0 w 105"/>
                  <a:gd name="T1" fmla="*/ 0 h 126"/>
                  <a:gd name="T2" fmla="*/ 0 w 105"/>
                  <a:gd name="T3" fmla="*/ 31 h 126"/>
                  <a:gd name="T4" fmla="*/ 182 w 105"/>
                  <a:gd name="T5" fmla="*/ 216 h 126"/>
                  <a:gd name="T6" fmla="*/ 182 w 105"/>
                  <a:gd name="T7" fmla="*/ 187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3" name="Freeform 498"/>
              <p:cNvSpPr>
                <a:spLocks/>
              </p:cNvSpPr>
              <p:nvPr/>
            </p:nvSpPr>
            <p:spPr bwMode="auto">
              <a:xfrm>
                <a:off x="433" y="1338"/>
                <a:ext cx="111" cy="132"/>
              </a:xfrm>
              <a:custGeom>
                <a:avLst/>
                <a:gdLst>
                  <a:gd name="T0" fmla="*/ 0 w 105"/>
                  <a:gd name="T1" fmla="*/ 0 h 126"/>
                  <a:gd name="T2" fmla="*/ 0 w 105"/>
                  <a:gd name="T3" fmla="*/ 29 h 126"/>
                  <a:gd name="T4" fmla="*/ 182 w 105"/>
                  <a:gd name="T5" fmla="*/ 201 h 126"/>
                  <a:gd name="T6" fmla="*/ 182 w 105"/>
                  <a:gd name="T7" fmla="*/ 17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4" name="Rectangle 499"/>
              <p:cNvSpPr>
                <a:spLocks noChangeArrowheads="1"/>
              </p:cNvSpPr>
              <p:nvPr/>
            </p:nvSpPr>
            <p:spPr bwMode="auto">
              <a:xfrm>
                <a:off x="547" y="1343"/>
                <a:ext cx="368" cy="15"/>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5" name="Rectangle 500"/>
              <p:cNvSpPr>
                <a:spLocks noChangeArrowheads="1"/>
              </p:cNvSpPr>
              <p:nvPr/>
            </p:nvSpPr>
            <p:spPr bwMode="auto">
              <a:xfrm>
                <a:off x="547" y="1453"/>
                <a:ext cx="368" cy="16"/>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6" name="Rectangle 501"/>
              <p:cNvSpPr>
                <a:spLocks noChangeArrowheads="1"/>
              </p:cNvSpPr>
              <p:nvPr/>
            </p:nvSpPr>
            <p:spPr bwMode="auto">
              <a:xfrm>
                <a:off x="547" y="1566"/>
                <a:ext cx="368" cy="16"/>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7" name="Rectangle 502"/>
              <p:cNvSpPr>
                <a:spLocks noChangeArrowheads="1"/>
              </p:cNvSpPr>
              <p:nvPr/>
            </p:nvSpPr>
            <p:spPr bwMode="auto">
              <a:xfrm>
                <a:off x="547" y="1677"/>
                <a:ext cx="368" cy="16"/>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8" name="Rectangle 503"/>
              <p:cNvSpPr>
                <a:spLocks noChangeArrowheads="1"/>
              </p:cNvSpPr>
              <p:nvPr/>
            </p:nvSpPr>
            <p:spPr bwMode="auto">
              <a:xfrm>
                <a:off x="547" y="1788"/>
                <a:ext cx="368" cy="16"/>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99" name="Rectangle 504"/>
              <p:cNvSpPr>
                <a:spLocks noChangeArrowheads="1"/>
              </p:cNvSpPr>
              <p:nvPr/>
            </p:nvSpPr>
            <p:spPr bwMode="auto">
              <a:xfrm>
                <a:off x="553" y="1701"/>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0" name="Rectangle 505"/>
              <p:cNvSpPr>
                <a:spLocks noChangeArrowheads="1"/>
              </p:cNvSpPr>
              <p:nvPr/>
            </p:nvSpPr>
            <p:spPr bwMode="auto">
              <a:xfrm>
                <a:off x="553" y="1753"/>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1" name="Rectangle 506"/>
              <p:cNvSpPr>
                <a:spLocks noChangeArrowheads="1"/>
              </p:cNvSpPr>
              <p:nvPr/>
            </p:nvSpPr>
            <p:spPr bwMode="auto">
              <a:xfrm>
                <a:off x="881" y="1701"/>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2" name="Rectangle 507"/>
              <p:cNvSpPr>
                <a:spLocks noChangeArrowheads="1"/>
              </p:cNvSpPr>
              <p:nvPr/>
            </p:nvSpPr>
            <p:spPr bwMode="auto">
              <a:xfrm>
                <a:off x="881" y="1753"/>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3" name="Rectangle 508"/>
              <p:cNvSpPr>
                <a:spLocks noChangeArrowheads="1"/>
              </p:cNvSpPr>
              <p:nvPr/>
            </p:nvSpPr>
            <p:spPr bwMode="auto">
              <a:xfrm>
                <a:off x="840" y="170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4" name="Rectangle 509"/>
              <p:cNvSpPr>
                <a:spLocks noChangeArrowheads="1"/>
              </p:cNvSpPr>
              <p:nvPr/>
            </p:nvSpPr>
            <p:spPr bwMode="auto">
              <a:xfrm>
                <a:off x="840" y="1753"/>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5" name="Rectangle 510"/>
              <p:cNvSpPr>
                <a:spLocks noChangeArrowheads="1"/>
              </p:cNvSpPr>
              <p:nvPr/>
            </p:nvSpPr>
            <p:spPr bwMode="auto">
              <a:xfrm>
                <a:off x="800" y="170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6" name="Rectangle 511"/>
              <p:cNvSpPr>
                <a:spLocks noChangeArrowheads="1"/>
              </p:cNvSpPr>
              <p:nvPr/>
            </p:nvSpPr>
            <p:spPr bwMode="auto">
              <a:xfrm>
                <a:off x="800" y="1753"/>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7" name="Rectangle 512"/>
              <p:cNvSpPr>
                <a:spLocks noChangeArrowheads="1"/>
              </p:cNvSpPr>
              <p:nvPr/>
            </p:nvSpPr>
            <p:spPr bwMode="auto">
              <a:xfrm>
                <a:off x="758" y="170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8" name="Rectangle 513"/>
              <p:cNvSpPr>
                <a:spLocks noChangeArrowheads="1"/>
              </p:cNvSpPr>
              <p:nvPr/>
            </p:nvSpPr>
            <p:spPr bwMode="auto">
              <a:xfrm>
                <a:off x="758" y="1753"/>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09" name="Rectangle 514"/>
              <p:cNvSpPr>
                <a:spLocks noChangeArrowheads="1"/>
              </p:cNvSpPr>
              <p:nvPr/>
            </p:nvSpPr>
            <p:spPr bwMode="auto">
              <a:xfrm>
                <a:off x="718" y="170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0" name="Rectangle 515"/>
              <p:cNvSpPr>
                <a:spLocks noChangeArrowheads="1"/>
              </p:cNvSpPr>
              <p:nvPr/>
            </p:nvSpPr>
            <p:spPr bwMode="auto">
              <a:xfrm>
                <a:off x="718" y="1753"/>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1" name="Rectangle 516"/>
              <p:cNvSpPr>
                <a:spLocks noChangeArrowheads="1"/>
              </p:cNvSpPr>
              <p:nvPr/>
            </p:nvSpPr>
            <p:spPr bwMode="auto">
              <a:xfrm>
                <a:off x="676" y="1701"/>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2" name="Rectangle 517"/>
              <p:cNvSpPr>
                <a:spLocks noChangeArrowheads="1"/>
              </p:cNvSpPr>
              <p:nvPr/>
            </p:nvSpPr>
            <p:spPr bwMode="auto">
              <a:xfrm>
                <a:off x="676" y="1753"/>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3" name="Rectangle 518"/>
              <p:cNvSpPr>
                <a:spLocks noChangeArrowheads="1"/>
              </p:cNvSpPr>
              <p:nvPr/>
            </p:nvSpPr>
            <p:spPr bwMode="auto">
              <a:xfrm>
                <a:off x="636" y="170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4" name="Rectangle 519"/>
              <p:cNvSpPr>
                <a:spLocks noChangeArrowheads="1"/>
              </p:cNvSpPr>
              <p:nvPr/>
            </p:nvSpPr>
            <p:spPr bwMode="auto">
              <a:xfrm>
                <a:off x="636" y="1753"/>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5" name="Rectangle 520"/>
              <p:cNvSpPr>
                <a:spLocks noChangeArrowheads="1"/>
              </p:cNvSpPr>
              <p:nvPr/>
            </p:nvSpPr>
            <p:spPr bwMode="auto">
              <a:xfrm>
                <a:off x="595" y="170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6" name="Rectangle 521"/>
              <p:cNvSpPr>
                <a:spLocks noChangeArrowheads="1"/>
              </p:cNvSpPr>
              <p:nvPr/>
            </p:nvSpPr>
            <p:spPr bwMode="auto">
              <a:xfrm>
                <a:off x="595" y="1753"/>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7" name="Rectangle 522"/>
              <p:cNvSpPr>
                <a:spLocks noChangeArrowheads="1"/>
              </p:cNvSpPr>
              <p:nvPr/>
            </p:nvSpPr>
            <p:spPr bwMode="auto">
              <a:xfrm>
                <a:off x="553" y="1589"/>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8" name="Rectangle 523"/>
              <p:cNvSpPr>
                <a:spLocks noChangeArrowheads="1"/>
              </p:cNvSpPr>
              <p:nvPr/>
            </p:nvSpPr>
            <p:spPr bwMode="auto">
              <a:xfrm>
                <a:off x="553" y="1641"/>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19" name="Rectangle 524"/>
              <p:cNvSpPr>
                <a:spLocks noChangeArrowheads="1"/>
              </p:cNvSpPr>
              <p:nvPr/>
            </p:nvSpPr>
            <p:spPr bwMode="auto">
              <a:xfrm>
                <a:off x="881" y="1589"/>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0" name="Rectangle 525"/>
              <p:cNvSpPr>
                <a:spLocks noChangeArrowheads="1"/>
              </p:cNvSpPr>
              <p:nvPr/>
            </p:nvSpPr>
            <p:spPr bwMode="auto">
              <a:xfrm>
                <a:off x="881" y="1641"/>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1" name="Rectangle 526"/>
              <p:cNvSpPr>
                <a:spLocks noChangeArrowheads="1"/>
              </p:cNvSpPr>
              <p:nvPr/>
            </p:nvSpPr>
            <p:spPr bwMode="auto">
              <a:xfrm>
                <a:off x="840" y="158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2" name="Rectangle 527"/>
              <p:cNvSpPr>
                <a:spLocks noChangeArrowheads="1"/>
              </p:cNvSpPr>
              <p:nvPr/>
            </p:nvSpPr>
            <p:spPr bwMode="auto">
              <a:xfrm>
                <a:off x="840" y="164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3" name="Rectangle 528"/>
              <p:cNvSpPr>
                <a:spLocks noChangeArrowheads="1"/>
              </p:cNvSpPr>
              <p:nvPr/>
            </p:nvSpPr>
            <p:spPr bwMode="auto">
              <a:xfrm>
                <a:off x="800" y="158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4" name="Rectangle 529"/>
              <p:cNvSpPr>
                <a:spLocks noChangeArrowheads="1"/>
              </p:cNvSpPr>
              <p:nvPr/>
            </p:nvSpPr>
            <p:spPr bwMode="auto">
              <a:xfrm>
                <a:off x="800" y="164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5" name="Rectangle 530"/>
              <p:cNvSpPr>
                <a:spLocks noChangeArrowheads="1"/>
              </p:cNvSpPr>
              <p:nvPr/>
            </p:nvSpPr>
            <p:spPr bwMode="auto">
              <a:xfrm>
                <a:off x="758" y="158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6" name="Rectangle 531"/>
              <p:cNvSpPr>
                <a:spLocks noChangeArrowheads="1"/>
              </p:cNvSpPr>
              <p:nvPr/>
            </p:nvSpPr>
            <p:spPr bwMode="auto">
              <a:xfrm>
                <a:off x="758" y="164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7" name="Rectangle 532"/>
              <p:cNvSpPr>
                <a:spLocks noChangeArrowheads="1"/>
              </p:cNvSpPr>
              <p:nvPr/>
            </p:nvSpPr>
            <p:spPr bwMode="auto">
              <a:xfrm>
                <a:off x="718" y="158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8" name="Rectangle 533"/>
              <p:cNvSpPr>
                <a:spLocks noChangeArrowheads="1"/>
              </p:cNvSpPr>
              <p:nvPr/>
            </p:nvSpPr>
            <p:spPr bwMode="auto">
              <a:xfrm>
                <a:off x="718" y="164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29" name="Rectangle 534"/>
              <p:cNvSpPr>
                <a:spLocks noChangeArrowheads="1"/>
              </p:cNvSpPr>
              <p:nvPr/>
            </p:nvSpPr>
            <p:spPr bwMode="auto">
              <a:xfrm>
                <a:off x="676" y="1589"/>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0" name="Rectangle 535"/>
              <p:cNvSpPr>
                <a:spLocks noChangeArrowheads="1"/>
              </p:cNvSpPr>
              <p:nvPr/>
            </p:nvSpPr>
            <p:spPr bwMode="auto">
              <a:xfrm>
                <a:off x="676" y="1641"/>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1" name="Rectangle 536"/>
              <p:cNvSpPr>
                <a:spLocks noChangeArrowheads="1"/>
              </p:cNvSpPr>
              <p:nvPr/>
            </p:nvSpPr>
            <p:spPr bwMode="auto">
              <a:xfrm>
                <a:off x="636" y="158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2" name="Rectangle 537"/>
              <p:cNvSpPr>
                <a:spLocks noChangeArrowheads="1"/>
              </p:cNvSpPr>
              <p:nvPr/>
            </p:nvSpPr>
            <p:spPr bwMode="auto">
              <a:xfrm>
                <a:off x="636" y="164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3" name="Rectangle 538"/>
              <p:cNvSpPr>
                <a:spLocks noChangeArrowheads="1"/>
              </p:cNvSpPr>
              <p:nvPr/>
            </p:nvSpPr>
            <p:spPr bwMode="auto">
              <a:xfrm>
                <a:off x="595" y="158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4" name="Rectangle 539"/>
              <p:cNvSpPr>
                <a:spLocks noChangeArrowheads="1"/>
              </p:cNvSpPr>
              <p:nvPr/>
            </p:nvSpPr>
            <p:spPr bwMode="auto">
              <a:xfrm>
                <a:off x="595" y="1641"/>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5" name="Rectangle 540"/>
              <p:cNvSpPr>
                <a:spLocks noChangeArrowheads="1"/>
              </p:cNvSpPr>
              <p:nvPr/>
            </p:nvSpPr>
            <p:spPr bwMode="auto">
              <a:xfrm>
                <a:off x="553" y="1478"/>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6" name="Rectangle 541"/>
              <p:cNvSpPr>
                <a:spLocks noChangeArrowheads="1"/>
              </p:cNvSpPr>
              <p:nvPr/>
            </p:nvSpPr>
            <p:spPr bwMode="auto">
              <a:xfrm>
                <a:off x="553" y="1529"/>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7" name="Rectangle 542"/>
              <p:cNvSpPr>
                <a:spLocks noChangeArrowheads="1"/>
              </p:cNvSpPr>
              <p:nvPr/>
            </p:nvSpPr>
            <p:spPr bwMode="auto">
              <a:xfrm>
                <a:off x="881" y="1478"/>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8" name="Rectangle 543"/>
              <p:cNvSpPr>
                <a:spLocks noChangeArrowheads="1"/>
              </p:cNvSpPr>
              <p:nvPr/>
            </p:nvSpPr>
            <p:spPr bwMode="auto">
              <a:xfrm>
                <a:off x="881" y="1529"/>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39" name="Rectangle 544"/>
              <p:cNvSpPr>
                <a:spLocks noChangeArrowheads="1"/>
              </p:cNvSpPr>
              <p:nvPr/>
            </p:nvSpPr>
            <p:spPr bwMode="auto">
              <a:xfrm>
                <a:off x="840" y="147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0" name="Rectangle 545"/>
              <p:cNvSpPr>
                <a:spLocks noChangeArrowheads="1"/>
              </p:cNvSpPr>
              <p:nvPr/>
            </p:nvSpPr>
            <p:spPr bwMode="auto">
              <a:xfrm>
                <a:off x="840" y="152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1" name="Rectangle 546"/>
              <p:cNvSpPr>
                <a:spLocks noChangeArrowheads="1"/>
              </p:cNvSpPr>
              <p:nvPr/>
            </p:nvSpPr>
            <p:spPr bwMode="auto">
              <a:xfrm>
                <a:off x="800" y="147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2" name="Rectangle 547"/>
              <p:cNvSpPr>
                <a:spLocks noChangeArrowheads="1"/>
              </p:cNvSpPr>
              <p:nvPr/>
            </p:nvSpPr>
            <p:spPr bwMode="auto">
              <a:xfrm>
                <a:off x="800" y="152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3" name="Rectangle 548"/>
              <p:cNvSpPr>
                <a:spLocks noChangeArrowheads="1"/>
              </p:cNvSpPr>
              <p:nvPr/>
            </p:nvSpPr>
            <p:spPr bwMode="auto">
              <a:xfrm>
                <a:off x="758" y="147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4" name="Rectangle 549"/>
              <p:cNvSpPr>
                <a:spLocks noChangeArrowheads="1"/>
              </p:cNvSpPr>
              <p:nvPr/>
            </p:nvSpPr>
            <p:spPr bwMode="auto">
              <a:xfrm>
                <a:off x="758" y="152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5" name="Rectangle 550"/>
              <p:cNvSpPr>
                <a:spLocks noChangeArrowheads="1"/>
              </p:cNvSpPr>
              <p:nvPr/>
            </p:nvSpPr>
            <p:spPr bwMode="auto">
              <a:xfrm>
                <a:off x="718" y="147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6" name="Rectangle 551"/>
              <p:cNvSpPr>
                <a:spLocks noChangeArrowheads="1"/>
              </p:cNvSpPr>
              <p:nvPr/>
            </p:nvSpPr>
            <p:spPr bwMode="auto">
              <a:xfrm>
                <a:off x="718" y="152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7" name="Rectangle 552"/>
              <p:cNvSpPr>
                <a:spLocks noChangeArrowheads="1"/>
              </p:cNvSpPr>
              <p:nvPr/>
            </p:nvSpPr>
            <p:spPr bwMode="auto">
              <a:xfrm>
                <a:off x="676" y="1478"/>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8" name="Rectangle 553"/>
              <p:cNvSpPr>
                <a:spLocks noChangeArrowheads="1"/>
              </p:cNvSpPr>
              <p:nvPr/>
            </p:nvSpPr>
            <p:spPr bwMode="auto">
              <a:xfrm>
                <a:off x="676" y="1529"/>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49" name="Rectangle 554"/>
              <p:cNvSpPr>
                <a:spLocks noChangeArrowheads="1"/>
              </p:cNvSpPr>
              <p:nvPr/>
            </p:nvSpPr>
            <p:spPr bwMode="auto">
              <a:xfrm>
                <a:off x="636" y="147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0" name="Rectangle 555"/>
              <p:cNvSpPr>
                <a:spLocks noChangeArrowheads="1"/>
              </p:cNvSpPr>
              <p:nvPr/>
            </p:nvSpPr>
            <p:spPr bwMode="auto">
              <a:xfrm>
                <a:off x="636" y="152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1" name="Rectangle 556"/>
              <p:cNvSpPr>
                <a:spLocks noChangeArrowheads="1"/>
              </p:cNvSpPr>
              <p:nvPr/>
            </p:nvSpPr>
            <p:spPr bwMode="auto">
              <a:xfrm>
                <a:off x="595" y="147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2" name="Rectangle 557"/>
              <p:cNvSpPr>
                <a:spLocks noChangeArrowheads="1"/>
              </p:cNvSpPr>
              <p:nvPr/>
            </p:nvSpPr>
            <p:spPr bwMode="auto">
              <a:xfrm>
                <a:off x="595" y="1529"/>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3" name="Rectangle 558"/>
              <p:cNvSpPr>
                <a:spLocks noChangeArrowheads="1"/>
              </p:cNvSpPr>
              <p:nvPr/>
            </p:nvSpPr>
            <p:spPr bwMode="auto">
              <a:xfrm>
                <a:off x="553" y="1366"/>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4" name="Rectangle 559"/>
              <p:cNvSpPr>
                <a:spLocks noChangeArrowheads="1"/>
              </p:cNvSpPr>
              <p:nvPr/>
            </p:nvSpPr>
            <p:spPr bwMode="auto">
              <a:xfrm>
                <a:off x="553" y="1418"/>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5" name="Rectangle 560"/>
              <p:cNvSpPr>
                <a:spLocks noChangeArrowheads="1"/>
              </p:cNvSpPr>
              <p:nvPr/>
            </p:nvSpPr>
            <p:spPr bwMode="auto">
              <a:xfrm>
                <a:off x="881" y="1366"/>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6" name="Rectangle 561"/>
              <p:cNvSpPr>
                <a:spLocks noChangeArrowheads="1"/>
              </p:cNvSpPr>
              <p:nvPr/>
            </p:nvSpPr>
            <p:spPr bwMode="auto">
              <a:xfrm>
                <a:off x="881" y="1418"/>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7" name="Rectangle 562"/>
              <p:cNvSpPr>
                <a:spLocks noChangeArrowheads="1"/>
              </p:cNvSpPr>
              <p:nvPr/>
            </p:nvSpPr>
            <p:spPr bwMode="auto">
              <a:xfrm>
                <a:off x="840" y="136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8" name="Rectangle 563"/>
              <p:cNvSpPr>
                <a:spLocks noChangeArrowheads="1"/>
              </p:cNvSpPr>
              <p:nvPr/>
            </p:nvSpPr>
            <p:spPr bwMode="auto">
              <a:xfrm>
                <a:off x="840" y="141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59" name="Rectangle 564"/>
              <p:cNvSpPr>
                <a:spLocks noChangeArrowheads="1"/>
              </p:cNvSpPr>
              <p:nvPr/>
            </p:nvSpPr>
            <p:spPr bwMode="auto">
              <a:xfrm>
                <a:off x="800" y="136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0" name="Rectangle 565"/>
              <p:cNvSpPr>
                <a:spLocks noChangeArrowheads="1"/>
              </p:cNvSpPr>
              <p:nvPr/>
            </p:nvSpPr>
            <p:spPr bwMode="auto">
              <a:xfrm>
                <a:off x="800" y="141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1" name="Rectangle 566"/>
              <p:cNvSpPr>
                <a:spLocks noChangeArrowheads="1"/>
              </p:cNvSpPr>
              <p:nvPr/>
            </p:nvSpPr>
            <p:spPr bwMode="auto">
              <a:xfrm>
                <a:off x="758" y="136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2" name="Rectangle 567"/>
              <p:cNvSpPr>
                <a:spLocks noChangeArrowheads="1"/>
              </p:cNvSpPr>
              <p:nvPr/>
            </p:nvSpPr>
            <p:spPr bwMode="auto">
              <a:xfrm>
                <a:off x="758" y="141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3" name="Rectangle 568"/>
              <p:cNvSpPr>
                <a:spLocks noChangeArrowheads="1"/>
              </p:cNvSpPr>
              <p:nvPr/>
            </p:nvSpPr>
            <p:spPr bwMode="auto">
              <a:xfrm>
                <a:off x="718" y="136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4" name="Rectangle 569"/>
              <p:cNvSpPr>
                <a:spLocks noChangeArrowheads="1"/>
              </p:cNvSpPr>
              <p:nvPr/>
            </p:nvSpPr>
            <p:spPr bwMode="auto">
              <a:xfrm>
                <a:off x="718" y="141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5" name="Rectangle 570"/>
              <p:cNvSpPr>
                <a:spLocks noChangeArrowheads="1"/>
              </p:cNvSpPr>
              <p:nvPr/>
            </p:nvSpPr>
            <p:spPr bwMode="auto">
              <a:xfrm>
                <a:off x="676" y="1366"/>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6" name="Rectangle 571"/>
              <p:cNvSpPr>
                <a:spLocks noChangeArrowheads="1"/>
              </p:cNvSpPr>
              <p:nvPr/>
            </p:nvSpPr>
            <p:spPr bwMode="auto">
              <a:xfrm>
                <a:off x="676" y="1418"/>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7" name="Rectangle 572"/>
              <p:cNvSpPr>
                <a:spLocks noChangeArrowheads="1"/>
              </p:cNvSpPr>
              <p:nvPr/>
            </p:nvSpPr>
            <p:spPr bwMode="auto">
              <a:xfrm>
                <a:off x="636" y="136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8" name="Rectangle 573"/>
              <p:cNvSpPr>
                <a:spLocks noChangeArrowheads="1"/>
              </p:cNvSpPr>
              <p:nvPr/>
            </p:nvSpPr>
            <p:spPr bwMode="auto">
              <a:xfrm>
                <a:off x="636" y="141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69" name="Rectangle 574"/>
              <p:cNvSpPr>
                <a:spLocks noChangeArrowheads="1"/>
              </p:cNvSpPr>
              <p:nvPr/>
            </p:nvSpPr>
            <p:spPr bwMode="auto">
              <a:xfrm>
                <a:off x="595" y="136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0" name="Rectangle 575"/>
              <p:cNvSpPr>
                <a:spLocks noChangeArrowheads="1"/>
              </p:cNvSpPr>
              <p:nvPr/>
            </p:nvSpPr>
            <p:spPr bwMode="auto">
              <a:xfrm>
                <a:off x="595" y="1418"/>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1" name="Rectangle 576"/>
              <p:cNvSpPr>
                <a:spLocks noChangeArrowheads="1"/>
              </p:cNvSpPr>
              <p:nvPr/>
            </p:nvSpPr>
            <p:spPr bwMode="auto">
              <a:xfrm>
                <a:off x="553" y="1306"/>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2" name="Rectangle 577"/>
              <p:cNvSpPr>
                <a:spLocks noChangeArrowheads="1"/>
              </p:cNvSpPr>
              <p:nvPr/>
            </p:nvSpPr>
            <p:spPr bwMode="auto">
              <a:xfrm>
                <a:off x="881" y="1306"/>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3" name="Rectangle 578"/>
              <p:cNvSpPr>
                <a:spLocks noChangeArrowheads="1"/>
              </p:cNvSpPr>
              <p:nvPr/>
            </p:nvSpPr>
            <p:spPr bwMode="auto">
              <a:xfrm>
                <a:off x="840" y="130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4" name="Rectangle 579"/>
              <p:cNvSpPr>
                <a:spLocks noChangeArrowheads="1"/>
              </p:cNvSpPr>
              <p:nvPr/>
            </p:nvSpPr>
            <p:spPr bwMode="auto">
              <a:xfrm>
                <a:off x="800" y="130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5" name="Rectangle 580"/>
              <p:cNvSpPr>
                <a:spLocks noChangeArrowheads="1"/>
              </p:cNvSpPr>
              <p:nvPr/>
            </p:nvSpPr>
            <p:spPr bwMode="auto">
              <a:xfrm>
                <a:off x="758" y="130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6" name="Rectangle 581"/>
              <p:cNvSpPr>
                <a:spLocks noChangeArrowheads="1"/>
              </p:cNvSpPr>
              <p:nvPr/>
            </p:nvSpPr>
            <p:spPr bwMode="auto">
              <a:xfrm>
                <a:off x="718" y="130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7" name="Rectangle 582"/>
              <p:cNvSpPr>
                <a:spLocks noChangeArrowheads="1"/>
              </p:cNvSpPr>
              <p:nvPr/>
            </p:nvSpPr>
            <p:spPr bwMode="auto">
              <a:xfrm>
                <a:off x="676" y="1306"/>
                <a:ext cx="28"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8" name="Rectangle 583"/>
              <p:cNvSpPr>
                <a:spLocks noChangeArrowheads="1"/>
              </p:cNvSpPr>
              <p:nvPr/>
            </p:nvSpPr>
            <p:spPr bwMode="auto">
              <a:xfrm>
                <a:off x="636" y="130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79" name="Rectangle 584"/>
              <p:cNvSpPr>
                <a:spLocks noChangeArrowheads="1"/>
              </p:cNvSpPr>
              <p:nvPr/>
            </p:nvSpPr>
            <p:spPr bwMode="auto">
              <a:xfrm>
                <a:off x="595" y="1306"/>
                <a:ext cx="27"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0" name="Freeform 585"/>
              <p:cNvSpPr>
                <a:spLocks/>
              </p:cNvSpPr>
              <p:nvPr/>
            </p:nvSpPr>
            <p:spPr bwMode="auto">
              <a:xfrm>
                <a:off x="523" y="1726"/>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1" name="Freeform 586"/>
              <p:cNvSpPr>
                <a:spLocks/>
              </p:cNvSpPr>
              <p:nvPr/>
            </p:nvSpPr>
            <p:spPr bwMode="auto">
              <a:xfrm>
                <a:off x="523" y="1682"/>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2" name="Freeform 587"/>
              <p:cNvSpPr>
                <a:spLocks/>
              </p:cNvSpPr>
              <p:nvPr/>
            </p:nvSpPr>
            <p:spPr bwMode="auto">
              <a:xfrm>
                <a:off x="502" y="1703"/>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3" name="Freeform 588"/>
              <p:cNvSpPr>
                <a:spLocks/>
              </p:cNvSpPr>
              <p:nvPr/>
            </p:nvSpPr>
            <p:spPr bwMode="auto">
              <a:xfrm>
                <a:off x="502" y="1659"/>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4" name="Freeform 589"/>
              <p:cNvSpPr>
                <a:spLocks/>
              </p:cNvSpPr>
              <p:nvPr/>
            </p:nvSpPr>
            <p:spPr bwMode="auto">
              <a:xfrm>
                <a:off x="480" y="1681"/>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5" name="Freeform 590"/>
              <p:cNvSpPr>
                <a:spLocks/>
              </p:cNvSpPr>
              <p:nvPr/>
            </p:nvSpPr>
            <p:spPr bwMode="auto">
              <a:xfrm>
                <a:off x="480" y="1637"/>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6" name="Freeform 591"/>
              <p:cNvSpPr>
                <a:spLocks/>
              </p:cNvSpPr>
              <p:nvPr/>
            </p:nvSpPr>
            <p:spPr bwMode="auto">
              <a:xfrm>
                <a:off x="438" y="1637"/>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7" name="Freeform 592"/>
              <p:cNvSpPr>
                <a:spLocks/>
              </p:cNvSpPr>
              <p:nvPr/>
            </p:nvSpPr>
            <p:spPr bwMode="auto">
              <a:xfrm>
                <a:off x="438" y="1593"/>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8" name="Freeform 593"/>
              <p:cNvSpPr>
                <a:spLocks/>
              </p:cNvSpPr>
              <p:nvPr/>
            </p:nvSpPr>
            <p:spPr bwMode="auto">
              <a:xfrm>
                <a:off x="458" y="1660"/>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89" name="Freeform 594"/>
              <p:cNvSpPr>
                <a:spLocks/>
              </p:cNvSpPr>
              <p:nvPr/>
            </p:nvSpPr>
            <p:spPr bwMode="auto">
              <a:xfrm>
                <a:off x="458" y="1616"/>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0" name="Freeform 595"/>
              <p:cNvSpPr>
                <a:spLocks/>
              </p:cNvSpPr>
              <p:nvPr/>
            </p:nvSpPr>
            <p:spPr bwMode="auto">
              <a:xfrm>
                <a:off x="523" y="1616"/>
                <a:ext cx="15" cy="46"/>
              </a:xfrm>
              <a:custGeom>
                <a:avLst/>
                <a:gdLst>
                  <a:gd name="T0" fmla="*/ 0 w 16"/>
                  <a:gd name="T1" fmla="*/ 0 h 48"/>
                  <a:gd name="T2" fmla="*/ 1 w 16"/>
                  <a:gd name="T3" fmla="*/ 20 h 48"/>
                  <a:gd name="T4" fmla="*/ 8 w 16"/>
                  <a:gd name="T5" fmla="*/ 32 h 48"/>
                  <a:gd name="T6" fmla="*/ 8 w 16"/>
                  <a:gd name="T7" fmla="*/ 12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1" name="Freeform 596"/>
              <p:cNvSpPr>
                <a:spLocks/>
              </p:cNvSpPr>
              <p:nvPr/>
            </p:nvSpPr>
            <p:spPr bwMode="auto">
              <a:xfrm>
                <a:off x="523" y="1572"/>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2" name="Freeform 597"/>
              <p:cNvSpPr>
                <a:spLocks/>
              </p:cNvSpPr>
              <p:nvPr/>
            </p:nvSpPr>
            <p:spPr bwMode="auto">
              <a:xfrm>
                <a:off x="502" y="1593"/>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3" name="Freeform 598"/>
              <p:cNvSpPr>
                <a:spLocks/>
              </p:cNvSpPr>
              <p:nvPr/>
            </p:nvSpPr>
            <p:spPr bwMode="auto">
              <a:xfrm>
                <a:off x="502" y="1549"/>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4" name="Freeform 599"/>
              <p:cNvSpPr>
                <a:spLocks/>
              </p:cNvSpPr>
              <p:nvPr/>
            </p:nvSpPr>
            <p:spPr bwMode="auto">
              <a:xfrm>
                <a:off x="480" y="1571"/>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5" name="Freeform 600"/>
              <p:cNvSpPr>
                <a:spLocks/>
              </p:cNvSpPr>
              <p:nvPr/>
            </p:nvSpPr>
            <p:spPr bwMode="auto">
              <a:xfrm>
                <a:off x="480" y="1527"/>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6" name="Freeform 601"/>
              <p:cNvSpPr>
                <a:spLocks/>
              </p:cNvSpPr>
              <p:nvPr/>
            </p:nvSpPr>
            <p:spPr bwMode="auto">
              <a:xfrm>
                <a:off x="438" y="1527"/>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7" name="Freeform 602"/>
              <p:cNvSpPr>
                <a:spLocks/>
              </p:cNvSpPr>
              <p:nvPr/>
            </p:nvSpPr>
            <p:spPr bwMode="auto">
              <a:xfrm>
                <a:off x="438" y="1483"/>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8" name="Freeform 603"/>
              <p:cNvSpPr>
                <a:spLocks/>
              </p:cNvSpPr>
              <p:nvPr/>
            </p:nvSpPr>
            <p:spPr bwMode="auto">
              <a:xfrm>
                <a:off x="458" y="1550"/>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099" name="Freeform 604"/>
              <p:cNvSpPr>
                <a:spLocks/>
              </p:cNvSpPr>
              <p:nvPr/>
            </p:nvSpPr>
            <p:spPr bwMode="auto">
              <a:xfrm>
                <a:off x="458" y="1506"/>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0" name="Freeform 605"/>
              <p:cNvSpPr>
                <a:spLocks/>
              </p:cNvSpPr>
              <p:nvPr/>
            </p:nvSpPr>
            <p:spPr bwMode="auto">
              <a:xfrm>
                <a:off x="523" y="1504"/>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1" name="Freeform 606"/>
              <p:cNvSpPr>
                <a:spLocks/>
              </p:cNvSpPr>
              <p:nvPr/>
            </p:nvSpPr>
            <p:spPr bwMode="auto">
              <a:xfrm>
                <a:off x="523" y="1460"/>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2" name="Freeform 607"/>
              <p:cNvSpPr>
                <a:spLocks/>
              </p:cNvSpPr>
              <p:nvPr/>
            </p:nvSpPr>
            <p:spPr bwMode="auto">
              <a:xfrm>
                <a:off x="502" y="1480"/>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3" name="Freeform 608"/>
              <p:cNvSpPr>
                <a:spLocks/>
              </p:cNvSpPr>
              <p:nvPr/>
            </p:nvSpPr>
            <p:spPr bwMode="auto">
              <a:xfrm>
                <a:off x="502" y="1436"/>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4" name="Freeform 609"/>
              <p:cNvSpPr>
                <a:spLocks/>
              </p:cNvSpPr>
              <p:nvPr/>
            </p:nvSpPr>
            <p:spPr bwMode="auto">
              <a:xfrm>
                <a:off x="480" y="1459"/>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5" name="Freeform 610"/>
              <p:cNvSpPr>
                <a:spLocks/>
              </p:cNvSpPr>
              <p:nvPr/>
            </p:nvSpPr>
            <p:spPr bwMode="auto">
              <a:xfrm>
                <a:off x="480" y="1415"/>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6" name="Freeform 611"/>
              <p:cNvSpPr>
                <a:spLocks/>
              </p:cNvSpPr>
              <p:nvPr/>
            </p:nvSpPr>
            <p:spPr bwMode="auto">
              <a:xfrm>
                <a:off x="438" y="1415"/>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7" name="Freeform 612"/>
              <p:cNvSpPr>
                <a:spLocks/>
              </p:cNvSpPr>
              <p:nvPr/>
            </p:nvSpPr>
            <p:spPr bwMode="auto">
              <a:xfrm>
                <a:off x="438" y="1371"/>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8" name="Freeform 613"/>
              <p:cNvSpPr>
                <a:spLocks/>
              </p:cNvSpPr>
              <p:nvPr/>
            </p:nvSpPr>
            <p:spPr bwMode="auto">
              <a:xfrm>
                <a:off x="458" y="1437"/>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09" name="Freeform 614"/>
              <p:cNvSpPr>
                <a:spLocks/>
              </p:cNvSpPr>
              <p:nvPr/>
            </p:nvSpPr>
            <p:spPr bwMode="auto">
              <a:xfrm>
                <a:off x="458" y="1393"/>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0" name="Freeform 615"/>
              <p:cNvSpPr>
                <a:spLocks/>
              </p:cNvSpPr>
              <p:nvPr/>
            </p:nvSpPr>
            <p:spPr bwMode="auto">
              <a:xfrm>
                <a:off x="523" y="1393"/>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1" name="Freeform 616"/>
              <p:cNvSpPr>
                <a:spLocks/>
              </p:cNvSpPr>
              <p:nvPr/>
            </p:nvSpPr>
            <p:spPr bwMode="auto">
              <a:xfrm>
                <a:off x="523" y="1349"/>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2" name="Freeform 617"/>
              <p:cNvSpPr>
                <a:spLocks/>
              </p:cNvSpPr>
              <p:nvPr/>
            </p:nvSpPr>
            <p:spPr bwMode="auto">
              <a:xfrm>
                <a:off x="502" y="1370"/>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3" name="Freeform 618"/>
              <p:cNvSpPr>
                <a:spLocks/>
              </p:cNvSpPr>
              <p:nvPr/>
            </p:nvSpPr>
            <p:spPr bwMode="auto">
              <a:xfrm>
                <a:off x="502" y="1326"/>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4" name="Freeform 619"/>
              <p:cNvSpPr>
                <a:spLocks/>
              </p:cNvSpPr>
              <p:nvPr/>
            </p:nvSpPr>
            <p:spPr bwMode="auto">
              <a:xfrm>
                <a:off x="480" y="1348"/>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5" name="Freeform 620"/>
              <p:cNvSpPr>
                <a:spLocks/>
              </p:cNvSpPr>
              <p:nvPr/>
            </p:nvSpPr>
            <p:spPr bwMode="auto">
              <a:xfrm>
                <a:off x="480" y="1304"/>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6" name="Freeform 621"/>
              <p:cNvSpPr>
                <a:spLocks/>
              </p:cNvSpPr>
              <p:nvPr/>
            </p:nvSpPr>
            <p:spPr bwMode="auto">
              <a:xfrm>
                <a:off x="438" y="1304"/>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7" name="Freeform 622"/>
              <p:cNvSpPr>
                <a:spLocks/>
              </p:cNvSpPr>
              <p:nvPr/>
            </p:nvSpPr>
            <p:spPr bwMode="auto">
              <a:xfrm>
                <a:off x="438" y="1260"/>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8" name="Freeform 623"/>
              <p:cNvSpPr>
                <a:spLocks/>
              </p:cNvSpPr>
              <p:nvPr/>
            </p:nvSpPr>
            <p:spPr bwMode="auto">
              <a:xfrm>
                <a:off x="458" y="1327"/>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19" name="Freeform 624"/>
              <p:cNvSpPr>
                <a:spLocks/>
              </p:cNvSpPr>
              <p:nvPr/>
            </p:nvSpPr>
            <p:spPr bwMode="auto">
              <a:xfrm>
                <a:off x="458" y="1282"/>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0" name="Freeform 625"/>
              <p:cNvSpPr>
                <a:spLocks/>
              </p:cNvSpPr>
              <p:nvPr/>
            </p:nvSpPr>
            <p:spPr bwMode="auto">
              <a:xfrm>
                <a:off x="523" y="1282"/>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1" name="Freeform 626"/>
              <p:cNvSpPr>
                <a:spLocks/>
              </p:cNvSpPr>
              <p:nvPr/>
            </p:nvSpPr>
            <p:spPr bwMode="auto">
              <a:xfrm>
                <a:off x="502" y="1259"/>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2" name="Freeform 627"/>
              <p:cNvSpPr>
                <a:spLocks/>
              </p:cNvSpPr>
              <p:nvPr/>
            </p:nvSpPr>
            <p:spPr bwMode="auto">
              <a:xfrm>
                <a:off x="480" y="1237"/>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3" name="Freeform 628"/>
              <p:cNvSpPr>
                <a:spLocks/>
              </p:cNvSpPr>
              <p:nvPr/>
            </p:nvSpPr>
            <p:spPr bwMode="auto">
              <a:xfrm>
                <a:off x="438" y="1193"/>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4" name="Freeform 629"/>
              <p:cNvSpPr>
                <a:spLocks/>
              </p:cNvSpPr>
              <p:nvPr/>
            </p:nvSpPr>
            <p:spPr bwMode="auto">
              <a:xfrm>
                <a:off x="458" y="1216"/>
                <a:ext cx="15" cy="45"/>
              </a:xfrm>
              <a:custGeom>
                <a:avLst/>
                <a:gdLst>
                  <a:gd name="T0" fmla="*/ 0 w 16"/>
                  <a:gd name="T1" fmla="*/ 0 h 48"/>
                  <a:gd name="T2" fmla="*/ 1 w 16"/>
                  <a:gd name="T3" fmla="*/ 17 h 48"/>
                  <a:gd name="T4" fmla="*/ 8 w 16"/>
                  <a:gd name="T5" fmla="*/ 25 h 48"/>
                  <a:gd name="T6" fmla="*/ 8 w 16"/>
                  <a:gd name="T7" fmla="*/ 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5" name="Rectangle 630"/>
              <p:cNvSpPr>
                <a:spLocks noChangeArrowheads="1"/>
              </p:cNvSpPr>
              <p:nvPr/>
            </p:nvSpPr>
            <p:spPr bwMode="auto">
              <a:xfrm>
                <a:off x="550" y="1809"/>
                <a:ext cx="359" cy="111"/>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6" name="Freeform 631"/>
              <p:cNvSpPr>
                <a:spLocks/>
              </p:cNvSpPr>
              <p:nvPr/>
            </p:nvSpPr>
            <p:spPr bwMode="auto">
              <a:xfrm>
                <a:off x="440" y="1707"/>
                <a:ext cx="95" cy="206"/>
              </a:xfrm>
              <a:custGeom>
                <a:avLst/>
                <a:gdLst>
                  <a:gd name="T0" fmla="*/ 0 w 102"/>
                  <a:gd name="T1" fmla="*/ 0 h 220"/>
                  <a:gd name="T2" fmla="*/ 0 w 102"/>
                  <a:gd name="T3" fmla="*/ 58 h 220"/>
                  <a:gd name="T4" fmla="*/ 49 w 102"/>
                  <a:gd name="T5" fmla="*/ 114 h 220"/>
                  <a:gd name="T6" fmla="*/ 49 w 102"/>
                  <a:gd name="T7" fmla="*/ 56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7" name="Rectangle 632"/>
              <p:cNvSpPr>
                <a:spLocks noChangeArrowheads="1"/>
              </p:cNvSpPr>
              <p:nvPr/>
            </p:nvSpPr>
            <p:spPr bwMode="auto">
              <a:xfrm>
                <a:off x="730" y="1855"/>
                <a:ext cx="39" cy="69"/>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8" name="Rectangle 633"/>
              <p:cNvSpPr>
                <a:spLocks noChangeArrowheads="1"/>
              </p:cNvSpPr>
              <p:nvPr/>
            </p:nvSpPr>
            <p:spPr bwMode="auto">
              <a:xfrm>
                <a:off x="691" y="1855"/>
                <a:ext cx="39" cy="69"/>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29" name="Rectangle 634"/>
              <p:cNvSpPr>
                <a:spLocks noChangeArrowheads="1"/>
              </p:cNvSpPr>
              <p:nvPr/>
            </p:nvSpPr>
            <p:spPr bwMode="auto">
              <a:xfrm>
                <a:off x="560" y="1855"/>
                <a:ext cx="54" cy="51"/>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30" name="Rectangle 635"/>
              <p:cNvSpPr>
                <a:spLocks noChangeArrowheads="1"/>
              </p:cNvSpPr>
              <p:nvPr/>
            </p:nvSpPr>
            <p:spPr bwMode="auto">
              <a:xfrm>
                <a:off x="624" y="1855"/>
                <a:ext cx="54" cy="51"/>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31" name="Rectangle 636"/>
              <p:cNvSpPr>
                <a:spLocks noChangeArrowheads="1"/>
              </p:cNvSpPr>
              <p:nvPr/>
            </p:nvSpPr>
            <p:spPr bwMode="auto">
              <a:xfrm>
                <a:off x="782" y="1855"/>
                <a:ext cx="54" cy="51"/>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32" name="Rectangle 637"/>
              <p:cNvSpPr>
                <a:spLocks noChangeArrowheads="1"/>
              </p:cNvSpPr>
              <p:nvPr/>
            </p:nvSpPr>
            <p:spPr bwMode="auto">
              <a:xfrm>
                <a:off x="846" y="1855"/>
                <a:ext cx="54" cy="51"/>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33" name="Freeform 638"/>
              <p:cNvSpPr>
                <a:spLocks/>
              </p:cNvSpPr>
              <p:nvPr/>
            </p:nvSpPr>
            <p:spPr bwMode="auto">
              <a:xfrm>
                <a:off x="449" y="1122"/>
                <a:ext cx="442" cy="105"/>
              </a:xfrm>
              <a:custGeom>
                <a:avLst/>
                <a:gdLst>
                  <a:gd name="T0" fmla="*/ 0 w 504"/>
                  <a:gd name="T1" fmla="*/ 0 h 120"/>
                  <a:gd name="T2" fmla="*/ 97 w 504"/>
                  <a:gd name="T3" fmla="*/ 0 h 120"/>
                  <a:gd name="T4" fmla="*/ 135 w 504"/>
                  <a:gd name="T5" fmla="*/ 32 h 120"/>
                  <a:gd name="T6" fmla="*/ 31 w 504"/>
                  <a:gd name="T7" fmla="*/ 32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0134" name="Freeform 639"/>
              <p:cNvSpPr>
                <a:spLocks/>
              </p:cNvSpPr>
              <p:nvPr/>
            </p:nvSpPr>
            <p:spPr bwMode="auto">
              <a:xfrm>
                <a:off x="450" y="1125"/>
                <a:ext cx="99" cy="118"/>
              </a:xfrm>
              <a:custGeom>
                <a:avLst/>
                <a:gdLst>
                  <a:gd name="T0" fmla="*/ 0 w 105"/>
                  <a:gd name="T1" fmla="*/ 0 h 126"/>
                  <a:gd name="T2" fmla="*/ 0 w 105"/>
                  <a:gd name="T3" fmla="*/ 9 h 126"/>
                  <a:gd name="T4" fmla="*/ 58 w 105"/>
                  <a:gd name="T5" fmla="*/ 66 h 126"/>
                  <a:gd name="T6" fmla="*/ 58 w 105"/>
                  <a:gd name="T7" fmla="*/ 57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900" name="Group 640"/>
            <p:cNvGrpSpPr>
              <a:grpSpLocks/>
            </p:cNvGrpSpPr>
            <p:nvPr/>
          </p:nvGrpSpPr>
          <p:grpSpPr bwMode="auto">
            <a:xfrm>
              <a:off x="867" y="1267"/>
              <a:ext cx="885" cy="635"/>
              <a:chOff x="867" y="1267"/>
              <a:chExt cx="885" cy="635"/>
            </a:xfrm>
          </p:grpSpPr>
          <p:sp>
            <p:nvSpPr>
              <p:cNvPr id="49902" name="Oval 641"/>
              <p:cNvSpPr>
                <a:spLocks noChangeArrowheads="1"/>
              </p:cNvSpPr>
              <p:nvPr/>
            </p:nvSpPr>
            <p:spPr bwMode="auto">
              <a:xfrm>
                <a:off x="867" y="1448"/>
                <a:ext cx="727" cy="454"/>
              </a:xfrm>
              <a:prstGeom prst="ellipse">
                <a:avLst/>
              </a:prstGeom>
              <a:gradFill rotWithShape="1">
                <a:gsLst>
                  <a:gs pos="0">
                    <a:schemeClr val="tx1">
                      <a:alpha val="79999"/>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903" name="Group 642"/>
              <p:cNvGrpSpPr>
                <a:grpSpLocks/>
              </p:cNvGrpSpPr>
              <p:nvPr/>
            </p:nvGrpSpPr>
            <p:grpSpPr bwMode="auto">
              <a:xfrm>
                <a:off x="948" y="1531"/>
                <a:ext cx="771" cy="312"/>
                <a:chOff x="942" y="570"/>
                <a:chExt cx="1997" cy="1146"/>
              </a:xfrm>
            </p:grpSpPr>
            <p:sp>
              <p:nvSpPr>
                <p:cNvPr id="49935" name="Rectangle 643"/>
                <p:cNvSpPr>
                  <a:spLocks noChangeArrowheads="1"/>
                </p:cNvSpPr>
                <p:nvPr/>
              </p:nvSpPr>
              <p:spPr bwMode="auto">
                <a:xfrm>
                  <a:off x="1163" y="833"/>
                  <a:ext cx="1776" cy="883"/>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36" name="Freeform 644"/>
                <p:cNvSpPr>
                  <a:spLocks/>
                </p:cNvSpPr>
                <p:nvPr/>
              </p:nvSpPr>
              <p:spPr bwMode="auto">
                <a:xfrm>
                  <a:off x="942" y="602"/>
                  <a:ext cx="225" cy="1114"/>
                </a:xfrm>
                <a:custGeom>
                  <a:avLst/>
                  <a:gdLst>
                    <a:gd name="T0" fmla="*/ 1 w 283"/>
                    <a:gd name="T1" fmla="*/ 0 h 1392"/>
                    <a:gd name="T2" fmla="*/ 0 w 283"/>
                    <a:gd name="T3" fmla="*/ 119 h 1392"/>
                    <a:gd name="T4" fmla="*/ 29 w 283"/>
                    <a:gd name="T5" fmla="*/ 150 h 1392"/>
                    <a:gd name="T6" fmla="*/ 29 w 283"/>
                    <a:gd name="T7" fmla="*/ 30 h 1392"/>
                    <a:gd name="T8" fmla="*/ 1 w 283"/>
                    <a:gd name="T9" fmla="*/ 0 h 1392"/>
                    <a:gd name="T10" fmla="*/ 0 60000 65536"/>
                    <a:gd name="T11" fmla="*/ 0 60000 65536"/>
                    <a:gd name="T12" fmla="*/ 0 60000 65536"/>
                    <a:gd name="T13" fmla="*/ 0 60000 65536"/>
                    <a:gd name="T14" fmla="*/ 0 60000 65536"/>
                    <a:gd name="T15" fmla="*/ 0 w 283"/>
                    <a:gd name="T16" fmla="*/ 0 h 1392"/>
                    <a:gd name="T17" fmla="*/ 283 w 283"/>
                    <a:gd name="T18" fmla="*/ 1392 h 1392"/>
                  </a:gdLst>
                  <a:ahLst/>
                  <a:cxnLst>
                    <a:cxn ang="T10">
                      <a:pos x="T0" y="T1"/>
                    </a:cxn>
                    <a:cxn ang="T11">
                      <a:pos x="T2" y="T3"/>
                    </a:cxn>
                    <a:cxn ang="T12">
                      <a:pos x="T4" y="T5"/>
                    </a:cxn>
                    <a:cxn ang="T13">
                      <a:pos x="T6" y="T7"/>
                    </a:cxn>
                    <a:cxn ang="T14">
                      <a:pos x="T8" y="T9"/>
                    </a:cxn>
                  </a:cxnLst>
                  <a:rect l="T15" t="T16" r="T17" b="T18"/>
                  <a:pathLst>
                    <a:path w="283" h="1392">
                      <a:moveTo>
                        <a:pt x="1" y="0"/>
                      </a:moveTo>
                      <a:lnTo>
                        <a:pt x="0" y="1104"/>
                      </a:lnTo>
                      <a:lnTo>
                        <a:pt x="282" y="1392"/>
                      </a:lnTo>
                      <a:lnTo>
                        <a:pt x="283" y="286"/>
                      </a:lnTo>
                      <a:lnTo>
                        <a:pt x="1" y="0"/>
                      </a:lnTo>
                      <a:close/>
                    </a:path>
                  </a:pathLst>
                </a:custGeom>
                <a:solidFill>
                  <a:srgbClr val="678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37" name="Freeform 645"/>
                <p:cNvSpPr>
                  <a:spLocks/>
                </p:cNvSpPr>
                <p:nvPr/>
              </p:nvSpPr>
              <p:spPr bwMode="auto">
                <a:xfrm>
                  <a:off x="942" y="602"/>
                  <a:ext cx="1996" cy="232"/>
                </a:xfrm>
                <a:custGeom>
                  <a:avLst/>
                  <a:gdLst>
                    <a:gd name="T0" fmla="*/ 0 w 1996"/>
                    <a:gd name="T1" fmla="*/ 0 h 232"/>
                    <a:gd name="T2" fmla="*/ 1698 w 1996"/>
                    <a:gd name="T3" fmla="*/ 0 h 232"/>
                    <a:gd name="T4" fmla="*/ 1996 w 1996"/>
                    <a:gd name="T5" fmla="*/ 232 h 232"/>
                    <a:gd name="T6" fmla="*/ 223 w 1996"/>
                    <a:gd name="T7" fmla="*/ 231 h 232"/>
                    <a:gd name="T8" fmla="*/ 0 w 1996"/>
                    <a:gd name="T9" fmla="*/ 0 h 232"/>
                    <a:gd name="T10" fmla="*/ 0 60000 65536"/>
                    <a:gd name="T11" fmla="*/ 0 60000 65536"/>
                    <a:gd name="T12" fmla="*/ 0 60000 65536"/>
                    <a:gd name="T13" fmla="*/ 0 60000 65536"/>
                    <a:gd name="T14" fmla="*/ 0 60000 65536"/>
                    <a:gd name="T15" fmla="*/ 0 w 1996"/>
                    <a:gd name="T16" fmla="*/ 0 h 232"/>
                    <a:gd name="T17" fmla="*/ 1996 w 1996"/>
                    <a:gd name="T18" fmla="*/ 232 h 232"/>
                  </a:gdLst>
                  <a:ahLst/>
                  <a:cxnLst>
                    <a:cxn ang="T10">
                      <a:pos x="T0" y="T1"/>
                    </a:cxn>
                    <a:cxn ang="T11">
                      <a:pos x="T2" y="T3"/>
                    </a:cxn>
                    <a:cxn ang="T12">
                      <a:pos x="T4" y="T5"/>
                    </a:cxn>
                    <a:cxn ang="T13">
                      <a:pos x="T6" y="T7"/>
                    </a:cxn>
                    <a:cxn ang="T14">
                      <a:pos x="T8" y="T9"/>
                    </a:cxn>
                  </a:cxnLst>
                  <a:rect l="T15" t="T16" r="T17" b="T18"/>
                  <a:pathLst>
                    <a:path w="1996" h="232">
                      <a:moveTo>
                        <a:pt x="0" y="0"/>
                      </a:moveTo>
                      <a:lnTo>
                        <a:pt x="1698" y="0"/>
                      </a:lnTo>
                      <a:lnTo>
                        <a:pt x="1996" y="232"/>
                      </a:lnTo>
                      <a:lnTo>
                        <a:pt x="223" y="231"/>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38" name="Rectangle 646"/>
                <p:cNvSpPr>
                  <a:spLocks noChangeArrowheads="1"/>
                </p:cNvSpPr>
                <p:nvPr/>
              </p:nvSpPr>
              <p:spPr bwMode="auto">
                <a:xfrm>
                  <a:off x="1173" y="785"/>
                  <a:ext cx="1148" cy="32"/>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39" name="Freeform 647"/>
                <p:cNvSpPr>
                  <a:spLocks/>
                </p:cNvSpPr>
                <p:nvPr/>
              </p:nvSpPr>
              <p:spPr bwMode="auto">
                <a:xfrm>
                  <a:off x="942" y="971"/>
                  <a:ext cx="228" cy="270"/>
                </a:xfrm>
                <a:custGeom>
                  <a:avLst/>
                  <a:gdLst>
                    <a:gd name="T0" fmla="*/ 0 w 105"/>
                    <a:gd name="T1" fmla="*/ 0 h 126"/>
                    <a:gd name="T2" fmla="*/ 0 w 105"/>
                    <a:gd name="T3" fmla="*/ 39219 h 126"/>
                    <a:gd name="T4" fmla="*/ 244672 w 105"/>
                    <a:gd name="T5" fmla="*/ 257445 h 126"/>
                    <a:gd name="T6" fmla="*/ 244672 w 105"/>
                    <a:gd name="T7" fmla="*/ 222778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0" name="Freeform 648"/>
                <p:cNvSpPr>
                  <a:spLocks/>
                </p:cNvSpPr>
                <p:nvPr/>
              </p:nvSpPr>
              <p:spPr bwMode="auto">
                <a:xfrm>
                  <a:off x="942" y="1196"/>
                  <a:ext cx="228" cy="273"/>
                </a:xfrm>
                <a:custGeom>
                  <a:avLst/>
                  <a:gdLst>
                    <a:gd name="T0" fmla="*/ 0 w 105"/>
                    <a:gd name="T1" fmla="*/ 0 h 126"/>
                    <a:gd name="T2" fmla="*/ 0 w 105"/>
                    <a:gd name="T3" fmla="*/ 43260 h 126"/>
                    <a:gd name="T4" fmla="*/ 244672 w 105"/>
                    <a:gd name="T5" fmla="*/ 287597 h 126"/>
                    <a:gd name="T6" fmla="*/ 244672 w 105"/>
                    <a:gd name="T7" fmla="*/ 24819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1" name="Rectangle 649"/>
                <p:cNvSpPr>
                  <a:spLocks noChangeArrowheads="1"/>
                </p:cNvSpPr>
                <p:nvPr/>
              </p:nvSpPr>
              <p:spPr bwMode="auto">
                <a:xfrm>
                  <a:off x="1170" y="1202"/>
                  <a:ext cx="1761" cy="36"/>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2" name="Rectangle 650"/>
                <p:cNvSpPr>
                  <a:spLocks noChangeArrowheads="1"/>
                </p:cNvSpPr>
                <p:nvPr/>
              </p:nvSpPr>
              <p:spPr bwMode="auto">
                <a:xfrm>
                  <a:off x="1170" y="1430"/>
                  <a:ext cx="1761" cy="32"/>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3" name="Rectangle 651"/>
                <p:cNvSpPr>
                  <a:spLocks noChangeArrowheads="1"/>
                </p:cNvSpPr>
                <p:nvPr/>
              </p:nvSpPr>
              <p:spPr bwMode="auto">
                <a:xfrm>
                  <a:off x="1225" y="1035"/>
                  <a:ext cx="126"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4" name="Rectangle 652"/>
                <p:cNvSpPr>
                  <a:spLocks noChangeArrowheads="1"/>
                </p:cNvSpPr>
                <p:nvPr/>
              </p:nvSpPr>
              <p:spPr bwMode="auto">
                <a:xfrm>
                  <a:off x="1893" y="1035"/>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5" name="Rectangle 653"/>
                <p:cNvSpPr>
                  <a:spLocks noChangeArrowheads="1"/>
                </p:cNvSpPr>
                <p:nvPr/>
              </p:nvSpPr>
              <p:spPr bwMode="auto">
                <a:xfrm>
                  <a:off x="1726" y="1035"/>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6" name="Rectangle 654"/>
                <p:cNvSpPr>
                  <a:spLocks noChangeArrowheads="1"/>
                </p:cNvSpPr>
                <p:nvPr/>
              </p:nvSpPr>
              <p:spPr bwMode="auto">
                <a:xfrm>
                  <a:off x="1559" y="1035"/>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7" name="Rectangle 655"/>
                <p:cNvSpPr>
                  <a:spLocks noChangeArrowheads="1"/>
                </p:cNvSpPr>
                <p:nvPr/>
              </p:nvSpPr>
              <p:spPr bwMode="auto">
                <a:xfrm>
                  <a:off x="1392" y="1035"/>
                  <a:ext cx="132"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8" name="Freeform 656"/>
                <p:cNvSpPr>
                  <a:spLocks/>
                </p:cNvSpPr>
                <p:nvPr/>
              </p:nvSpPr>
              <p:spPr bwMode="auto">
                <a:xfrm>
                  <a:off x="1022" y="885"/>
                  <a:ext cx="62" cy="199"/>
                </a:xfrm>
                <a:custGeom>
                  <a:avLst/>
                  <a:gdLst>
                    <a:gd name="T0" fmla="*/ 0 w 71"/>
                    <a:gd name="T1" fmla="*/ 0 h 228"/>
                    <a:gd name="T2" fmla="*/ 0 w 71"/>
                    <a:gd name="T3" fmla="*/ 39 h 228"/>
                    <a:gd name="T4" fmla="*/ 18 w 71"/>
                    <a:gd name="T5" fmla="*/ 58 h 228"/>
                    <a:gd name="T6" fmla="*/ 18 w 71"/>
                    <a:gd name="T7" fmla="*/ 2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49" name="Rectangle 657"/>
                <p:cNvSpPr>
                  <a:spLocks noChangeArrowheads="1"/>
                </p:cNvSpPr>
                <p:nvPr/>
              </p:nvSpPr>
              <p:spPr bwMode="auto">
                <a:xfrm>
                  <a:off x="1176" y="1472"/>
                  <a:ext cx="1742" cy="228"/>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0" name="Rectangle 658"/>
                <p:cNvSpPr>
                  <a:spLocks noChangeArrowheads="1"/>
                </p:cNvSpPr>
                <p:nvPr/>
              </p:nvSpPr>
              <p:spPr bwMode="auto">
                <a:xfrm>
                  <a:off x="2693" y="1565"/>
                  <a:ext cx="119" cy="14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1" name="Rectangle 659"/>
                <p:cNvSpPr>
                  <a:spLocks noChangeArrowheads="1"/>
                </p:cNvSpPr>
                <p:nvPr/>
              </p:nvSpPr>
              <p:spPr bwMode="auto">
                <a:xfrm>
                  <a:off x="1215" y="1565"/>
                  <a:ext cx="80" cy="14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2" name="Rectangle 660"/>
                <p:cNvSpPr>
                  <a:spLocks noChangeArrowheads="1"/>
                </p:cNvSpPr>
                <p:nvPr/>
              </p:nvSpPr>
              <p:spPr bwMode="auto">
                <a:xfrm>
                  <a:off x="2226" y="1035"/>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3" name="Rectangle 661"/>
                <p:cNvSpPr>
                  <a:spLocks noChangeArrowheads="1"/>
                </p:cNvSpPr>
                <p:nvPr/>
              </p:nvSpPr>
              <p:spPr bwMode="auto">
                <a:xfrm>
                  <a:off x="2059" y="1035"/>
                  <a:ext cx="126"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4" name="Freeform 662"/>
                <p:cNvSpPr>
                  <a:spLocks/>
                </p:cNvSpPr>
                <p:nvPr/>
              </p:nvSpPr>
              <p:spPr bwMode="auto">
                <a:xfrm>
                  <a:off x="971" y="570"/>
                  <a:ext cx="1933" cy="215"/>
                </a:xfrm>
                <a:custGeom>
                  <a:avLst/>
                  <a:gdLst>
                    <a:gd name="T0" fmla="*/ 0 w 1933"/>
                    <a:gd name="T1" fmla="*/ 0 h 215"/>
                    <a:gd name="T2" fmla="*/ 1645 w 1933"/>
                    <a:gd name="T3" fmla="*/ 0 h 215"/>
                    <a:gd name="T4" fmla="*/ 1933 w 1933"/>
                    <a:gd name="T5" fmla="*/ 214 h 215"/>
                    <a:gd name="T6" fmla="*/ 203 w 1933"/>
                    <a:gd name="T7" fmla="*/ 215 h 215"/>
                    <a:gd name="T8" fmla="*/ 0 w 1933"/>
                    <a:gd name="T9" fmla="*/ 0 h 215"/>
                    <a:gd name="T10" fmla="*/ 0 60000 65536"/>
                    <a:gd name="T11" fmla="*/ 0 60000 65536"/>
                    <a:gd name="T12" fmla="*/ 0 60000 65536"/>
                    <a:gd name="T13" fmla="*/ 0 60000 65536"/>
                    <a:gd name="T14" fmla="*/ 0 60000 65536"/>
                    <a:gd name="T15" fmla="*/ 0 w 1933"/>
                    <a:gd name="T16" fmla="*/ 0 h 215"/>
                    <a:gd name="T17" fmla="*/ 1933 w 1933"/>
                    <a:gd name="T18" fmla="*/ 215 h 215"/>
                  </a:gdLst>
                  <a:ahLst/>
                  <a:cxnLst>
                    <a:cxn ang="T10">
                      <a:pos x="T0" y="T1"/>
                    </a:cxn>
                    <a:cxn ang="T11">
                      <a:pos x="T2" y="T3"/>
                    </a:cxn>
                    <a:cxn ang="T12">
                      <a:pos x="T4" y="T5"/>
                    </a:cxn>
                    <a:cxn ang="T13">
                      <a:pos x="T6" y="T7"/>
                    </a:cxn>
                    <a:cxn ang="T14">
                      <a:pos x="T8" y="T9"/>
                    </a:cxn>
                  </a:cxnLst>
                  <a:rect l="T15" t="T16" r="T17" b="T18"/>
                  <a:pathLst>
                    <a:path w="1933" h="215">
                      <a:moveTo>
                        <a:pt x="0" y="0"/>
                      </a:moveTo>
                      <a:lnTo>
                        <a:pt x="1645" y="0"/>
                      </a:lnTo>
                      <a:lnTo>
                        <a:pt x="1933" y="214"/>
                      </a:lnTo>
                      <a:lnTo>
                        <a:pt x="203" y="215"/>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5" name="Freeform 663"/>
                <p:cNvSpPr>
                  <a:spLocks/>
                </p:cNvSpPr>
                <p:nvPr/>
              </p:nvSpPr>
              <p:spPr bwMode="auto">
                <a:xfrm>
                  <a:off x="971" y="573"/>
                  <a:ext cx="202" cy="241"/>
                </a:xfrm>
                <a:custGeom>
                  <a:avLst/>
                  <a:gdLst>
                    <a:gd name="T0" fmla="*/ 0 w 105"/>
                    <a:gd name="T1" fmla="*/ 0 h 126"/>
                    <a:gd name="T2" fmla="*/ 0 w 105"/>
                    <a:gd name="T3" fmla="*/ 12343 h 126"/>
                    <a:gd name="T4" fmla="*/ 72939 w 105"/>
                    <a:gd name="T5" fmla="*/ 82604 h 126"/>
                    <a:gd name="T6" fmla="*/ 72939 w 105"/>
                    <a:gd name="T7" fmla="*/ 71296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6" name="Rectangle 664"/>
                <p:cNvSpPr>
                  <a:spLocks noChangeArrowheads="1"/>
                </p:cNvSpPr>
                <p:nvPr/>
              </p:nvSpPr>
              <p:spPr bwMode="auto">
                <a:xfrm>
                  <a:off x="1225" y="1263"/>
                  <a:ext cx="126"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7" name="Rectangle 665"/>
                <p:cNvSpPr>
                  <a:spLocks noChangeArrowheads="1"/>
                </p:cNvSpPr>
                <p:nvPr/>
              </p:nvSpPr>
              <p:spPr bwMode="auto">
                <a:xfrm>
                  <a:off x="1893" y="1263"/>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8" name="Rectangle 666"/>
                <p:cNvSpPr>
                  <a:spLocks noChangeArrowheads="1"/>
                </p:cNvSpPr>
                <p:nvPr/>
              </p:nvSpPr>
              <p:spPr bwMode="auto">
                <a:xfrm>
                  <a:off x="1726" y="1263"/>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59" name="Rectangle 667"/>
                <p:cNvSpPr>
                  <a:spLocks noChangeArrowheads="1"/>
                </p:cNvSpPr>
                <p:nvPr/>
              </p:nvSpPr>
              <p:spPr bwMode="auto">
                <a:xfrm>
                  <a:off x="1559" y="1263"/>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0" name="Rectangle 668"/>
                <p:cNvSpPr>
                  <a:spLocks noChangeArrowheads="1"/>
                </p:cNvSpPr>
                <p:nvPr/>
              </p:nvSpPr>
              <p:spPr bwMode="auto">
                <a:xfrm>
                  <a:off x="1392" y="1263"/>
                  <a:ext cx="132"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1" name="Rectangle 669"/>
                <p:cNvSpPr>
                  <a:spLocks noChangeArrowheads="1"/>
                </p:cNvSpPr>
                <p:nvPr/>
              </p:nvSpPr>
              <p:spPr bwMode="auto">
                <a:xfrm>
                  <a:off x="2226" y="1263"/>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2" name="Rectangle 670"/>
                <p:cNvSpPr>
                  <a:spLocks noChangeArrowheads="1"/>
                </p:cNvSpPr>
                <p:nvPr/>
              </p:nvSpPr>
              <p:spPr bwMode="auto">
                <a:xfrm>
                  <a:off x="2059" y="1263"/>
                  <a:ext cx="126"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3" name="Freeform 671"/>
                <p:cNvSpPr>
                  <a:spLocks/>
                </p:cNvSpPr>
                <p:nvPr/>
              </p:nvSpPr>
              <p:spPr bwMode="auto">
                <a:xfrm>
                  <a:off x="1092" y="962"/>
                  <a:ext cx="62" cy="199"/>
                </a:xfrm>
                <a:custGeom>
                  <a:avLst/>
                  <a:gdLst>
                    <a:gd name="T0" fmla="*/ 0 w 71"/>
                    <a:gd name="T1" fmla="*/ 0 h 228"/>
                    <a:gd name="T2" fmla="*/ 0 w 71"/>
                    <a:gd name="T3" fmla="*/ 39 h 228"/>
                    <a:gd name="T4" fmla="*/ 18 w 71"/>
                    <a:gd name="T5" fmla="*/ 58 h 228"/>
                    <a:gd name="T6" fmla="*/ 18 w 71"/>
                    <a:gd name="T7" fmla="*/ 2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4" name="Freeform 672"/>
                <p:cNvSpPr>
                  <a:spLocks/>
                </p:cNvSpPr>
                <p:nvPr/>
              </p:nvSpPr>
              <p:spPr bwMode="auto">
                <a:xfrm>
                  <a:off x="952" y="811"/>
                  <a:ext cx="62" cy="199"/>
                </a:xfrm>
                <a:custGeom>
                  <a:avLst/>
                  <a:gdLst>
                    <a:gd name="T0" fmla="*/ 0 w 71"/>
                    <a:gd name="T1" fmla="*/ 0 h 228"/>
                    <a:gd name="T2" fmla="*/ 0 w 71"/>
                    <a:gd name="T3" fmla="*/ 39 h 228"/>
                    <a:gd name="T4" fmla="*/ 18 w 71"/>
                    <a:gd name="T5" fmla="*/ 58 h 228"/>
                    <a:gd name="T6" fmla="*/ 18 w 71"/>
                    <a:gd name="T7" fmla="*/ 2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5" name="Freeform 673"/>
                <p:cNvSpPr>
                  <a:spLocks/>
                </p:cNvSpPr>
                <p:nvPr/>
              </p:nvSpPr>
              <p:spPr bwMode="auto">
                <a:xfrm>
                  <a:off x="1022" y="1114"/>
                  <a:ext cx="62" cy="199"/>
                </a:xfrm>
                <a:custGeom>
                  <a:avLst/>
                  <a:gdLst>
                    <a:gd name="T0" fmla="*/ 0 w 71"/>
                    <a:gd name="T1" fmla="*/ 0 h 228"/>
                    <a:gd name="T2" fmla="*/ 0 w 71"/>
                    <a:gd name="T3" fmla="*/ 39 h 228"/>
                    <a:gd name="T4" fmla="*/ 18 w 71"/>
                    <a:gd name="T5" fmla="*/ 58 h 228"/>
                    <a:gd name="T6" fmla="*/ 18 w 71"/>
                    <a:gd name="T7" fmla="*/ 2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6" name="Freeform 674"/>
                <p:cNvSpPr>
                  <a:spLocks/>
                </p:cNvSpPr>
                <p:nvPr/>
              </p:nvSpPr>
              <p:spPr bwMode="auto">
                <a:xfrm>
                  <a:off x="1092" y="1191"/>
                  <a:ext cx="62" cy="199"/>
                </a:xfrm>
                <a:custGeom>
                  <a:avLst/>
                  <a:gdLst>
                    <a:gd name="T0" fmla="*/ 0 w 71"/>
                    <a:gd name="T1" fmla="*/ 0 h 228"/>
                    <a:gd name="T2" fmla="*/ 0 w 71"/>
                    <a:gd name="T3" fmla="*/ 39 h 228"/>
                    <a:gd name="T4" fmla="*/ 18 w 71"/>
                    <a:gd name="T5" fmla="*/ 58 h 228"/>
                    <a:gd name="T6" fmla="*/ 18 w 71"/>
                    <a:gd name="T7" fmla="*/ 2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67" name="Freeform 675"/>
                <p:cNvSpPr>
                  <a:spLocks/>
                </p:cNvSpPr>
                <p:nvPr/>
              </p:nvSpPr>
              <p:spPr bwMode="auto">
                <a:xfrm>
                  <a:off x="952" y="1040"/>
                  <a:ext cx="62" cy="199"/>
                </a:xfrm>
                <a:custGeom>
                  <a:avLst/>
                  <a:gdLst>
                    <a:gd name="T0" fmla="*/ 0 w 71"/>
                    <a:gd name="T1" fmla="*/ 0 h 228"/>
                    <a:gd name="T2" fmla="*/ 0 w 71"/>
                    <a:gd name="T3" fmla="*/ 39 h 228"/>
                    <a:gd name="T4" fmla="*/ 18 w 71"/>
                    <a:gd name="T5" fmla="*/ 58 h 228"/>
                    <a:gd name="T6" fmla="*/ 18 w 71"/>
                    <a:gd name="T7" fmla="*/ 2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968" name="Group 676"/>
                <p:cNvGrpSpPr>
                  <a:grpSpLocks/>
                </p:cNvGrpSpPr>
                <p:nvPr/>
              </p:nvGrpSpPr>
              <p:grpSpPr bwMode="auto">
                <a:xfrm>
                  <a:off x="952" y="1261"/>
                  <a:ext cx="196" cy="432"/>
                  <a:chOff x="952" y="1261"/>
                  <a:chExt cx="196" cy="432"/>
                </a:xfrm>
              </p:grpSpPr>
              <p:sp>
                <p:nvSpPr>
                  <p:cNvPr id="49977" name="Freeform 677"/>
                  <p:cNvSpPr>
                    <a:spLocks/>
                  </p:cNvSpPr>
                  <p:nvPr/>
                </p:nvSpPr>
                <p:spPr bwMode="auto">
                  <a:xfrm>
                    <a:off x="952" y="1261"/>
                    <a:ext cx="196" cy="432"/>
                  </a:xfrm>
                  <a:custGeom>
                    <a:avLst/>
                    <a:gdLst>
                      <a:gd name="T0" fmla="*/ 0 w 196"/>
                      <a:gd name="T1" fmla="*/ 0 h 432"/>
                      <a:gd name="T2" fmla="*/ 1 w 196"/>
                      <a:gd name="T3" fmla="*/ 234 h 432"/>
                      <a:gd name="T4" fmla="*/ 196 w 196"/>
                      <a:gd name="T5" fmla="*/ 432 h 432"/>
                      <a:gd name="T6" fmla="*/ 195 w 196"/>
                      <a:gd name="T7" fmla="*/ 208 h 432"/>
                      <a:gd name="T8" fmla="*/ 0 w 196"/>
                      <a:gd name="T9" fmla="*/ 0 h 432"/>
                      <a:gd name="T10" fmla="*/ 0 60000 65536"/>
                      <a:gd name="T11" fmla="*/ 0 60000 65536"/>
                      <a:gd name="T12" fmla="*/ 0 60000 65536"/>
                      <a:gd name="T13" fmla="*/ 0 60000 65536"/>
                      <a:gd name="T14" fmla="*/ 0 60000 65536"/>
                      <a:gd name="T15" fmla="*/ 0 w 196"/>
                      <a:gd name="T16" fmla="*/ 0 h 432"/>
                      <a:gd name="T17" fmla="*/ 196 w 196"/>
                      <a:gd name="T18" fmla="*/ 432 h 432"/>
                    </a:gdLst>
                    <a:ahLst/>
                    <a:cxnLst>
                      <a:cxn ang="T10">
                        <a:pos x="T0" y="T1"/>
                      </a:cxn>
                      <a:cxn ang="T11">
                        <a:pos x="T2" y="T3"/>
                      </a:cxn>
                      <a:cxn ang="T12">
                        <a:pos x="T4" y="T5"/>
                      </a:cxn>
                      <a:cxn ang="T13">
                        <a:pos x="T6" y="T7"/>
                      </a:cxn>
                      <a:cxn ang="T14">
                        <a:pos x="T8" y="T9"/>
                      </a:cxn>
                    </a:cxnLst>
                    <a:rect l="T15" t="T16" r="T17" b="T18"/>
                    <a:pathLst>
                      <a:path w="196" h="432">
                        <a:moveTo>
                          <a:pt x="0" y="0"/>
                        </a:moveTo>
                        <a:lnTo>
                          <a:pt x="1" y="234"/>
                        </a:lnTo>
                        <a:lnTo>
                          <a:pt x="196" y="432"/>
                        </a:lnTo>
                        <a:lnTo>
                          <a:pt x="195" y="208"/>
                        </a:lnTo>
                        <a:lnTo>
                          <a:pt x="0" y="0"/>
                        </a:lnTo>
                        <a:close/>
                      </a:path>
                    </a:pathLst>
                  </a:custGeom>
                  <a:solidFill>
                    <a:srgbClr val="557DFF"/>
                  </a:solidFill>
                  <a:ln w="3175">
                    <a:solidFill>
                      <a:srgbClr val="4163C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978" name="Group 678"/>
                  <p:cNvGrpSpPr>
                    <a:grpSpLocks/>
                  </p:cNvGrpSpPr>
                  <p:nvPr/>
                </p:nvGrpSpPr>
                <p:grpSpPr bwMode="auto">
                  <a:xfrm>
                    <a:off x="955" y="1300"/>
                    <a:ext cx="190" cy="368"/>
                    <a:chOff x="952" y="1294"/>
                    <a:chExt cx="194" cy="376"/>
                  </a:xfrm>
                </p:grpSpPr>
                <p:sp>
                  <p:nvSpPr>
                    <p:cNvPr id="49979" name="Line 679"/>
                    <p:cNvSpPr>
                      <a:spLocks noChangeShapeType="1"/>
                    </p:cNvSpPr>
                    <p:nvPr/>
                  </p:nvSpPr>
                  <p:spPr bwMode="auto">
                    <a:xfrm>
                      <a:off x="952" y="1294"/>
                      <a:ext cx="194" cy="206"/>
                    </a:xfrm>
                    <a:prstGeom prst="line">
                      <a:avLst/>
                    </a:prstGeom>
                    <a:noFill/>
                    <a:ln w="3175">
                      <a:solidFill>
                        <a:srgbClr val="4163C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980" name="Line 680"/>
                    <p:cNvSpPr>
                      <a:spLocks noChangeShapeType="1"/>
                    </p:cNvSpPr>
                    <p:nvPr/>
                  </p:nvSpPr>
                  <p:spPr bwMode="auto">
                    <a:xfrm>
                      <a:off x="952" y="1328"/>
                      <a:ext cx="194" cy="206"/>
                    </a:xfrm>
                    <a:prstGeom prst="line">
                      <a:avLst/>
                    </a:prstGeom>
                    <a:noFill/>
                    <a:ln w="3175">
                      <a:solidFill>
                        <a:srgbClr val="4163C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981" name="Line 681"/>
                    <p:cNvSpPr>
                      <a:spLocks noChangeShapeType="1"/>
                    </p:cNvSpPr>
                    <p:nvPr/>
                  </p:nvSpPr>
                  <p:spPr bwMode="auto">
                    <a:xfrm>
                      <a:off x="952" y="1364"/>
                      <a:ext cx="194" cy="206"/>
                    </a:xfrm>
                    <a:prstGeom prst="line">
                      <a:avLst/>
                    </a:prstGeom>
                    <a:noFill/>
                    <a:ln w="3175">
                      <a:solidFill>
                        <a:srgbClr val="4163C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982" name="Line 682"/>
                    <p:cNvSpPr>
                      <a:spLocks noChangeShapeType="1"/>
                    </p:cNvSpPr>
                    <p:nvPr/>
                  </p:nvSpPr>
                  <p:spPr bwMode="auto">
                    <a:xfrm>
                      <a:off x="952" y="1398"/>
                      <a:ext cx="194" cy="206"/>
                    </a:xfrm>
                    <a:prstGeom prst="line">
                      <a:avLst/>
                    </a:prstGeom>
                    <a:noFill/>
                    <a:ln w="3175">
                      <a:solidFill>
                        <a:srgbClr val="4163C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983" name="Line 683"/>
                    <p:cNvSpPr>
                      <a:spLocks noChangeShapeType="1"/>
                    </p:cNvSpPr>
                    <p:nvPr/>
                  </p:nvSpPr>
                  <p:spPr bwMode="auto">
                    <a:xfrm>
                      <a:off x="952" y="1430"/>
                      <a:ext cx="194" cy="206"/>
                    </a:xfrm>
                    <a:prstGeom prst="line">
                      <a:avLst/>
                    </a:prstGeom>
                    <a:noFill/>
                    <a:ln w="3175">
                      <a:solidFill>
                        <a:srgbClr val="4163C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984" name="Line 684"/>
                    <p:cNvSpPr>
                      <a:spLocks noChangeShapeType="1"/>
                    </p:cNvSpPr>
                    <p:nvPr/>
                  </p:nvSpPr>
                  <p:spPr bwMode="auto">
                    <a:xfrm>
                      <a:off x="952" y="1464"/>
                      <a:ext cx="194" cy="206"/>
                    </a:xfrm>
                    <a:prstGeom prst="line">
                      <a:avLst/>
                    </a:prstGeom>
                    <a:noFill/>
                    <a:ln w="3175">
                      <a:solidFill>
                        <a:srgbClr val="4163CF"/>
                      </a:solidFill>
                      <a:round/>
                      <a:headEnd/>
                      <a:tailEnd/>
                    </a:ln>
                    <a:extLst>
                      <a:ext uri="{909E8E84-426E-40DD-AFC4-6F175D3DCCD1}">
                        <a14:hiddenFill xmlns:a14="http://schemas.microsoft.com/office/drawing/2010/main">
                          <a:noFill/>
                        </a14:hiddenFill>
                      </a:ext>
                    </a:extLst>
                  </p:spPr>
                  <p:txBody>
                    <a:bodyPr/>
                    <a:lstStyle/>
                    <a:p>
                      <a:endParaRPr lang="fa-IR"/>
                    </a:p>
                  </p:txBody>
                </p:sp>
              </p:grpSp>
            </p:grpSp>
            <p:sp>
              <p:nvSpPr>
                <p:cNvPr id="49969" name="Rectangle 685"/>
                <p:cNvSpPr>
                  <a:spLocks noChangeArrowheads="1"/>
                </p:cNvSpPr>
                <p:nvPr/>
              </p:nvSpPr>
              <p:spPr bwMode="auto">
                <a:xfrm>
                  <a:off x="2391" y="1035"/>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70" name="Rectangle 686"/>
                <p:cNvSpPr>
                  <a:spLocks noChangeArrowheads="1"/>
                </p:cNvSpPr>
                <p:nvPr/>
              </p:nvSpPr>
              <p:spPr bwMode="auto">
                <a:xfrm>
                  <a:off x="2724" y="1035"/>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71" name="Rectangle 687"/>
                <p:cNvSpPr>
                  <a:spLocks noChangeArrowheads="1"/>
                </p:cNvSpPr>
                <p:nvPr/>
              </p:nvSpPr>
              <p:spPr bwMode="auto">
                <a:xfrm>
                  <a:off x="2557" y="1035"/>
                  <a:ext cx="126"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72" name="Rectangle 688"/>
                <p:cNvSpPr>
                  <a:spLocks noChangeArrowheads="1"/>
                </p:cNvSpPr>
                <p:nvPr/>
              </p:nvSpPr>
              <p:spPr bwMode="auto">
                <a:xfrm>
                  <a:off x="2391" y="1263"/>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73" name="Rectangle 689"/>
                <p:cNvSpPr>
                  <a:spLocks noChangeArrowheads="1"/>
                </p:cNvSpPr>
                <p:nvPr/>
              </p:nvSpPr>
              <p:spPr bwMode="auto">
                <a:xfrm>
                  <a:off x="2724" y="1263"/>
                  <a:ext cx="125"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74" name="Rectangle 690"/>
                <p:cNvSpPr>
                  <a:spLocks noChangeArrowheads="1"/>
                </p:cNvSpPr>
                <p:nvPr/>
              </p:nvSpPr>
              <p:spPr bwMode="auto">
                <a:xfrm>
                  <a:off x="2557" y="1263"/>
                  <a:ext cx="126" cy="13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75" name="Rectangle 691"/>
                <p:cNvSpPr>
                  <a:spLocks noChangeArrowheads="1"/>
                </p:cNvSpPr>
                <p:nvPr/>
              </p:nvSpPr>
              <p:spPr bwMode="auto">
                <a:xfrm>
                  <a:off x="2573" y="1565"/>
                  <a:ext cx="119" cy="14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76" name="Rectangle 692"/>
                <p:cNvSpPr>
                  <a:spLocks noChangeArrowheads="1"/>
                </p:cNvSpPr>
                <p:nvPr/>
              </p:nvSpPr>
              <p:spPr bwMode="auto">
                <a:xfrm>
                  <a:off x="1173" y="785"/>
                  <a:ext cx="1732" cy="32"/>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904" name="Group 693"/>
              <p:cNvGrpSpPr>
                <a:grpSpLocks/>
              </p:cNvGrpSpPr>
              <p:nvPr/>
            </p:nvGrpSpPr>
            <p:grpSpPr bwMode="auto">
              <a:xfrm rot="251394">
                <a:off x="1434" y="1624"/>
                <a:ext cx="277" cy="127"/>
                <a:chOff x="4789" y="2697"/>
                <a:chExt cx="214" cy="74"/>
              </a:xfrm>
            </p:grpSpPr>
            <p:sp>
              <p:nvSpPr>
                <p:cNvPr id="49931" name="Freeform 694"/>
                <p:cNvSpPr>
                  <a:spLocks/>
                </p:cNvSpPr>
                <p:nvPr/>
              </p:nvSpPr>
              <p:spPr bwMode="auto">
                <a:xfrm rot="-10227317">
                  <a:off x="4789" y="2697"/>
                  <a:ext cx="41" cy="9"/>
                </a:xfrm>
                <a:custGeom>
                  <a:avLst/>
                  <a:gdLst>
                    <a:gd name="T0" fmla="*/ 0 w 234"/>
                    <a:gd name="T1" fmla="*/ 0 h 45"/>
                    <a:gd name="T2" fmla="*/ 0 w 234"/>
                    <a:gd name="T3" fmla="*/ 0 h 45"/>
                    <a:gd name="T4" fmla="*/ 0 w 234"/>
                    <a:gd name="T5" fmla="*/ 0 h 45"/>
                    <a:gd name="T6" fmla="*/ 0 w 234"/>
                    <a:gd name="T7" fmla="*/ 0 h 45"/>
                    <a:gd name="T8" fmla="*/ 0 w 234"/>
                    <a:gd name="T9" fmla="*/ 0 h 45"/>
                    <a:gd name="T10" fmla="*/ 0 w 234"/>
                    <a:gd name="T11" fmla="*/ 0 h 45"/>
                    <a:gd name="T12" fmla="*/ 0 w 234"/>
                    <a:gd name="T13" fmla="*/ 0 h 45"/>
                    <a:gd name="T14" fmla="*/ 0 w 234"/>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234"/>
                    <a:gd name="T25" fmla="*/ 0 h 45"/>
                    <a:gd name="T26" fmla="*/ 234 w 234"/>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 h="45">
                      <a:moveTo>
                        <a:pt x="234" y="25"/>
                      </a:moveTo>
                      <a:cubicBezTo>
                        <a:pt x="221" y="25"/>
                        <a:pt x="174" y="25"/>
                        <a:pt x="153" y="25"/>
                      </a:cubicBezTo>
                      <a:cubicBezTo>
                        <a:pt x="123" y="27"/>
                        <a:pt x="133" y="1"/>
                        <a:pt x="121" y="3"/>
                      </a:cubicBezTo>
                      <a:cubicBezTo>
                        <a:pt x="108" y="3"/>
                        <a:pt x="118" y="39"/>
                        <a:pt x="102" y="42"/>
                      </a:cubicBezTo>
                      <a:cubicBezTo>
                        <a:pt x="88" y="40"/>
                        <a:pt x="96" y="1"/>
                        <a:pt x="84" y="1"/>
                      </a:cubicBezTo>
                      <a:cubicBezTo>
                        <a:pt x="71" y="0"/>
                        <a:pt x="78" y="42"/>
                        <a:pt x="66" y="42"/>
                      </a:cubicBezTo>
                      <a:cubicBezTo>
                        <a:pt x="55" y="45"/>
                        <a:pt x="67" y="23"/>
                        <a:pt x="45" y="21"/>
                      </a:cubicBezTo>
                      <a:cubicBezTo>
                        <a:pt x="9" y="20"/>
                        <a:pt x="9" y="21"/>
                        <a:pt x="0" y="21"/>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6215" name="Freeform 695"/>
                <p:cNvSpPr>
                  <a:spLocks/>
                </p:cNvSpPr>
                <p:nvPr/>
              </p:nvSpPr>
              <p:spPr bwMode="auto">
                <a:xfrm rot="572683">
                  <a:off x="4803" y="2702"/>
                  <a:ext cx="199" cy="69"/>
                </a:xfrm>
                <a:custGeom>
                  <a:avLst/>
                  <a:gdLst/>
                  <a:ahLst/>
                  <a:cxnLst>
                    <a:cxn ang="0">
                      <a:pos x="104" y="6"/>
                    </a:cxn>
                    <a:cxn ang="0">
                      <a:pos x="65" y="19"/>
                    </a:cxn>
                    <a:cxn ang="0">
                      <a:pos x="9" y="121"/>
                    </a:cxn>
                    <a:cxn ang="0">
                      <a:pos x="25" y="175"/>
                    </a:cxn>
                    <a:cxn ang="0">
                      <a:pos x="500" y="175"/>
                    </a:cxn>
                    <a:cxn ang="0">
                      <a:pos x="527" y="158"/>
                    </a:cxn>
                    <a:cxn ang="0">
                      <a:pos x="558" y="34"/>
                    </a:cxn>
                    <a:cxn ang="0">
                      <a:pos x="543" y="7"/>
                    </a:cxn>
                    <a:cxn ang="0">
                      <a:pos x="104" y="6"/>
                    </a:cxn>
                  </a:cxnLst>
                  <a:rect l="0" t="0" r="r" b="b"/>
                  <a:pathLst>
                    <a:path w="560" h="175">
                      <a:moveTo>
                        <a:pt x="104" y="6"/>
                      </a:moveTo>
                      <a:cubicBezTo>
                        <a:pt x="92" y="7"/>
                        <a:pt x="81" y="0"/>
                        <a:pt x="65" y="19"/>
                      </a:cubicBezTo>
                      <a:lnTo>
                        <a:pt x="9" y="121"/>
                      </a:lnTo>
                      <a:cubicBezTo>
                        <a:pt x="2" y="147"/>
                        <a:pt x="0" y="164"/>
                        <a:pt x="25" y="175"/>
                      </a:cubicBezTo>
                      <a:cubicBezTo>
                        <a:pt x="262" y="175"/>
                        <a:pt x="500" y="175"/>
                        <a:pt x="500" y="175"/>
                      </a:cubicBezTo>
                      <a:cubicBezTo>
                        <a:pt x="521" y="170"/>
                        <a:pt x="527" y="158"/>
                        <a:pt x="527" y="158"/>
                      </a:cubicBezTo>
                      <a:cubicBezTo>
                        <a:pt x="527" y="158"/>
                        <a:pt x="542" y="96"/>
                        <a:pt x="558" y="34"/>
                      </a:cubicBezTo>
                      <a:cubicBezTo>
                        <a:pt x="560" y="10"/>
                        <a:pt x="543" y="7"/>
                        <a:pt x="543" y="7"/>
                      </a:cubicBezTo>
                      <a:cubicBezTo>
                        <a:pt x="543" y="7"/>
                        <a:pt x="323" y="6"/>
                        <a:pt x="104" y="6"/>
                      </a:cubicBezTo>
                      <a:close/>
                    </a:path>
                  </a:pathLst>
                </a:custGeom>
                <a:solidFill>
                  <a:srgbClr val="333333"/>
                </a:solidFill>
                <a:ln w="3175">
                  <a:noFill/>
                  <a:round/>
                  <a:headEnd/>
                  <a:tailEnd/>
                </a:ln>
                <a:effectLst>
                  <a:outerShdw dist="12700" dir="5400000" algn="ctr" rotWithShape="0">
                    <a:schemeClr val="bg2">
                      <a:alpha val="50000"/>
                    </a:schemeClr>
                  </a:outerShdw>
                </a:effectLst>
              </p:spPr>
              <p:txBody>
                <a:bodyPr/>
                <a:lstStyle/>
                <a:p>
                  <a:pPr>
                    <a:defRPr/>
                  </a:pPr>
                  <a:endParaRPr lang="fa-IR"/>
                </a:p>
              </p:txBody>
            </p:sp>
            <p:sp>
              <p:nvSpPr>
                <p:cNvPr id="49933" name="Freeform 696"/>
                <p:cNvSpPr>
                  <a:spLocks/>
                </p:cNvSpPr>
                <p:nvPr/>
              </p:nvSpPr>
              <p:spPr bwMode="auto">
                <a:xfrm rot="572683">
                  <a:off x="4805" y="2705"/>
                  <a:ext cx="198" cy="66"/>
                </a:xfrm>
                <a:custGeom>
                  <a:avLst/>
                  <a:gdLst>
                    <a:gd name="T0" fmla="*/ 0 w 560"/>
                    <a:gd name="T1" fmla="*/ 0 h 168"/>
                    <a:gd name="T2" fmla="*/ 0 w 560"/>
                    <a:gd name="T3" fmla="*/ 0 h 168"/>
                    <a:gd name="T4" fmla="*/ 0 w 560"/>
                    <a:gd name="T5" fmla="*/ 0 h 168"/>
                    <a:gd name="T6" fmla="*/ 0 w 560"/>
                    <a:gd name="T7" fmla="*/ 0 h 168"/>
                    <a:gd name="T8" fmla="*/ 0 w 560"/>
                    <a:gd name="T9" fmla="*/ 0 h 168"/>
                    <a:gd name="T10" fmla="*/ 0 w 560"/>
                    <a:gd name="T11" fmla="*/ 0 h 168"/>
                    <a:gd name="T12" fmla="*/ 0 w 560"/>
                    <a:gd name="T13" fmla="*/ 0 h 168"/>
                    <a:gd name="T14" fmla="*/ 0 w 560"/>
                    <a:gd name="T15" fmla="*/ 0 h 168"/>
                    <a:gd name="T16" fmla="*/ 0 w 560"/>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0"/>
                    <a:gd name="T28" fmla="*/ 0 h 168"/>
                    <a:gd name="T29" fmla="*/ 560 w 560"/>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0" h="168">
                      <a:moveTo>
                        <a:pt x="483" y="129"/>
                      </a:moveTo>
                      <a:cubicBezTo>
                        <a:pt x="375" y="126"/>
                        <a:pt x="88" y="127"/>
                        <a:pt x="8" y="118"/>
                      </a:cubicBezTo>
                      <a:cubicBezTo>
                        <a:pt x="1" y="144"/>
                        <a:pt x="0" y="157"/>
                        <a:pt x="25" y="168"/>
                      </a:cubicBezTo>
                      <a:cubicBezTo>
                        <a:pt x="262" y="168"/>
                        <a:pt x="500" y="168"/>
                        <a:pt x="500" y="168"/>
                      </a:cubicBezTo>
                      <a:cubicBezTo>
                        <a:pt x="521" y="163"/>
                        <a:pt x="527" y="151"/>
                        <a:pt x="527" y="151"/>
                      </a:cubicBezTo>
                      <a:cubicBezTo>
                        <a:pt x="527" y="151"/>
                        <a:pt x="542" y="89"/>
                        <a:pt x="558" y="27"/>
                      </a:cubicBezTo>
                      <a:cubicBezTo>
                        <a:pt x="560" y="3"/>
                        <a:pt x="543" y="0"/>
                        <a:pt x="543" y="0"/>
                      </a:cubicBezTo>
                      <a:cubicBezTo>
                        <a:pt x="537" y="15"/>
                        <a:pt x="516" y="91"/>
                        <a:pt x="506" y="114"/>
                      </a:cubicBezTo>
                      <a:cubicBezTo>
                        <a:pt x="503" y="129"/>
                        <a:pt x="499" y="131"/>
                        <a:pt x="483" y="129"/>
                      </a:cubicBezTo>
                      <a:close/>
                    </a:path>
                  </a:pathLst>
                </a:custGeom>
                <a:solidFill>
                  <a:schemeClr val="bg2"/>
                </a:solidFill>
                <a:ln w="3175">
                  <a:solidFill>
                    <a:srgbClr val="33333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34" name="WordArt 697"/>
                <p:cNvSpPr>
                  <a:spLocks noChangeArrowheads="1" noChangeShapeType="1" noTextEdit="1"/>
                </p:cNvSpPr>
                <p:nvPr/>
              </p:nvSpPr>
              <p:spPr bwMode="auto">
                <a:xfrm rot="300000">
                  <a:off x="4849" y="2710"/>
                  <a:ext cx="115" cy="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72750"/>
                    </a:avLst>
                  </a:prstTxWarp>
                </a:bodyPr>
                <a:lstStyle/>
                <a:p>
                  <a:r>
                    <a:rPr lang="en-US" sz="800" i="1" kern="10">
                      <a:solidFill>
                        <a:srgbClr val="999999"/>
                      </a:solidFill>
                    </a:rPr>
                    <a:t>MOTE</a:t>
                  </a:r>
                  <a:endParaRPr lang="fa-IR" sz="800" i="1" kern="10">
                    <a:solidFill>
                      <a:srgbClr val="999999"/>
                    </a:solidFill>
                  </a:endParaRPr>
                </a:p>
              </p:txBody>
            </p:sp>
          </p:grpSp>
          <p:grpSp>
            <p:nvGrpSpPr>
              <p:cNvPr id="49905" name="Group 698"/>
              <p:cNvGrpSpPr>
                <a:grpSpLocks/>
              </p:cNvGrpSpPr>
              <p:nvPr/>
            </p:nvGrpSpPr>
            <p:grpSpPr bwMode="auto">
              <a:xfrm rot="-653804">
                <a:off x="1063" y="1588"/>
                <a:ext cx="281" cy="252"/>
                <a:chOff x="1185" y="1530"/>
                <a:chExt cx="3160" cy="2388"/>
              </a:xfrm>
            </p:grpSpPr>
            <p:sp>
              <p:nvSpPr>
                <p:cNvPr id="49909" name="Freeform 699"/>
                <p:cNvSpPr>
                  <a:spLocks/>
                </p:cNvSpPr>
                <p:nvPr/>
              </p:nvSpPr>
              <p:spPr bwMode="auto">
                <a:xfrm>
                  <a:off x="1185" y="1530"/>
                  <a:ext cx="3160" cy="2388"/>
                </a:xfrm>
                <a:custGeom>
                  <a:avLst/>
                  <a:gdLst>
                    <a:gd name="T0" fmla="*/ 15 w 3160"/>
                    <a:gd name="T1" fmla="*/ 648 h 2388"/>
                    <a:gd name="T2" fmla="*/ 129 w 3160"/>
                    <a:gd name="T3" fmla="*/ 924 h 2388"/>
                    <a:gd name="T4" fmla="*/ 2493 w 3160"/>
                    <a:gd name="T5" fmla="*/ 2382 h 2388"/>
                    <a:gd name="T6" fmla="*/ 2577 w 3160"/>
                    <a:gd name="T7" fmla="*/ 2388 h 2388"/>
                    <a:gd name="T8" fmla="*/ 2655 w 3160"/>
                    <a:gd name="T9" fmla="*/ 2364 h 2388"/>
                    <a:gd name="T10" fmla="*/ 3099 w 3160"/>
                    <a:gd name="T11" fmla="*/ 1794 h 2388"/>
                    <a:gd name="T12" fmla="*/ 3153 w 3160"/>
                    <a:gd name="T13" fmla="*/ 1662 h 2388"/>
                    <a:gd name="T14" fmla="*/ 3141 w 3160"/>
                    <a:gd name="T15" fmla="*/ 1584 h 2388"/>
                    <a:gd name="T16" fmla="*/ 3039 w 3160"/>
                    <a:gd name="T17" fmla="*/ 1464 h 2388"/>
                    <a:gd name="T18" fmla="*/ 915 w 3160"/>
                    <a:gd name="T19" fmla="*/ 0 h 2388"/>
                    <a:gd name="T20" fmla="*/ 24 w 3160"/>
                    <a:gd name="T21" fmla="*/ 507 h 2388"/>
                    <a:gd name="T22" fmla="*/ 0 w 3160"/>
                    <a:gd name="T23" fmla="*/ 540 h 2388"/>
                    <a:gd name="T24" fmla="*/ 15 w 3160"/>
                    <a:gd name="T25" fmla="*/ 648 h 2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0"/>
                    <a:gd name="T40" fmla="*/ 0 h 2388"/>
                    <a:gd name="T41" fmla="*/ 3160 w 3160"/>
                    <a:gd name="T42" fmla="*/ 2388 h 2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0" h="2388">
                      <a:moveTo>
                        <a:pt x="15" y="648"/>
                      </a:moveTo>
                      <a:lnTo>
                        <a:pt x="129" y="924"/>
                      </a:lnTo>
                      <a:lnTo>
                        <a:pt x="2493" y="2382"/>
                      </a:lnTo>
                      <a:lnTo>
                        <a:pt x="2577" y="2388"/>
                      </a:lnTo>
                      <a:lnTo>
                        <a:pt x="2655" y="2364"/>
                      </a:lnTo>
                      <a:lnTo>
                        <a:pt x="3099" y="1794"/>
                      </a:lnTo>
                      <a:lnTo>
                        <a:pt x="3153" y="1662"/>
                      </a:lnTo>
                      <a:cubicBezTo>
                        <a:pt x="3160" y="1627"/>
                        <a:pt x="3160" y="1617"/>
                        <a:pt x="3141" y="1584"/>
                      </a:cubicBezTo>
                      <a:lnTo>
                        <a:pt x="3039" y="1464"/>
                      </a:lnTo>
                      <a:cubicBezTo>
                        <a:pt x="2679" y="1080"/>
                        <a:pt x="1422" y="157"/>
                        <a:pt x="915" y="0"/>
                      </a:cubicBezTo>
                      <a:lnTo>
                        <a:pt x="24" y="507"/>
                      </a:lnTo>
                      <a:lnTo>
                        <a:pt x="0" y="540"/>
                      </a:lnTo>
                      <a:lnTo>
                        <a:pt x="15" y="648"/>
                      </a:lnTo>
                      <a:close/>
                    </a:path>
                  </a:pathLst>
                </a:custGeom>
                <a:solidFill>
                  <a:srgbClr val="4D4D4D"/>
                </a:solidFill>
                <a:ln w="3175">
                  <a:solidFill>
                    <a:srgbClr val="80808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6220" name="Freeform 700"/>
                <p:cNvSpPr>
                  <a:spLocks/>
                </p:cNvSpPr>
                <p:nvPr/>
              </p:nvSpPr>
              <p:spPr bwMode="auto">
                <a:xfrm>
                  <a:off x="1188" y="2037"/>
                  <a:ext cx="3155" cy="1867"/>
                </a:xfrm>
                <a:custGeom>
                  <a:avLst/>
                  <a:gdLst/>
                  <a:ahLst/>
                  <a:cxnLst>
                    <a:cxn ang="0">
                      <a:pos x="15" y="141"/>
                    </a:cxn>
                    <a:cxn ang="0">
                      <a:pos x="129" y="417"/>
                    </a:cxn>
                    <a:cxn ang="0">
                      <a:pos x="2493" y="1875"/>
                    </a:cxn>
                    <a:cxn ang="0">
                      <a:pos x="2577" y="1881"/>
                    </a:cxn>
                    <a:cxn ang="0">
                      <a:pos x="2655" y="1857"/>
                    </a:cxn>
                    <a:cxn ang="0">
                      <a:pos x="3099" y="1287"/>
                    </a:cxn>
                    <a:cxn ang="0">
                      <a:pos x="3153" y="1155"/>
                    </a:cxn>
                    <a:cxn ang="0">
                      <a:pos x="3159" y="1119"/>
                    </a:cxn>
                    <a:cxn ang="0">
                      <a:pos x="3141" y="1077"/>
                    </a:cxn>
                    <a:cxn ang="0">
                      <a:pos x="2601" y="1767"/>
                    </a:cxn>
                    <a:cxn ang="0">
                      <a:pos x="2532" y="1770"/>
                    </a:cxn>
                    <a:cxn ang="0">
                      <a:pos x="24" y="0"/>
                    </a:cxn>
                    <a:cxn ang="0">
                      <a:pos x="0" y="33"/>
                    </a:cxn>
                    <a:cxn ang="0">
                      <a:pos x="15" y="141"/>
                    </a:cxn>
                  </a:cxnLst>
                  <a:rect l="0" t="0" r="r" b="b"/>
                  <a:pathLst>
                    <a:path w="3159" h="1881">
                      <a:moveTo>
                        <a:pt x="15" y="141"/>
                      </a:moveTo>
                      <a:lnTo>
                        <a:pt x="129" y="417"/>
                      </a:lnTo>
                      <a:lnTo>
                        <a:pt x="2493" y="1875"/>
                      </a:lnTo>
                      <a:lnTo>
                        <a:pt x="2577" y="1881"/>
                      </a:lnTo>
                      <a:lnTo>
                        <a:pt x="2655" y="1857"/>
                      </a:lnTo>
                      <a:lnTo>
                        <a:pt x="3099" y="1287"/>
                      </a:lnTo>
                      <a:lnTo>
                        <a:pt x="3153" y="1155"/>
                      </a:lnTo>
                      <a:lnTo>
                        <a:pt x="3159" y="1119"/>
                      </a:lnTo>
                      <a:lnTo>
                        <a:pt x="3141" y="1077"/>
                      </a:lnTo>
                      <a:lnTo>
                        <a:pt x="2601" y="1767"/>
                      </a:lnTo>
                      <a:lnTo>
                        <a:pt x="2532" y="1770"/>
                      </a:lnTo>
                      <a:lnTo>
                        <a:pt x="24" y="0"/>
                      </a:lnTo>
                      <a:lnTo>
                        <a:pt x="0" y="33"/>
                      </a:lnTo>
                      <a:lnTo>
                        <a:pt x="15" y="141"/>
                      </a:lnTo>
                      <a:close/>
                    </a:path>
                  </a:pathLst>
                </a:custGeom>
                <a:solidFill>
                  <a:srgbClr val="333333"/>
                </a:solidFill>
                <a:ln w="3175">
                  <a:solidFill>
                    <a:srgbClr val="5F5F5F"/>
                  </a:solidFill>
                  <a:round/>
                  <a:headEnd/>
                  <a:tailEnd/>
                </a:ln>
                <a:effectLst>
                  <a:outerShdw dist="25400" dir="5400000" algn="ctr" rotWithShape="0">
                    <a:schemeClr val="bg2">
                      <a:alpha val="50000"/>
                    </a:schemeClr>
                  </a:outerShdw>
                </a:effectLst>
              </p:spPr>
              <p:txBody>
                <a:bodyPr/>
                <a:lstStyle/>
                <a:p>
                  <a:pPr>
                    <a:defRPr/>
                  </a:pPr>
                  <a:endParaRPr lang="fa-IR"/>
                </a:p>
              </p:txBody>
            </p:sp>
            <p:sp>
              <p:nvSpPr>
                <p:cNvPr id="876221" name="Freeform 701"/>
                <p:cNvSpPr>
                  <a:spLocks/>
                </p:cNvSpPr>
                <p:nvPr/>
              </p:nvSpPr>
              <p:spPr bwMode="auto">
                <a:xfrm>
                  <a:off x="1351" y="1571"/>
                  <a:ext cx="903" cy="512"/>
                </a:xfrm>
                <a:custGeom>
                  <a:avLst/>
                  <a:gdLst/>
                  <a:ahLst/>
                  <a:cxnLst>
                    <a:cxn ang="0">
                      <a:pos x="0" y="402"/>
                    </a:cxn>
                    <a:cxn ang="0">
                      <a:pos x="708" y="0"/>
                    </a:cxn>
                    <a:cxn ang="0">
                      <a:pos x="903" y="93"/>
                    </a:cxn>
                    <a:cxn ang="0">
                      <a:pos x="189" y="510"/>
                    </a:cxn>
                    <a:cxn ang="0">
                      <a:pos x="0" y="402"/>
                    </a:cxn>
                  </a:cxnLst>
                  <a:rect l="0" t="0" r="r" b="b"/>
                  <a:pathLst>
                    <a:path w="903" h="510">
                      <a:moveTo>
                        <a:pt x="0" y="402"/>
                      </a:moveTo>
                      <a:lnTo>
                        <a:pt x="708" y="0"/>
                      </a:lnTo>
                      <a:lnTo>
                        <a:pt x="903" y="93"/>
                      </a:lnTo>
                      <a:lnTo>
                        <a:pt x="189" y="510"/>
                      </a:lnTo>
                      <a:lnTo>
                        <a:pt x="0" y="402"/>
                      </a:lnTo>
                      <a:close/>
                    </a:path>
                  </a:pathLst>
                </a:custGeom>
                <a:gradFill rotWithShape="1">
                  <a:gsLst>
                    <a:gs pos="0">
                      <a:srgbClr val="969696"/>
                    </a:gs>
                    <a:gs pos="50000">
                      <a:schemeClr val="tx1"/>
                    </a:gs>
                    <a:gs pos="100000">
                      <a:srgbClr val="969696"/>
                    </a:gs>
                  </a:gsLst>
                  <a:lin ang="5400000" scaled="1"/>
                </a:gradFill>
                <a:ln w="9525">
                  <a:solidFill>
                    <a:schemeClr val="tx1"/>
                  </a:solidFill>
                  <a:round/>
                  <a:headEnd/>
                  <a:tailEnd/>
                </a:ln>
                <a:effectLst/>
              </p:spPr>
              <p:txBody>
                <a:bodyPr/>
                <a:lstStyle/>
                <a:p>
                  <a:pPr>
                    <a:defRPr/>
                  </a:pPr>
                  <a:endParaRPr lang="fa-IR"/>
                </a:p>
              </p:txBody>
            </p:sp>
            <p:sp>
              <p:nvSpPr>
                <p:cNvPr id="49912" name="Oval 702"/>
                <p:cNvSpPr>
                  <a:spLocks noChangeArrowheads="1"/>
                </p:cNvSpPr>
                <p:nvPr/>
              </p:nvSpPr>
              <p:spPr bwMode="auto">
                <a:xfrm rot="2442217">
                  <a:off x="1846" y="2649"/>
                  <a:ext cx="255" cy="157"/>
                </a:xfrm>
                <a:prstGeom prst="ellipse">
                  <a:avLst/>
                </a:prstGeom>
                <a:solidFill>
                  <a:srgbClr val="4D4D4D"/>
                </a:solidFill>
                <a:ln w="3175">
                  <a:solidFill>
                    <a:srgbClr val="6666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13" name="Oval 703"/>
                <p:cNvSpPr>
                  <a:spLocks noChangeArrowheads="1"/>
                </p:cNvSpPr>
                <p:nvPr/>
              </p:nvSpPr>
              <p:spPr bwMode="auto">
                <a:xfrm rot="2442217">
                  <a:off x="1877" y="2678"/>
                  <a:ext cx="184" cy="11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14" name="Oval 704"/>
                <p:cNvSpPr>
                  <a:spLocks noChangeArrowheads="1"/>
                </p:cNvSpPr>
                <p:nvPr/>
              </p:nvSpPr>
              <p:spPr bwMode="auto">
                <a:xfrm rot="2442217">
                  <a:off x="1867" y="2701"/>
                  <a:ext cx="173" cy="109"/>
                </a:xfrm>
                <a:prstGeom prst="ellipse">
                  <a:avLst/>
                </a:prstGeom>
                <a:solidFill>
                  <a:srgbClr val="969696"/>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15" name="WordArt 705"/>
                <p:cNvSpPr>
                  <a:spLocks noChangeArrowheads="1" noChangeShapeType="1" noTextEdit="1"/>
                </p:cNvSpPr>
                <p:nvPr/>
              </p:nvSpPr>
              <p:spPr bwMode="auto">
                <a:xfrm rot="-3351592">
                  <a:off x="1995" y="1725"/>
                  <a:ext cx="750" cy="918"/>
                </a:xfrm>
                <a:prstGeom prst="rect">
                  <a:avLst/>
                </a:prstGeom>
                <a:extLst>
                  <a:ext uri="{91240B29-F687-4F45-9708-019B960494DF}">
                    <a14:hiddenLine xmlns:a14="http://schemas.microsoft.com/office/drawing/2010/main" w="3175">
                      <a:solidFill>
                        <a:srgbClr val="000000"/>
                      </a:solidFill>
                      <a:round/>
                      <a:headEnd/>
                      <a:tailEnd/>
                    </a14:hiddenLine>
                  </a:ext>
                </a:extLst>
              </p:spPr>
              <p:txBody>
                <a:bodyPr wrap="none" fromWordArt="1">
                  <a:prstTxWarp prst="textSlantDown">
                    <a:avLst>
                      <a:gd name="adj" fmla="val 64551"/>
                    </a:avLst>
                  </a:prstTxWarp>
                </a:bodyPr>
                <a:lstStyle/>
                <a:p>
                  <a:r>
                    <a:rPr lang="en-US" sz="3600" kern="10">
                      <a:solidFill>
                        <a:srgbClr val="C0C0C0"/>
                      </a:solidFill>
                      <a:latin typeface="Arial Black" panose="020B0A04020102020204" pitchFamily="34" charset="0"/>
                    </a:rPr>
                    <a:t>RFID</a:t>
                  </a:r>
                  <a:endParaRPr lang="fa-IR" sz="3600" kern="10">
                    <a:solidFill>
                      <a:srgbClr val="C0C0C0"/>
                    </a:solidFill>
                    <a:latin typeface="Arial Black" panose="020B0A04020102020204" pitchFamily="34" charset="0"/>
                  </a:endParaRPr>
                </a:p>
              </p:txBody>
            </p:sp>
            <p:sp>
              <p:nvSpPr>
                <p:cNvPr id="49916" name="Oval 706"/>
                <p:cNvSpPr>
                  <a:spLocks noChangeArrowheads="1"/>
                </p:cNvSpPr>
                <p:nvPr/>
              </p:nvSpPr>
              <p:spPr bwMode="auto">
                <a:xfrm rot="2836936">
                  <a:off x="2697" y="2658"/>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17" name="Oval 707"/>
                <p:cNvSpPr>
                  <a:spLocks noChangeArrowheads="1"/>
                </p:cNvSpPr>
                <p:nvPr/>
              </p:nvSpPr>
              <p:spPr bwMode="auto">
                <a:xfrm rot="2836936">
                  <a:off x="2898" y="2490"/>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18" name="Oval 708"/>
                <p:cNvSpPr>
                  <a:spLocks noChangeArrowheads="1"/>
                </p:cNvSpPr>
                <p:nvPr/>
              </p:nvSpPr>
              <p:spPr bwMode="auto">
                <a:xfrm rot="2836936">
                  <a:off x="3084" y="2334"/>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19" name="Oval 709"/>
                <p:cNvSpPr>
                  <a:spLocks noChangeArrowheads="1"/>
                </p:cNvSpPr>
                <p:nvPr/>
              </p:nvSpPr>
              <p:spPr bwMode="auto">
                <a:xfrm rot="2836936">
                  <a:off x="2898" y="2808"/>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0" name="Oval 710"/>
                <p:cNvSpPr>
                  <a:spLocks noChangeArrowheads="1"/>
                </p:cNvSpPr>
                <p:nvPr/>
              </p:nvSpPr>
              <p:spPr bwMode="auto">
                <a:xfrm rot="2836936">
                  <a:off x="3081" y="2646"/>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1" name="Oval 711"/>
                <p:cNvSpPr>
                  <a:spLocks noChangeArrowheads="1"/>
                </p:cNvSpPr>
                <p:nvPr/>
              </p:nvSpPr>
              <p:spPr bwMode="auto">
                <a:xfrm rot="2836936">
                  <a:off x="3261" y="2484"/>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2" name="Oval 712"/>
                <p:cNvSpPr>
                  <a:spLocks noChangeArrowheads="1"/>
                </p:cNvSpPr>
                <p:nvPr/>
              </p:nvSpPr>
              <p:spPr bwMode="auto">
                <a:xfrm rot="2836936">
                  <a:off x="3096" y="2943"/>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3" name="Oval 713"/>
                <p:cNvSpPr>
                  <a:spLocks noChangeArrowheads="1"/>
                </p:cNvSpPr>
                <p:nvPr/>
              </p:nvSpPr>
              <p:spPr bwMode="auto">
                <a:xfrm rot="2836936">
                  <a:off x="3279" y="2781"/>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4" name="Oval 714"/>
                <p:cNvSpPr>
                  <a:spLocks noChangeArrowheads="1"/>
                </p:cNvSpPr>
                <p:nvPr/>
              </p:nvSpPr>
              <p:spPr bwMode="auto">
                <a:xfrm rot="2836936">
                  <a:off x="3459" y="2619"/>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5" name="Oval 715"/>
                <p:cNvSpPr>
                  <a:spLocks noChangeArrowheads="1"/>
                </p:cNvSpPr>
                <p:nvPr/>
              </p:nvSpPr>
              <p:spPr bwMode="auto">
                <a:xfrm rot="2836936">
                  <a:off x="3294" y="3084"/>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6" name="Oval 716"/>
                <p:cNvSpPr>
                  <a:spLocks noChangeArrowheads="1"/>
                </p:cNvSpPr>
                <p:nvPr/>
              </p:nvSpPr>
              <p:spPr bwMode="auto">
                <a:xfrm rot="2836936">
                  <a:off x="3465" y="2922"/>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7" name="Oval 717"/>
                <p:cNvSpPr>
                  <a:spLocks noChangeArrowheads="1"/>
                </p:cNvSpPr>
                <p:nvPr/>
              </p:nvSpPr>
              <p:spPr bwMode="auto">
                <a:xfrm rot="2836936">
                  <a:off x="3639" y="2748"/>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8" name="Oval 718"/>
                <p:cNvSpPr>
                  <a:spLocks noChangeArrowheads="1"/>
                </p:cNvSpPr>
                <p:nvPr/>
              </p:nvSpPr>
              <p:spPr bwMode="auto">
                <a:xfrm rot="2836936">
                  <a:off x="3489" y="3228"/>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29" name="Oval 719"/>
                <p:cNvSpPr>
                  <a:spLocks noChangeArrowheads="1"/>
                </p:cNvSpPr>
                <p:nvPr/>
              </p:nvSpPr>
              <p:spPr bwMode="auto">
                <a:xfrm rot="2836936">
                  <a:off x="3654" y="3054"/>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30" name="Oval 720"/>
                <p:cNvSpPr>
                  <a:spLocks noChangeArrowheads="1"/>
                </p:cNvSpPr>
                <p:nvPr/>
              </p:nvSpPr>
              <p:spPr bwMode="auto">
                <a:xfrm rot="2836936">
                  <a:off x="3822" y="2886"/>
                  <a:ext cx="144" cy="173"/>
                </a:xfrm>
                <a:prstGeom prst="ellipse">
                  <a:avLst/>
                </a:prstGeom>
                <a:solidFill>
                  <a:srgbClr val="777777"/>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876241" name="Text Box 721"/>
              <p:cNvSpPr txBox="1">
                <a:spLocks noChangeArrowheads="1"/>
              </p:cNvSpPr>
              <p:nvPr/>
            </p:nvSpPr>
            <p:spPr bwMode="auto">
              <a:xfrm>
                <a:off x="957" y="1267"/>
                <a:ext cx="692" cy="173"/>
              </a:xfrm>
              <a:prstGeom prst="rect">
                <a:avLst/>
              </a:prstGeom>
              <a:noFill/>
              <a:ln w="9525">
                <a:noFill/>
                <a:miter lim="800000"/>
                <a:headEnd/>
                <a:tailEnd/>
              </a:ln>
              <a:effectLst/>
            </p:spPr>
            <p:txBody>
              <a:bodyPr>
                <a:spAutoFit/>
              </a:bodyPr>
              <a:lstStyle/>
              <a:p>
                <a:pPr>
                  <a:spcBef>
                    <a:spcPct val="50000"/>
                  </a:spcBef>
                  <a:defRPr/>
                </a:pPr>
                <a:endParaRPr lang="en-US" sz="1200" b="1">
                  <a:solidFill>
                    <a:schemeClr val="bg1"/>
                  </a:solidFill>
                  <a:effectLst>
                    <a:outerShdw blurRad="38100" dist="38100" dir="2700000" algn="tl">
                      <a:srgbClr val="C0C0C0"/>
                    </a:outerShdw>
                  </a:effectLst>
                </a:endParaRPr>
              </a:p>
            </p:txBody>
          </p:sp>
          <p:sp>
            <p:nvSpPr>
              <p:cNvPr id="49907" name="Rectangle 722"/>
              <p:cNvSpPr>
                <a:spLocks noChangeArrowheads="1"/>
              </p:cNvSpPr>
              <p:nvPr/>
            </p:nvSpPr>
            <p:spPr bwMode="auto">
              <a:xfrm rot="807798">
                <a:off x="1488" y="1646"/>
                <a:ext cx="186" cy="70"/>
              </a:xfrm>
              <a:prstGeom prst="rect">
                <a:avLst/>
              </a:prstGeom>
              <a:solidFill>
                <a:srgbClr val="333333"/>
              </a:solidFill>
              <a:ln w="9525">
                <a:solidFill>
                  <a:srgbClr val="333333"/>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908" name="Text Box 723"/>
              <p:cNvSpPr txBox="1">
                <a:spLocks noChangeArrowheads="1"/>
              </p:cNvSpPr>
              <p:nvPr/>
            </p:nvSpPr>
            <p:spPr bwMode="auto">
              <a:xfrm rot="1072473">
                <a:off x="1426" y="1619"/>
                <a:ext cx="3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fa-IR" sz="700">
                    <a:solidFill>
                      <a:schemeClr val="bg1"/>
                    </a:solidFill>
                  </a:rPr>
                  <a:t>Sensors</a:t>
                </a:r>
              </a:p>
            </p:txBody>
          </p:sp>
        </p:grpSp>
        <p:sp>
          <p:nvSpPr>
            <p:cNvPr id="49901" name="Freeform 724"/>
            <p:cNvSpPr>
              <a:spLocks/>
            </p:cNvSpPr>
            <p:nvPr/>
          </p:nvSpPr>
          <p:spPr bwMode="auto">
            <a:xfrm>
              <a:off x="1584" y="1786"/>
              <a:ext cx="109" cy="190"/>
            </a:xfrm>
            <a:custGeom>
              <a:avLst/>
              <a:gdLst>
                <a:gd name="T0" fmla="*/ 0 w 530"/>
                <a:gd name="T1" fmla="*/ 0 h 901"/>
                <a:gd name="T2" fmla="*/ 0 w 530"/>
                <a:gd name="T3" fmla="*/ 0 h 901"/>
                <a:gd name="T4" fmla="*/ 0 w 530"/>
                <a:gd name="T5" fmla="*/ 0 h 901"/>
                <a:gd name="T6" fmla="*/ 0 w 530"/>
                <a:gd name="T7" fmla="*/ 0 h 901"/>
                <a:gd name="T8" fmla="*/ 0 w 530"/>
                <a:gd name="T9" fmla="*/ 0 h 901"/>
                <a:gd name="T10" fmla="*/ 0 w 530"/>
                <a:gd name="T11" fmla="*/ 0 h 901"/>
                <a:gd name="T12" fmla="*/ 0 w 530"/>
                <a:gd name="T13" fmla="*/ 0 h 901"/>
                <a:gd name="T14" fmla="*/ 0 w 530"/>
                <a:gd name="T15" fmla="*/ 0 h 901"/>
                <a:gd name="T16" fmla="*/ 0 w 530"/>
                <a:gd name="T17" fmla="*/ 0 h 901"/>
                <a:gd name="T18" fmla="*/ 0 w 530"/>
                <a:gd name="T19" fmla="*/ 0 h 901"/>
                <a:gd name="T20" fmla="*/ 0 w 530"/>
                <a:gd name="T21" fmla="*/ 0 h 901"/>
                <a:gd name="T22" fmla="*/ 0 w 530"/>
                <a:gd name="T23" fmla="*/ 0 h 901"/>
                <a:gd name="T24" fmla="*/ 0 w 530"/>
                <a:gd name="T25" fmla="*/ 0 h 901"/>
                <a:gd name="T26" fmla="*/ 0 w 530"/>
                <a:gd name="T27" fmla="*/ 0 h 901"/>
                <a:gd name="T28" fmla="*/ 0 w 530"/>
                <a:gd name="T29" fmla="*/ 0 h 901"/>
                <a:gd name="T30" fmla="*/ 0 w 530"/>
                <a:gd name="T31" fmla="*/ 0 h 901"/>
                <a:gd name="T32" fmla="*/ 0 w 530"/>
                <a:gd name="T33" fmla="*/ 0 h 901"/>
                <a:gd name="T34" fmla="*/ 0 w 530"/>
                <a:gd name="T35" fmla="*/ 0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30" name="Group 725"/>
          <p:cNvGrpSpPr>
            <a:grpSpLocks/>
          </p:cNvGrpSpPr>
          <p:nvPr/>
        </p:nvGrpSpPr>
        <p:grpSpPr bwMode="auto">
          <a:xfrm>
            <a:off x="2667000" y="2446338"/>
            <a:ext cx="1209675" cy="2120900"/>
            <a:chOff x="1589" y="1220"/>
            <a:chExt cx="774" cy="1336"/>
          </a:xfrm>
        </p:grpSpPr>
        <p:sp>
          <p:nvSpPr>
            <p:cNvPr id="49892" name="Freeform 726"/>
            <p:cNvSpPr>
              <a:spLocks/>
            </p:cNvSpPr>
            <p:nvPr/>
          </p:nvSpPr>
          <p:spPr bwMode="auto">
            <a:xfrm>
              <a:off x="1589" y="1220"/>
              <a:ext cx="774" cy="1336"/>
            </a:xfrm>
            <a:custGeom>
              <a:avLst/>
              <a:gdLst>
                <a:gd name="T0" fmla="*/ 0 w 725"/>
                <a:gd name="T1" fmla="*/ 0 h 1251"/>
                <a:gd name="T2" fmla="*/ 1396 w 725"/>
                <a:gd name="T3" fmla="*/ 1618 h 1251"/>
                <a:gd name="T4" fmla="*/ 1396 w 725"/>
                <a:gd name="T5" fmla="*/ 2416 h 1251"/>
                <a:gd name="T6" fmla="*/ 0 w 725"/>
                <a:gd name="T7" fmla="*/ 745 h 1251"/>
                <a:gd name="T8" fmla="*/ 0 w 725"/>
                <a:gd name="T9" fmla="*/ 0 h 1251"/>
                <a:gd name="T10" fmla="*/ 0 60000 65536"/>
                <a:gd name="T11" fmla="*/ 0 60000 65536"/>
                <a:gd name="T12" fmla="*/ 0 60000 65536"/>
                <a:gd name="T13" fmla="*/ 0 60000 65536"/>
                <a:gd name="T14" fmla="*/ 0 60000 65536"/>
                <a:gd name="T15" fmla="*/ 0 w 725"/>
                <a:gd name="T16" fmla="*/ 0 h 1251"/>
                <a:gd name="T17" fmla="*/ 725 w 725"/>
                <a:gd name="T18" fmla="*/ 1251 h 1251"/>
              </a:gdLst>
              <a:ahLst/>
              <a:cxnLst>
                <a:cxn ang="T10">
                  <a:pos x="T0" y="T1"/>
                </a:cxn>
                <a:cxn ang="T11">
                  <a:pos x="T2" y="T3"/>
                </a:cxn>
                <a:cxn ang="T12">
                  <a:pos x="T4" y="T5"/>
                </a:cxn>
                <a:cxn ang="T13">
                  <a:pos x="T6" y="T7"/>
                </a:cxn>
                <a:cxn ang="T14">
                  <a:pos x="T8" y="T9"/>
                </a:cxn>
              </a:cxnLst>
              <a:rect l="T15" t="T16" r="T17" b="T18"/>
              <a:pathLst>
                <a:path w="725" h="1251">
                  <a:moveTo>
                    <a:pt x="0" y="0"/>
                  </a:moveTo>
                  <a:lnTo>
                    <a:pt x="725" y="839"/>
                  </a:lnTo>
                  <a:lnTo>
                    <a:pt x="725" y="1251"/>
                  </a:lnTo>
                  <a:lnTo>
                    <a:pt x="0" y="387"/>
                  </a:lnTo>
                  <a:lnTo>
                    <a:pt x="0" y="0"/>
                  </a:lnTo>
                  <a:close/>
                </a:path>
              </a:pathLst>
            </a:custGeom>
            <a:gradFill rotWithShape="1">
              <a:gsLst>
                <a:gs pos="0">
                  <a:srgbClr val="FF5500">
                    <a:alpha val="10001"/>
                  </a:srgbClr>
                </a:gs>
                <a:gs pos="100000">
                  <a:srgbClr val="CC3300">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93" name="WordArt 727"/>
            <p:cNvSpPr>
              <a:spLocks noChangeArrowheads="1" noChangeShapeType="1" noTextEdit="1"/>
            </p:cNvSpPr>
            <p:nvPr/>
          </p:nvSpPr>
          <p:spPr bwMode="auto">
            <a:xfrm rot="656148">
              <a:off x="1800" y="1716"/>
              <a:ext cx="378" cy="471"/>
            </a:xfrm>
            <a:prstGeom prst="rect">
              <a:avLst/>
            </a:prstGeom>
          </p:spPr>
          <p:txBody>
            <a:bodyPr wrap="none" fromWordArt="1">
              <a:prstTxWarp prst="textSlantDown">
                <a:avLst>
                  <a:gd name="adj" fmla="val 31079"/>
                </a:avLst>
              </a:prstTxWarp>
            </a:bodyPr>
            <a:lstStyle/>
            <a:p>
              <a:r>
                <a:rPr lang="en-US" sz="1200" b="1" kern="10">
                  <a:ln w="6350">
                    <a:solidFill>
                      <a:schemeClr val="bg2">
                        <a:alpha val="50195"/>
                      </a:schemeClr>
                    </a:solidFill>
                    <a:round/>
                    <a:headEnd/>
                    <a:tailEnd/>
                  </a:ln>
                  <a:solidFill>
                    <a:schemeClr val="tx1">
                      <a:alpha val="50195"/>
                    </a:schemeClr>
                  </a:solidFill>
                </a:rPr>
                <a:t>Firewall</a:t>
              </a:r>
              <a:endParaRPr lang="fa-IR" sz="1200" b="1" kern="10">
                <a:ln w="6350">
                  <a:solidFill>
                    <a:schemeClr val="bg2">
                      <a:alpha val="50195"/>
                    </a:schemeClr>
                  </a:solidFill>
                  <a:round/>
                  <a:headEnd/>
                  <a:tailEnd/>
                </a:ln>
                <a:solidFill>
                  <a:schemeClr val="tx1">
                    <a:alpha val="50195"/>
                  </a:schemeClr>
                </a:solidFill>
              </a:endParaRPr>
            </a:p>
          </p:txBody>
        </p:sp>
      </p:grpSp>
      <p:grpSp>
        <p:nvGrpSpPr>
          <p:cNvPr id="31" name="Group 728"/>
          <p:cNvGrpSpPr>
            <a:grpSpLocks/>
          </p:cNvGrpSpPr>
          <p:nvPr/>
        </p:nvGrpSpPr>
        <p:grpSpPr bwMode="auto">
          <a:xfrm>
            <a:off x="3200400" y="1684338"/>
            <a:ext cx="3603625" cy="2890837"/>
            <a:chOff x="1938" y="767"/>
            <a:chExt cx="2307" cy="1821"/>
          </a:xfrm>
        </p:grpSpPr>
        <p:sp>
          <p:nvSpPr>
            <p:cNvPr id="876249" name="Text Box 729"/>
            <p:cNvSpPr txBox="1">
              <a:spLocks noChangeArrowheads="1"/>
            </p:cNvSpPr>
            <p:nvPr/>
          </p:nvSpPr>
          <p:spPr bwMode="auto">
            <a:xfrm>
              <a:off x="2250" y="767"/>
              <a:ext cx="1051" cy="404"/>
            </a:xfrm>
            <a:prstGeom prst="rect">
              <a:avLst/>
            </a:prstGeom>
            <a:noFill/>
            <a:ln w="9525">
              <a:noFill/>
              <a:miter lim="800000"/>
              <a:headEnd/>
              <a:tailEnd/>
            </a:ln>
            <a:effectLst/>
          </p:spPr>
          <p:txBody>
            <a:bodyPr>
              <a:spAutoFit/>
            </a:bodyPr>
            <a:lstStyle/>
            <a:p>
              <a:pPr>
                <a:spcBef>
                  <a:spcPct val="50000"/>
                </a:spcBef>
                <a:defRPr/>
              </a:pPr>
              <a:r>
                <a:rPr lang="fa-IR" b="1">
                  <a:solidFill>
                    <a:srgbClr val="000066"/>
                  </a:solidFill>
                  <a:effectLst>
                    <a:outerShdw blurRad="38100" dist="38100" dir="2700000" algn="tl">
                      <a:srgbClr val="C0C0C0"/>
                    </a:outerShdw>
                  </a:effectLst>
                </a:rPr>
                <a:t>شرکاء و ذینفعان مستقیم</a:t>
              </a:r>
              <a:endParaRPr lang="en-US" b="1">
                <a:solidFill>
                  <a:srgbClr val="000066"/>
                </a:solidFill>
                <a:effectLst>
                  <a:outerShdw blurRad="38100" dist="38100" dir="2700000" algn="tl">
                    <a:srgbClr val="C0C0C0"/>
                  </a:outerShdw>
                </a:effectLst>
              </a:endParaRPr>
            </a:p>
          </p:txBody>
        </p:sp>
        <p:grpSp>
          <p:nvGrpSpPr>
            <p:cNvPr id="48757" name="Group 730"/>
            <p:cNvGrpSpPr>
              <a:grpSpLocks/>
            </p:cNvGrpSpPr>
            <p:nvPr/>
          </p:nvGrpSpPr>
          <p:grpSpPr bwMode="auto">
            <a:xfrm>
              <a:off x="1938" y="1096"/>
              <a:ext cx="374" cy="662"/>
              <a:chOff x="2142" y="1151"/>
              <a:chExt cx="374" cy="662"/>
            </a:xfrm>
          </p:grpSpPr>
          <p:grpSp>
            <p:nvGrpSpPr>
              <p:cNvPr id="49794" name="Group 731"/>
              <p:cNvGrpSpPr>
                <a:grpSpLocks/>
              </p:cNvGrpSpPr>
              <p:nvPr/>
            </p:nvGrpSpPr>
            <p:grpSpPr bwMode="auto">
              <a:xfrm>
                <a:off x="2142" y="1507"/>
                <a:ext cx="374" cy="306"/>
                <a:chOff x="2946" y="2176"/>
                <a:chExt cx="438" cy="357"/>
              </a:xfrm>
            </p:grpSpPr>
            <p:sp>
              <p:nvSpPr>
                <p:cNvPr id="49824" name="Rectangle 732"/>
                <p:cNvSpPr>
                  <a:spLocks noChangeArrowheads="1"/>
                </p:cNvSpPr>
                <p:nvPr/>
              </p:nvSpPr>
              <p:spPr bwMode="auto">
                <a:xfrm>
                  <a:off x="3015" y="2258"/>
                  <a:ext cx="369" cy="275"/>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25" name="Freeform 733"/>
                <p:cNvSpPr>
                  <a:spLocks/>
                </p:cNvSpPr>
                <p:nvPr/>
              </p:nvSpPr>
              <p:spPr bwMode="auto">
                <a:xfrm>
                  <a:off x="2946" y="2186"/>
                  <a:ext cx="70" cy="347"/>
                </a:xfrm>
                <a:custGeom>
                  <a:avLst/>
                  <a:gdLst>
                    <a:gd name="T0" fmla="*/ 0 w 283"/>
                    <a:gd name="T1" fmla="*/ 0 h 1392"/>
                    <a:gd name="T2" fmla="*/ 0 w 283"/>
                    <a:gd name="T3" fmla="*/ 0 h 1392"/>
                    <a:gd name="T4" fmla="*/ 0 w 283"/>
                    <a:gd name="T5" fmla="*/ 0 h 1392"/>
                    <a:gd name="T6" fmla="*/ 0 w 283"/>
                    <a:gd name="T7" fmla="*/ 0 h 1392"/>
                    <a:gd name="T8" fmla="*/ 0 w 283"/>
                    <a:gd name="T9" fmla="*/ 0 h 1392"/>
                    <a:gd name="T10" fmla="*/ 0 60000 65536"/>
                    <a:gd name="T11" fmla="*/ 0 60000 65536"/>
                    <a:gd name="T12" fmla="*/ 0 60000 65536"/>
                    <a:gd name="T13" fmla="*/ 0 60000 65536"/>
                    <a:gd name="T14" fmla="*/ 0 60000 65536"/>
                    <a:gd name="T15" fmla="*/ 0 w 283"/>
                    <a:gd name="T16" fmla="*/ 0 h 1392"/>
                    <a:gd name="T17" fmla="*/ 283 w 283"/>
                    <a:gd name="T18" fmla="*/ 1392 h 1392"/>
                  </a:gdLst>
                  <a:ahLst/>
                  <a:cxnLst>
                    <a:cxn ang="T10">
                      <a:pos x="T0" y="T1"/>
                    </a:cxn>
                    <a:cxn ang="T11">
                      <a:pos x="T2" y="T3"/>
                    </a:cxn>
                    <a:cxn ang="T12">
                      <a:pos x="T4" y="T5"/>
                    </a:cxn>
                    <a:cxn ang="T13">
                      <a:pos x="T6" y="T7"/>
                    </a:cxn>
                    <a:cxn ang="T14">
                      <a:pos x="T8" y="T9"/>
                    </a:cxn>
                  </a:cxnLst>
                  <a:rect l="T15" t="T16" r="T17" b="T18"/>
                  <a:pathLst>
                    <a:path w="283" h="1392">
                      <a:moveTo>
                        <a:pt x="1" y="0"/>
                      </a:moveTo>
                      <a:lnTo>
                        <a:pt x="0" y="1104"/>
                      </a:lnTo>
                      <a:lnTo>
                        <a:pt x="282" y="1392"/>
                      </a:lnTo>
                      <a:lnTo>
                        <a:pt x="283" y="286"/>
                      </a:lnTo>
                      <a:lnTo>
                        <a:pt x="1" y="0"/>
                      </a:lnTo>
                      <a:close/>
                    </a:path>
                  </a:pathLst>
                </a:custGeom>
                <a:solidFill>
                  <a:srgbClr val="678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26" name="Freeform 734"/>
                <p:cNvSpPr>
                  <a:spLocks/>
                </p:cNvSpPr>
                <p:nvPr/>
              </p:nvSpPr>
              <p:spPr bwMode="auto">
                <a:xfrm>
                  <a:off x="2946" y="2186"/>
                  <a:ext cx="437" cy="72"/>
                </a:xfrm>
                <a:custGeom>
                  <a:avLst/>
                  <a:gdLst>
                    <a:gd name="T0" fmla="*/ 0 w 1763"/>
                    <a:gd name="T1" fmla="*/ 0 h 288"/>
                    <a:gd name="T2" fmla="*/ 0 w 1763"/>
                    <a:gd name="T3" fmla="*/ 0 h 288"/>
                    <a:gd name="T4" fmla="*/ 0 w 1763"/>
                    <a:gd name="T5" fmla="*/ 0 h 288"/>
                    <a:gd name="T6" fmla="*/ 0 w 1763"/>
                    <a:gd name="T7" fmla="*/ 0 h 288"/>
                    <a:gd name="T8" fmla="*/ 0 w 1763"/>
                    <a:gd name="T9" fmla="*/ 0 h 288"/>
                    <a:gd name="T10" fmla="*/ 0 60000 65536"/>
                    <a:gd name="T11" fmla="*/ 0 60000 65536"/>
                    <a:gd name="T12" fmla="*/ 0 60000 65536"/>
                    <a:gd name="T13" fmla="*/ 0 60000 65536"/>
                    <a:gd name="T14" fmla="*/ 0 60000 65536"/>
                    <a:gd name="T15" fmla="*/ 0 w 1763"/>
                    <a:gd name="T16" fmla="*/ 0 h 288"/>
                    <a:gd name="T17" fmla="*/ 1763 w 1763"/>
                    <a:gd name="T18" fmla="*/ 288 h 288"/>
                  </a:gdLst>
                  <a:ahLst/>
                  <a:cxnLst>
                    <a:cxn ang="T10">
                      <a:pos x="T0" y="T1"/>
                    </a:cxn>
                    <a:cxn ang="T11">
                      <a:pos x="T2" y="T3"/>
                    </a:cxn>
                    <a:cxn ang="T12">
                      <a:pos x="T4" y="T5"/>
                    </a:cxn>
                    <a:cxn ang="T13">
                      <a:pos x="T6" y="T7"/>
                    </a:cxn>
                    <a:cxn ang="T14">
                      <a:pos x="T8" y="T9"/>
                    </a:cxn>
                  </a:cxnLst>
                  <a:rect l="T15" t="T16" r="T17" b="T18"/>
                  <a:pathLst>
                    <a:path w="1763" h="288">
                      <a:moveTo>
                        <a:pt x="0" y="0"/>
                      </a:moveTo>
                      <a:lnTo>
                        <a:pt x="1415" y="0"/>
                      </a:lnTo>
                      <a:lnTo>
                        <a:pt x="1763" y="288"/>
                      </a:lnTo>
                      <a:lnTo>
                        <a:pt x="280" y="288"/>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27" name="Rectangle 735"/>
                <p:cNvSpPr>
                  <a:spLocks noChangeArrowheads="1"/>
                </p:cNvSpPr>
                <p:nvPr/>
              </p:nvSpPr>
              <p:spPr bwMode="auto">
                <a:xfrm>
                  <a:off x="3018" y="2243"/>
                  <a:ext cx="358" cy="10"/>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28" name="Freeform 736"/>
                <p:cNvSpPr>
                  <a:spLocks/>
                </p:cNvSpPr>
                <p:nvPr/>
              </p:nvSpPr>
              <p:spPr bwMode="auto">
                <a:xfrm>
                  <a:off x="2946" y="2301"/>
                  <a:ext cx="71" cy="84"/>
                </a:xfrm>
                <a:custGeom>
                  <a:avLst/>
                  <a:gdLst>
                    <a:gd name="T0" fmla="*/ 0 w 105"/>
                    <a:gd name="T1" fmla="*/ 0 h 126"/>
                    <a:gd name="T2" fmla="*/ 0 w 105"/>
                    <a:gd name="T3" fmla="*/ 1 h 126"/>
                    <a:gd name="T4" fmla="*/ 2 w 105"/>
                    <a:gd name="T5" fmla="*/ 2 h 126"/>
                    <a:gd name="T6" fmla="*/ 2 w 105"/>
                    <a:gd name="T7" fmla="*/ 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29" name="Freeform 737"/>
                <p:cNvSpPr>
                  <a:spLocks/>
                </p:cNvSpPr>
                <p:nvPr/>
              </p:nvSpPr>
              <p:spPr bwMode="auto">
                <a:xfrm>
                  <a:off x="2946" y="2371"/>
                  <a:ext cx="71" cy="85"/>
                </a:xfrm>
                <a:custGeom>
                  <a:avLst/>
                  <a:gdLst>
                    <a:gd name="T0" fmla="*/ 0 w 105"/>
                    <a:gd name="T1" fmla="*/ 0 h 126"/>
                    <a:gd name="T2" fmla="*/ 0 w 105"/>
                    <a:gd name="T3" fmla="*/ 1 h 126"/>
                    <a:gd name="T4" fmla="*/ 2 w 105"/>
                    <a:gd name="T5" fmla="*/ 2 h 126"/>
                    <a:gd name="T6" fmla="*/ 2 w 105"/>
                    <a:gd name="T7" fmla="*/ 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0" name="Freeform 738"/>
                <p:cNvSpPr>
                  <a:spLocks/>
                </p:cNvSpPr>
                <p:nvPr/>
              </p:nvSpPr>
              <p:spPr bwMode="auto">
                <a:xfrm>
                  <a:off x="2946" y="2230"/>
                  <a:ext cx="71" cy="84"/>
                </a:xfrm>
                <a:custGeom>
                  <a:avLst/>
                  <a:gdLst>
                    <a:gd name="T0" fmla="*/ 0 w 105"/>
                    <a:gd name="T1" fmla="*/ 0 h 126"/>
                    <a:gd name="T2" fmla="*/ 0 w 105"/>
                    <a:gd name="T3" fmla="*/ 1 h 126"/>
                    <a:gd name="T4" fmla="*/ 2 w 105"/>
                    <a:gd name="T5" fmla="*/ 2 h 126"/>
                    <a:gd name="T6" fmla="*/ 2 w 105"/>
                    <a:gd name="T7" fmla="*/ 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1" name="Rectangle 739"/>
                <p:cNvSpPr>
                  <a:spLocks noChangeArrowheads="1"/>
                </p:cNvSpPr>
                <p:nvPr/>
              </p:nvSpPr>
              <p:spPr bwMode="auto">
                <a:xfrm>
                  <a:off x="3017" y="2302"/>
                  <a:ext cx="366" cy="10"/>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2" name="Rectangle 740"/>
                <p:cNvSpPr>
                  <a:spLocks noChangeArrowheads="1"/>
                </p:cNvSpPr>
                <p:nvPr/>
              </p:nvSpPr>
              <p:spPr bwMode="auto">
                <a:xfrm>
                  <a:off x="3017" y="2373"/>
                  <a:ext cx="366" cy="11"/>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3" name="Rectangle 741"/>
                <p:cNvSpPr>
                  <a:spLocks noChangeArrowheads="1"/>
                </p:cNvSpPr>
                <p:nvPr/>
              </p:nvSpPr>
              <p:spPr bwMode="auto">
                <a:xfrm>
                  <a:off x="3017" y="2444"/>
                  <a:ext cx="366" cy="10"/>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4" name="Rectangle 742"/>
                <p:cNvSpPr>
                  <a:spLocks noChangeArrowheads="1"/>
                </p:cNvSpPr>
                <p:nvPr/>
              </p:nvSpPr>
              <p:spPr bwMode="auto">
                <a:xfrm>
                  <a:off x="3025"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5" name="Rectangle 743"/>
                <p:cNvSpPr>
                  <a:spLocks noChangeArrowheads="1"/>
                </p:cNvSpPr>
                <p:nvPr/>
              </p:nvSpPr>
              <p:spPr bwMode="auto">
                <a:xfrm>
                  <a:off x="3233"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6" name="Rectangle 744"/>
                <p:cNvSpPr>
                  <a:spLocks noChangeArrowheads="1"/>
                </p:cNvSpPr>
                <p:nvPr/>
              </p:nvSpPr>
              <p:spPr bwMode="auto">
                <a:xfrm>
                  <a:off x="3181"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7" name="Rectangle 745"/>
                <p:cNvSpPr>
                  <a:spLocks noChangeArrowheads="1"/>
                </p:cNvSpPr>
                <p:nvPr/>
              </p:nvSpPr>
              <p:spPr bwMode="auto">
                <a:xfrm>
                  <a:off x="3129"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8" name="Rectangle 746"/>
                <p:cNvSpPr>
                  <a:spLocks noChangeArrowheads="1"/>
                </p:cNvSpPr>
                <p:nvPr/>
              </p:nvSpPr>
              <p:spPr bwMode="auto">
                <a:xfrm>
                  <a:off x="3077" y="2321"/>
                  <a:ext cx="41"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39" name="Freeform 747"/>
                <p:cNvSpPr>
                  <a:spLocks/>
                </p:cNvSpPr>
                <p:nvPr/>
              </p:nvSpPr>
              <p:spPr bwMode="auto">
                <a:xfrm>
                  <a:off x="3002" y="2405"/>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0" name="Freeform 748"/>
                <p:cNvSpPr>
                  <a:spLocks/>
                </p:cNvSpPr>
                <p:nvPr/>
              </p:nvSpPr>
              <p:spPr bwMode="auto">
                <a:xfrm>
                  <a:off x="3002" y="2376"/>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1" name="Freeform 749"/>
                <p:cNvSpPr>
                  <a:spLocks/>
                </p:cNvSpPr>
                <p:nvPr/>
              </p:nvSpPr>
              <p:spPr bwMode="auto">
                <a:xfrm>
                  <a:off x="2988" y="2390"/>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2" name="Freeform 750"/>
                <p:cNvSpPr>
                  <a:spLocks/>
                </p:cNvSpPr>
                <p:nvPr/>
              </p:nvSpPr>
              <p:spPr bwMode="auto">
                <a:xfrm>
                  <a:off x="2988" y="2361"/>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3" name="Freeform 751"/>
                <p:cNvSpPr>
                  <a:spLocks/>
                </p:cNvSpPr>
                <p:nvPr/>
              </p:nvSpPr>
              <p:spPr bwMode="auto">
                <a:xfrm>
                  <a:off x="2975" y="2376"/>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4" name="Freeform 752"/>
                <p:cNvSpPr>
                  <a:spLocks/>
                </p:cNvSpPr>
                <p:nvPr/>
              </p:nvSpPr>
              <p:spPr bwMode="auto">
                <a:xfrm>
                  <a:off x="2975" y="234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5" name="Freeform 753"/>
                <p:cNvSpPr>
                  <a:spLocks/>
                </p:cNvSpPr>
                <p:nvPr/>
              </p:nvSpPr>
              <p:spPr bwMode="auto">
                <a:xfrm>
                  <a:off x="2948" y="234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6" name="Freeform 754"/>
                <p:cNvSpPr>
                  <a:spLocks/>
                </p:cNvSpPr>
                <p:nvPr/>
              </p:nvSpPr>
              <p:spPr bwMode="auto">
                <a:xfrm>
                  <a:off x="2948" y="2320"/>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7" name="Freeform 755"/>
                <p:cNvSpPr>
                  <a:spLocks/>
                </p:cNvSpPr>
                <p:nvPr/>
              </p:nvSpPr>
              <p:spPr bwMode="auto">
                <a:xfrm>
                  <a:off x="2961" y="2362"/>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8" name="Freeform 756"/>
                <p:cNvSpPr>
                  <a:spLocks/>
                </p:cNvSpPr>
                <p:nvPr/>
              </p:nvSpPr>
              <p:spPr bwMode="auto">
                <a:xfrm>
                  <a:off x="2961" y="2334"/>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49" name="Freeform 757"/>
                <p:cNvSpPr>
                  <a:spLocks/>
                </p:cNvSpPr>
                <p:nvPr/>
              </p:nvSpPr>
              <p:spPr bwMode="auto">
                <a:xfrm>
                  <a:off x="3002" y="2335"/>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0" name="Freeform 758"/>
                <p:cNvSpPr>
                  <a:spLocks/>
                </p:cNvSpPr>
                <p:nvPr/>
              </p:nvSpPr>
              <p:spPr bwMode="auto">
                <a:xfrm>
                  <a:off x="3002" y="2306"/>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1" name="Freeform 759"/>
                <p:cNvSpPr>
                  <a:spLocks/>
                </p:cNvSpPr>
                <p:nvPr/>
              </p:nvSpPr>
              <p:spPr bwMode="auto">
                <a:xfrm>
                  <a:off x="2988" y="2320"/>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2" name="Freeform 760"/>
                <p:cNvSpPr>
                  <a:spLocks/>
                </p:cNvSpPr>
                <p:nvPr/>
              </p:nvSpPr>
              <p:spPr bwMode="auto">
                <a:xfrm>
                  <a:off x="2988" y="2292"/>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3" name="Freeform 761"/>
                <p:cNvSpPr>
                  <a:spLocks/>
                </p:cNvSpPr>
                <p:nvPr/>
              </p:nvSpPr>
              <p:spPr bwMode="auto">
                <a:xfrm>
                  <a:off x="2975" y="2306"/>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4" name="Freeform 762"/>
                <p:cNvSpPr>
                  <a:spLocks/>
                </p:cNvSpPr>
                <p:nvPr/>
              </p:nvSpPr>
              <p:spPr bwMode="auto">
                <a:xfrm>
                  <a:off x="2975" y="227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5" name="Freeform 763"/>
                <p:cNvSpPr>
                  <a:spLocks/>
                </p:cNvSpPr>
                <p:nvPr/>
              </p:nvSpPr>
              <p:spPr bwMode="auto">
                <a:xfrm>
                  <a:off x="2948" y="227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6" name="Freeform 764"/>
                <p:cNvSpPr>
                  <a:spLocks/>
                </p:cNvSpPr>
                <p:nvPr/>
              </p:nvSpPr>
              <p:spPr bwMode="auto">
                <a:xfrm>
                  <a:off x="2948" y="2249"/>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7" name="Freeform 765"/>
                <p:cNvSpPr>
                  <a:spLocks/>
                </p:cNvSpPr>
                <p:nvPr/>
              </p:nvSpPr>
              <p:spPr bwMode="auto">
                <a:xfrm>
                  <a:off x="2961" y="2292"/>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8" name="Freeform 766"/>
                <p:cNvSpPr>
                  <a:spLocks/>
                </p:cNvSpPr>
                <p:nvPr/>
              </p:nvSpPr>
              <p:spPr bwMode="auto">
                <a:xfrm>
                  <a:off x="2961" y="2264"/>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59" name="Freeform 767"/>
                <p:cNvSpPr>
                  <a:spLocks/>
                </p:cNvSpPr>
                <p:nvPr/>
              </p:nvSpPr>
              <p:spPr bwMode="auto">
                <a:xfrm>
                  <a:off x="3002" y="2263"/>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0" name="Freeform 768"/>
                <p:cNvSpPr>
                  <a:spLocks/>
                </p:cNvSpPr>
                <p:nvPr/>
              </p:nvSpPr>
              <p:spPr bwMode="auto">
                <a:xfrm>
                  <a:off x="2988" y="2248"/>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1" name="Freeform 769"/>
                <p:cNvSpPr>
                  <a:spLocks/>
                </p:cNvSpPr>
                <p:nvPr/>
              </p:nvSpPr>
              <p:spPr bwMode="auto">
                <a:xfrm>
                  <a:off x="2975" y="2234"/>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2" name="Freeform 770"/>
                <p:cNvSpPr>
                  <a:spLocks/>
                </p:cNvSpPr>
                <p:nvPr/>
              </p:nvSpPr>
              <p:spPr bwMode="auto">
                <a:xfrm>
                  <a:off x="2948" y="2206"/>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3" name="Freeform 771"/>
                <p:cNvSpPr>
                  <a:spLocks/>
                </p:cNvSpPr>
                <p:nvPr/>
              </p:nvSpPr>
              <p:spPr bwMode="auto">
                <a:xfrm>
                  <a:off x="2961" y="2220"/>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4" name="Rectangle 772"/>
                <p:cNvSpPr>
                  <a:spLocks noChangeArrowheads="1"/>
                </p:cNvSpPr>
                <p:nvPr/>
              </p:nvSpPr>
              <p:spPr bwMode="auto">
                <a:xfrm>
                  <a:off x="3019" y="2457"/>
                  <a:ext cx="362" cy="71"/>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5" name="Freeform 773"/>
                <p:cNvSpPr>
                  <a:spLocks/>
                </p:cNvSpPr>
                <p:nvPr/>
              </p:nvSpPr>
              <p:spPr bwMode="auto">
                <a:xfrm>
                  <a:off x="2949" y="2392"/>
                  <a:ext cx="61" cy="132"/>
                </a:xfrm>
                <a:custGeom>
                  <a:avLst/>
                  <a:gdLst>
                    <a:gd name="T0" fmla="*/ 0 w 102"/>
                    <a:gd name="T1" fmla="*/ 0 h 220"/>
                    <a:gd name="T2" fmla="*/ 0 w 102"/>
                    <a:gd name="T3" fmla="*/ 1 h 220"/>
                    <a:gd name="T4" fmla="*/ 1 w 102"/>
                    <a:gd name="T5" fmla="*/ 1 h 220"/>
                    <a:gd name="T6" fmla="*/ 1 w 102"/>
                    <a:gd name="T7" fmla="*/ 1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6" name="Rectangle 774"/>
                <p:cNvSpPr>
                  <a:spLocks noChangeArrowheads="1"/>
                </p:cNvSpPr>
                <p:nvPr/>
              </p:nvSpPr>
              <p:spPr bwMode="auto">
                <a:xfrm>
                  <a:off x="3200" y="2486"/>
                  <a:ext cx="25" cy="4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7" name="Rectangle 775"/>
                <p:cNvSpPr>
                  <a:spLocks noChangeArrowheads="1"/>
                </p:cNvSpPr>
                <p:nvPr/>
              </p:nvSpPr>
              <p:spPr bwMode="auto">
                <a:xfrm>
                  <a:off x="3175" y="2486"/>
                  <a:ext cx="25" cy="4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8" name="Rectangle 776"/>
                <p:cNvSpPr>
                  <a:spLocks noChangeArrowheads="1"/>
                </p:cNvSpPr>
                <p:nvPr/>
              </p:nvSpPr>
              <p:spPr bwMode="auto">
                <a:xfrm>
                  <a:off x="3337"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69" name="Rectangle 777"/>
                <p:cNvSpPr>
                  <a:spLocks noChangeArrowheads="1"/>
                </p:cNvSpPr>
                <p:nvPr/>
              </p:nvSpPr>
              <p:spPr bwMode="auto">
                <a:xfrm>
                  <a:off x="3285"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0" name="Freeform 778"/>
                <p:cNvSpPr>
                  <a:spLocks/>
                </p:cNvSpPr>
                <p:nvPr/>
              </p:nvSpPr>
              <p:spPr bwMode="auto">
                <a:xfrm>
                  <a:off x="2955" y="2176"/>
                  <a:ext cx="421" cy="67"/>
                </a:xfrm>
                <a:custGeom>
                  <a:avLst/>
                  <a:gdLst>
                    <a:gd name="T0" fmla="*/ 0 w 1699"/>
                    <a:gd name="T1" fmla="*/ 0 h 269"/>
                    <a:gd name="T2" fmla="*/ 0 w 1699"/>
                    <a:gd name="T3" fmla="*/ 0 h 269"/>
                    <a:gd name="T4" fmla="*/ 0 w 1699"/>
                    <a:gd name="T5" fmla="*/ 0 h 269"/>
                    <a:gd name="T6" fmla="*/ 0 w 1699"/>
                    <a:gd name="T7" fmla="*/ 0 h 269"/>
                    <a:gd name="T8" fmla="*/ 0 w 1699"/>
                    <a:gd name="T9" fmla="*/ 0 h 269"/>
                    <a:gd name="T10" fmla="*/ 0 60000 65536"/>
                    <a:gd name="T11" fmla="*/ 0 60000 65536"/>
                    <a:gd name="T12" fmla="*/ 0 60000 65536"/>
                    <a:gd name="T13" fmla="*/ 0 60000 65536"/>
                    <a:gd name="T14" fmla="*/ 0 60000 65536"/>
                    <a:gd name="T15" fmla="*/ 0 w 1699"/>
                    <a:gd name="T16" fmla="*/ 0 h 269"/>
                    <a:gd name="T17" fmla="*/ 1699 w 1699"/>
                    <a:gd name="T18" fmla="*/ 269 h 269"/>
                  </a:gdLst>
                  <a:ahLst/>
                  <a:cxnLst>
                    <a:cxn ang="T10">
                      <a:pos x="T0" y="T1"/>
                    </a:cxn>
                    <a:cxn ang="T11">
                      <a:pos x="T2" y="T3"/>
                    </a:cxn>
                    <a:cxn ang="T12">
                      <a:pos x="T4" y="T5"/>
                    </a:cxn>
                    <a:cxn ang="T13">
                      <a:pos x="T6" y="T7"/>
                    </a:cxn>
                    <a:cxn ang="T14">
                      <a:pos x="T8" y="T9"/>
                    </a:cxn>
                  </a:cxnLst>
                  <a:rect l="T15" t="T16" r="T17" b="T18"/>
                  <a:pathLst>
                    <a:path w="1699" h="269">
                      <a:moveTo>
                        <a:pt x="0" y="0"/>
                      </a:moveTo>
                      <a:lnTo>
                        <a:pt x="1381" y="1"/>
                      </a:lnTo>
                      <a:lnTo>
                        <a:pt x="1699" y="268"/>
                      </a:lnTo>
                      <a:lnTo>
                        <a:pt x="256" y="269"/>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1" name="Freeform 779"/>
                <p:cNvSpPr>
                  <a:spLocks/>
                </p:cNvSpPr>
                <p:nvPr/>
              </p:nvSpPr>
              <p:spPr bwMode="auto">
                <a:xfrm>
                  <a:off x="2955" y="2177"/>
                  <a:ext cx="63" cy="75"/>
                </a:xfrm>
                <a:custGeom>
                  <a:avLst/>
                  <a:gdLst>
                    <a:gd name="T0" fmla="*/ 0 w 105"/>
                    <a:gd name="T1" fmla="*/ 0 h 126"/>
                    <a:gd name="T2" fmla="*/ 0 w 105"/>
                    <a:gd name="T3" fmla="*/ 1 h 126"/>
                    <a:gd name="T4" fmla="*/ 1 w 105"/>
                    <a:gd name="T5" fmla="*/ 1 h 126"/>
                    <a:gd name="T6" fmla="*/ 1 w 105"/>
                    <a:gd name="T7" fmla="*/ 1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2" name="Rectangle 780"/>
                <p:cNvSpPr>
                  <a:spLocks noChangeArrowheads="1"/>
                </p:cNvSpPr>
                <p:nvPr/>
              </p:nvSpPr>
              <p:spPr bwMode="auto">
                <a:xfrm>
                  <a:off x="3025"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3" name="Rectangle 781"/>
                <p:cNvSpPr>
                  <a:spLocks noChangeArrowheads="1"/>
                </p:cNvSpPr>
                <p:nvPr/>
              </p:nvSpPr>
              <p:spPr bwMode="auto">
                <a:xfrm>
                  <a:off x="3233"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4" name="Rectangle 782"/>
                <p:cNvSpPr>
                  <a:spLocks noChangeArrowheads="1"/>
                </p:cNvSpPr>
                <p:nvPr/>
              </p:nvSpPr>
              <p:spPr bwMode="auto">
                <a:xfrm>
                  <a:off x="3181"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5" name="Rectangle 783"/>
                <p:cNvSpPr>
                  <a:spLocks noChangeArrowheads="1"/>
                </p:cNvSpPr>
                <p:nvPr/>
              </p:nvSpPr>
              <p:spPr bwMode="auto">
                <a:xfrm>
                  <a:off x="3129"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6" name="Rectangle 784"/>
                <p:cNvSpPr>
                  <a:spLocks noChangeArrowheads="1"/>
                </p:cNvSpPr>
                <p:nvPr/>
              </p:nvSpPr>
              <p:spPr bwMode="auto">
                <a:xfrm>
                  <a:off x="3077" y="2392"/>
                  <a:ext cx="41"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7" name="Rectangle 785"/>
                <p:cNvSpPr>
                  <a:spLocks noChangeArrowheads="1"/>
                </p:cNvSpPr>
                <p:nvPr/>
              </p:nvSpPr>
              <p:spPr bwMode="auto">
                <a:xfrm>
                  <a:off x="3337"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8" name="Rectangle 786"/>
                <p:cNvSpPr>
                  <a:spLocks noChangeArrowheads="1"/>
                </p:cNvSpPr>
                <p:nvPr/>
              </p:nvSpPr>
              <p:spPr bwMode="auto">
                <a:xfrm>
                  <a:off x="3285"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79" name="Rectangle 787"/>
                <p:cNvSpPr>
                  <a:spLocks noChangeArrowheads="1"/>
                </p:cNvSpPr>
                <p:nvPr/>
              </p:nvSpPr>
              <p:spPr bwMode="auto">
                <a:xfrm>
                  <a:off x="3025"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0" name="Rectangle 788"/>
                <p:cNvSpPr>
                  <a:spLocks noChangeArrowheads="1"/>
                </p:cNvSpPr>
                <p:nvPr/>
              </p:nvSpPr>
              <p:spPr bwMode="auto">
                <a:xfrm>
                  <a:off x="3237"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1" name="Rectangle 789"/>
                <p:cNvSpPr>
                  <a:spLocks noChangeArrowheads="1"/>
                </p:cNvSpPr>
                <p:nvPr/>
              </p:nvSpPr>
              <p:spPr bwMode="auto">
                <a:xfrm>
                  <a:off x="3125"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2" name="Rectangle 790"/>
                <p:cNvSpPr>
                  <a:spLocks noChangeArrowheads="1"/>
                </p:cNvSpPr>
                <p:nvPr/>
              </p:nvSpPr>
              <p:spPr bwMode="auto">
                <a:xfrm>
                  <a:off x="3075" y="2477"/>
                  <a:ext cx="41"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3" name="Rectangle 791"/>
                <p:cNvSpPr>
                  <a:spLocks noChangeArrowheads="1"/>
                </p:cNvSpPr>
                <p:nvPr/>
              </p:nvSpPr>
              <p:spPr bwMode="auto">
                <a:xfrm>
                  <a:off x="3337"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4" name="Rectangle 792"/>
                <p:cNvSpPr>
                  <a:spLocks noChangeArrowheads="1"/>
                </p:cNvSpPr>
                <p:nvPr/>
              </p:nvSpPr>
              <p:spPr bwMode="auto">
                <a:xfrm>
                  <a:off x="3287"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5" name="Rectangle 793"/>
                <p:cNvSpPr>
                  <a:spLocks noChangeArrowheads="1"/>
                </p:cNvSpPr>
                <p:nvPr/>
              </p:nvSpPr>
              <p:spPr bwMode="auto">
                <a:xfrm>
                  <a:off x="3025"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6" name="Rectangle 794"/>
                <p:cNvSpPr>
                  <a:spLocks noChangeArrowheads="1"/>
                </p:cNvSpPr>
                <p:nvPr/>
              </p:nvSpPr>
              <p:spPr bwMode="auto">
                <a:xfrm>
                  <a:off x="3233"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7" name="Rectangle 795"/>
                <p:cNvSpPr>
                  <a:spLocks noChangeArrowheads="1"/>
                </p:cNvSpPr>
                <p:nvPr/>
              </p:nvSpPr>
              <p:spPr bwMode="auto">
                <a:xfrm>
                  <a:off x="3181"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8" name="Rectangle 796"/>
                <p:cNvSpPr>
                  <a:spLocks noChangeArrowheads="1"/>
                </p:cNvSpPr>
                <p:nvPr/>
              </p:nvSpPr>
              <p:spPr bwMode="auto">
                <a:xfrm>
                  <a:off x="3129"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89" name="Rectangle 797"/>
                <p:cNvSpPr>
                  <a:spLocks noChangeArrowheads="1"/>
                </p:cNvSpPr>
                <p:nvPr/>
              </p:nvSpPr>
              <p:spPr bwMode="auto">
                <a:xfrm>
                  <a:off x="3077" y="2268"/>
                  <a:ext cx="41"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90" name="Rectangle 798"/>
                <p:cNvSpPr>
                  <a:spLocks noChangeArrowheads="1"/>
                </p:cNvSpPr>
                <p:nvPr/>
              </p:nvSpPr>
              <p:spPr bwMode="auto">
                <a:xfrm>
                  <a:off x="3337"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91" name="Rectangle 799"/>
                <p:cNvSpPr>
                  <a:spLocks noChangeArrowheads="1"/>
                </p:cNvSpPr>
                <p:nvPr/>
              </p:nvSpPr>
              <p:spPr bwMode="auto">
                <a:xfrm>
                  <a:off x="3285"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795" name="Group 800"/>
              <p:cNvGrpSpPr>
                <a:grpSpLocks/>
              </p:cNvGrpSpPr>
              <p:nvPr/>
            </p:nvGrpSpPr>
            <p:grpSpPr bwMode="auto">
              <a:xfrm rot="4876747">
                <a:off x="2241" y="1151"/>
                <a:ext cx="212" cy="212"/>
                <a:chOff x="2483" y="1078"/>
                <a:chExt cx="212" cy="212"/>
              </a:xfrm>
            </p:grpSpPr>
            <p:sp>
              <p:nvSpPr>
                <p:cNvPr id="49821" name="AutoShape 801"/>
                <p:cNvSpPr>
                  <a:spLocks noChangeArrowheads="1"/>
                </p:cNvSpPr>
                <p:nvPr/>
              </p:nvSpPr>
              <p:spPr bwMode="auto">
                <a:xfrm rot="6080137">
                  <a:off x="2483" y="1078"/>
                  <a:ext cx="212"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328 w 21600"/>
                    <a:gd name="T13" fmla="*/ 0 h 21600"/>
                    <a:gd name="T14" fmla="*/ 9272 w 21600"/>
                    <a:gd name="T15" fmla="*/ 10392 h 21600"/>
                  </a:gdLst>
                  <a:ahLst/>
                  <a:cxnLst>
                    <a:cxn ang="T8">
                      <a:pos x="T0" y="T1"/>
                    </a:cxn>
                    <a:cxn ang="T9">
                      <a:pos x="T2" y="T3"/>
                    </a:cxn>
                    <a:cxn ang="T10">
                      <a:pos x="T4" y="T5"/>
                    </a:cxn>
                    <a:cxn ang="T11">
                      <a:pos x="T6" y="T7"/>
                    </a:cxn>
                  </a:cxnLst>
                  <a:rect l="T12" t="T13" r="T14" b="T15"/>
                  <a:pathLst>
                    <a:path w="21600" h="21600">
                      <a:moveTo>
                        <a:pt x="10918" y="10360"/>
                      </a:moveTo>
                      <a:cubicBezTo>
                        <a:pt x="11117" y="10414"/>
                        <a:pt x="11255" y="10594"/>
                        <a:pt x="11255" y="10800"/>
                      </a:cubicBezTo>
                      <a:cubicBezTo>
                        <a:pt x="11255" y="11051"/>
                        <a:pt x="11051" y="11255"/>
                        <a:pt x="10800" y="11255"/>
                      </a:cubicBezTo>
                      <a:cubicBezTo>
                        <a:pt x="10548" y="11255"/>
                        <a:pt x="10345" y="11051"/>
                        <a:pt x="10345" y="10800"/>
                      </a:cubicBezTo>
                      <a:cubicBezTo>
                        <a:pt x="10344" y="10594"/>
                        <a:pt x="10482" y="10414"/>
                        <a:pt x="10681" y="10360"/>
                      </a:cubicBezTo>
                      <a:lnTo>
                        <a:pt x="7980" y="374"/>
                      </a:lnTo>
                      <a:cubicBezTo>
                        <a:pt x="3270" y="1648"/>
                        <a:pt x="-1" y="5921"/>
                        <a:pt x="0" y="10800"/>
                      </a:cubicBezTo>
                      <a:cubicBezTo>
                        <a:pt x="0" y="16764"/>
                        <a:pt x="4835" y="21600"/>
                        <a:pt x="10800" y="21600"/>
                      </a:cubicBezTo>
                      <a:cubicBezTo>
                        <a:pt x="16764" y="21600"/>
                        <a:pt x="21600" y="16764"/>
                        <a:pt x="21600" y="10800"/>
                      </a:cubicBezTo>
                      <a:cubicBezTo>
                        <a:pt x="21600" y="5921"/>
                        <a:pt x="18329" y="1648"/>
                        <a:pt x="13619" y="37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22" name="AutoShape 802"/>
                <p:cNvSpPr>
                  <a:spLocks noChangeArrowheads="1"/>
                </p:cNvSpPr>
                <p:nvPr/>
              </p:nvSpPr>
              <p:spPr bwMode="auto">
                <a:xfrm rot="6080137">
                  <a:off x="2515" y="1110"/>
                  <a:ext cx="148" cy="1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05 w 21600"/>
                    <a:gd name="T13" fmla="*/ 0 h 21600"/>
                    <a:gd name="T14" fmla="*/ 9195 w 21600"/>
                    <a:gd name="T15" fmla="*/ 10362 h 21600"/>
                  </a:gdLst>
                  <a:ahLst/>
                  <a:cxnLst>
                    <a:cxn ang="T8">
                      <a:pos x="T0" y="T1"/>
                    </a:cxn>
                    <a:cxn ang="T9">
                      <a:pos x="T2" y="T3"/>
                    </a:cxn>
                    <a:cxn ang="T10">
                      <a:pos x="T4" y="T5"/>
                    </a:cxn>
                    <a:cxn ang="T11">
                      <a:pos x="T6" y="T7"/>
                    </a:cxn>
                  </a:cxnLst>
                  <a:rect l="T12" t="T13" r="T14" b="T15"/>
                  <a:pathLst>
                    <a:path w="21600" h="21600">
                      <a:moveTo>
                        <a:pt x="10918" y="10360"/>
                      </a:moveTo>
                      <a:cubicBezTo>
                        <a:pt x="11117" y="10414"/>
                        <a:pt x="11255" y="10594"/>
                        <a:pt x="11255" y="10800"/>
                      </a:cubicBezTo>
                      <a:cubicBezTo>
                        <a:pt x="11255" y="11051"/>
                        <a:pt x="11051" y="11255"/>
                        <a:pt x="10800" y="11255"/>
                      </a:cubicBezTo>
                      <a:cubicBezTo>
                        <a:pt x="10548" y="11255"/>
                        <a:pt x="10345" y="11051"/>
                        <a:pt x="10345" y="10800"/>
                      </a:cubicBezTo>
                      <a:cubicBezTo>
                        <a:pt x="10344" y="10594"/>
                        <a:pt x="10482" y="10414"/>
                        <a:pt x="10681" y="10360"/>
                      </a:cubicBezTo>
                      <a:lnTo>
                        <a:pt x="7980" y="374"/>
                      </a:lnTo>
                      <a:cubicBezTo>
                        <a:pt x="3270" y="1648"/>
                        <a:pt x="-1" y="5921"/>
                        <a:pt x="0" y="10800"/>
                      </a:cubicBezTo>
                      <a:cubicBezTo>
                        <a:pt x="0" y="16764"/>
                        <a:pt x="4835" y="21600"/>
                        <a:pt x="10800" y="21600"/>
                      </a:cubicBezTo>
                      <a:cubicBezTo>
                        <a:pt x="16764" y="21600"/>
                        <a:pt x="21600" y="16764"/>
                        <a:pt x="21600" y="10800"/>
                      </a:cubicBezTo>
                      <a:cubicBezTo>
                        <a:pt x="21600" y="5921"/>
                        <a:pt x="18329" y="1648"/>
                        <a:pt x="13619" y="37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823" name="AutoShape 803"/>
                <p:cNvSpPr>
                  <a:spLocks noChangeArrowheads="1"/>
                </p:cNvSpPr>
                <p:nvPr/>
              </p:nvSpPr>
              <p:spPr bwMode="auto">
                <a:xfrm rot="6080137">
                  <a:off x="2542" y="1137"/>
                  <a:ext cx="94"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09 w 21600"/>
                    <a:gd name="T13" fmla="*/ 0 h 21600"/>
                    <a:gd name="T14" fmla="*/ 9191 w 21600"/>
                    <a:gd name="T15" fmla="*/ 10340 h 21600"/>
                  </a:gdLst>
                  <a:ahLst/>
                  <a:cxnLst>
                    <a:cxn ang="T8">
                      <a:pos x="T0" y="T1"/>
                    </a:cxn>
                    <a:cxn ang="T9">
                      <a:pos x="T2" y="T3"/>
                    </a:cxn>
                    <a:cxn ang="T10">
                      <a:pos x="T4" y="T5"/>
                    </a:cxn>
                    <a:cxn ang="T11">
                      <a:pos x="T6" y="T7"/>
                    </a:cxn>
                  </a:cxnLst>
                  <a:rect l="T12" t="T13" r="T14" b="T15"/>
                  <a:pathLst>
                    <a:path w="21600" h="21600">
                      <a:moveTo>
                        <a:pt x="10918" y="10360"/>
                      </a:moveTo>
                      <a:cubicBezTo>
                        <a:pt x="11117" y="10414"/>
                        <a:pt x="11255" y="10594"/>
                        <a:pt x="11255" y="10800"/>
                      </a:cubicBezTo>
                      <a:cubicBezTo>
                        <a:pt x="11255" y="11051"/>
                        <a:pt x="11051" y="11255"/>
                        <a:pt x="10800" y="11255"/>
                      </a:cubicBezTo>
                      <a:cubicBezTo>
                        <a:pt x="10548" y="11255"/>
                        <a:pt x="10345" y="11051"/>
                        <a:pt x="10345" y="10800"/>
                      </a:cubicBezTo>
                      <a:cubicBezTo>
                        <a:pt x="10344" y="10594"/>
                        <a:pt x="10482" y="10414"/>
                        <a:pt x="10681" y="10360"/>
                      </a:cubicBezTo>
                      <a:lnTo>
                        <a:pt x="7980" y="374"/>
                      </a:lnTo>
                      <a:cubicBezTo>
                        <a:pt x="3270" y="1648"/>
                        <a:pt x="-1" y="5921"/>
                        <a:pt x="0" y="10800"/>
                      </a:cubicBezTo>
                      <a:cubicBezTo>
                        <a:pt x="0" y="16764"/>
                        <a:pt x="4835" y="21600"/>
                        <a:pt x="10800" y="21600"/>
                      </a:cubicBezTo>
                      <a:cubicBezTo>
                        <a:pt x="16764" y="21600"/>
                        <a:pt x="21600" y="16764"/>
                        <a:pt x="21600" y="10800"/>
                      </a:cubicBezTo>
                      <a:cubicBezTo>
                        <a:pt x="21600" y="5921"/>
                        <a:pt x="18329" y="1648"/>
                        <a:pt x="13619" y="37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796" name="Group 804"/>
              <p:cNvGrpSpPr>
                <a:grpSpLocks/>
              </p:cNvGrpSpPr>
              <p:nvPr/>
            </p:nvGrpSpPr>
            <p:grpSpPr bwMode="auto">
              <a:xfrm>
                <a:off x="2299" y="1243"/>
                <a:ext cx="74" cy="301"/>
                <a:chOff x="2863" y="1869"/>
                <a:chExt cx="87" cy="353"/>
              </a:xfrm>
            </p:grpSpPr>
            <p:sp>
              <p:nvSpPr>
                <p:cNvPr id="49797" name="Oval 805"/>
                <p:cNvSpPr>
                  <a:spLocks noChangeArrowheads="1"/>
                </p:cNvSpPr>
                <p:nvPr/>
              </p:nvSpPr>
              <p:spPr bwMode="auto">
                <a:xfrm>
                  <a:off x="2878" y="1983"/>
                  <a:ext cx="35" cy="46"/>
                </a:xfrm>
                <a:prstGeom prst="ellipse">
                  <a:avLst/>
                </a:prstGeom>
                <a:gradFill rotWithShape="1">
                  <a:gsLst>
                    <a:gs pos="0">
                      <a:srgbClr val="888888"/>
                    </a:gs>
                    <a:gs pos="100000">
                      <a:schemeClr val="bg2"/>
                    </a:gs>
                  </a:gsLst>
                  <a:path path="shape">
                    <a:fillToRect l="50000" t="50000" r="50000" b="50000"/>
                  </a:path>
                </a:gradFill>
                <a:ln w="3175">
                  <a:solidFill>
                    <a:srgbClr val="000000">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98" name="Line 806"/>
                <p:cNvSpPr>
                  <a:spLocks noChangeShapeType="1"/>
                </p:cNvSpPr>
                <p:nvPr/>
              </p:nvSpPr>
              <p:spPr bwMode="auto">
                <a:xfrm flipH="1">
                  <a:off x="2863" y="1880"/>
                  <a:ext cx="52" cy="3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99" name="Line 807"/>
                <p:cNvSpPr>
                  <a:spLocks noChangeShapeType="1"/>
                </p:cNvSpPr>
                <p:nvPr/>
              </p:nvSpPr>
              <p:spPr bwMode="auto">
                <a:xfrm>
                  <a:off x="2913" y="1884"/>
                  <a:ext cx="18" cy="3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0" name="Line 808"/>
                <p:cNvSpPr>
                  <a:spLocks noChangeShapeType="1"/>
                </p:cNvSpPr>
                <p:nvPr/>
              </p:nvSpPr>
              <p:spPr bwMode="auto">
                <a:xfrm flipH="1">
                  <a:off x="2882" y="1883"/>
                  <a:ext cx="33" cy="3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1" name="Line 809"/>
                <p:cNvSpPr>
                  <a:spLocks noChangeShapeType="1"/>
                </p:cNvSpPr>
                <p:nvPr/>
              </p:nvSpPr>
              <p:spPr bwMode="auto">
                <a:xfrm>
                  <a:off x="2917" y="1883"/>
                  <a:ext cx="33" cy="3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2" name="Line 810"/>
                <p:cNvSpPr>
                  <a:spLocks noChangeShapeType="1"/>
                </p:cNvSpPr>
                <p:nvPr/>
              </p:nvSpPr>
              <p:spPr bwMode="auto">
                <a:xfrm flipH="1">
                  <a:off x="2888" y="2177"/>
                  <a:ext cx="5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3" name="Line 811"/>
                <p:cNvSpPr>
                  <a:spLocks noChangeShapeType="1"/>
                </p:cNvSpPr>
                <p:nvPr/>
              </p:nvSpPr>
              <p:spPr bwMode="auto">
                <a:xfrm flipH="1">
                  <a:off x="2871" y="2155"/>
                  <a:ext cx="5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4" name="Line 812"/>
                <p:cNvSpPr>
                  <a:spLocks noChangeShapeType="1"/>
                </p:cNvSpPr>
                <p:nvPr/>
              </p:nvSpPr>
              <p:spPr bwMode="auto">
                <a:xfrm>
                  <a:off x="2871" y="2151"/>
                  <a:ext cx="15" cy="26"/>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5" name="Line 813"/>
                <p:cNvSpPr>
                  <a:spLocks noChangeShapeType="1"/>
                </p:cNvSpPr>
                <p:nvPr/>
              </p:nvSpPr>
              <p:spPr bwMode="auto">
                <a:xfrm>
                  <a:off x="2928" y="2153"/>
                  <a:ext cx="17" cy="2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6" name="Line 814"/>
                <p:cNvSpPr>
                  <a:spLocks noChangeShapeType="1"/>
                </p:cNvSpPr>
                <p:nvPr/>
              </p:nvSpPr>
              <p:spPr bwMode="auto">
                <a:xfrm flipH="1">
                  <a:off x="2892" y="2123"/>
                  <a:ext cx="5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7" name="Line 815"/>
                <p:cNvSpPr>
                  <a:spLocks noChangeShapeType="1"/>
                </p:cNvSpPr>
                <p:nvPr/>
              </p:nvSpPr>
              <p:spPr bwMode="auto">
                <a:xfrm flipH="1">
                  <a:off x="2879" y="2108"/>
                  <a:ext cx="46"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8" name="Line 816"/>
                <p:cNvSpPr>
                  <a:spLocks noChangeShapeType="1"/>
                </p:cNvSpPr>
                <p:nvPr/>
              </p:nvSpPr>
              <p:spPr bwMode="auto">
                <a:xfrm>
                  <a:off x="2879" y="2106"/>
                  <a:ext cx="12"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09" name="Line 817"/>
                <p:cNvSpPr>
                  <a:spLocks noChangeShapeType="1"/>
                </p:cNvSpPr>
                <p:nvPr/>
              </p:nvSpPr>
              <p:spPr bwMode="auto">
                <a:xfrm>
                  <a:off x="2924" y="2106"/>
                  <a:ext cx="18"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0" name="Line 818"/>
                <p:cNvSpPr>
                  <a:spLocks noChangeShapeType="1"/>
                </p:cNvSpPr>
                <p:nvPr/>
              </p:nvSpPr>
              <p:spPr bwMode="auto">
                <a:xfrm flipH="1">
                  <a:off x="2897" y="2075"/>
                  <a:ext cx="39"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1" name="Line 819"/>
                <p:cNvSpPr>
                  <a:spLocks noChangeShapeType="1"/>
                </p:cNvSpPr>
                <p:nvPr/>
              </p:nvSpPr>
              <p:spPr bwMode="auto">
                <a:xfrm flipH="1">
                  <a:off x="2886" y="2058"/>
                  <a:ext cx="36"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2" name="Line 820"/>
                <p:cNvSpPr>
                  <a:spLocks noChangeShapeType="1"/>
                </p:cNvSpPr>
                <p:nvPr/>
              </p:nvSpPr>
              <p:spPr bwMode="auto">
                <a:xfrm flipH="1" flipV="1">
                  <a:off x="2886" y="2058"/>
                  <a:ext cx="12"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3" name="Line 821"/>
                <p:cNvSpPr>
                  <a:spLocks noChangeShapeType="1"/>
                </p:cNvSpPr>
                <p:nvPr/>
              </p:nvSpPr>
              <p:spPr bwMode="auto">
                <a:xfrm flipH="1" flipV="1">
                  <a:off x="2922" y="2058"/>
                  <a:ext cx="14"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4" name="Line 822"/>
                <p:cNvSpPr>
                  <a:spLocks noChangeShapeType="1"/>
                </p:cNvSpPr>
                <p:nvPr/>
              </p:nvSpPr>
              <p:spPr bwMode="auto">
                <a:xfrm flipH="1">
                  <a:off x="2903" y="2018"/>
                  <a:ext cx="2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5" name="Line 823"/>
                <p:cNvSpPr>
                  <a:spLocks noChangeShapeType="1"/>
                </p:cNvSpPr>
                <p:nvPr/>
              </p:nvSpPr>
              <p:spPr bwMode="auto">
                <a:xfrm flipH="1">
                  <a:off x="2895" y="2006"/>
                  <a:ext cx="26"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6" name="Line 824"/>
                <p:cNvSpPr>
                  <a:spLocks noChangeShapeType="1"/>
                </p:cNvSpPr>
                <p:nvPr/>
              </p:nvSpPr>
              <p:spPr bwMode="auto">
                <a:xfrm>
                  <a:off x="2921" y="2006"/>
                  <a:ext cx="9" cy="12"/>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817" name="Line 825"/>
                <p:cNvSpPr>
                  <a:spLocks noChangeShapeType="1"/>
                </p:cNvSpPr>
                <p:nvPr/>
              </p:nvSpPr>
              <p:spPr bwMode="auto">
                <a:xfrm>
                  <a:off x="2894" y="2006"/>
                  <a:ext cx="9" cy="12"/>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76346" name="Oval 826"/>
                <p:cNvSpPr>
                  <a:spLocks noChangeArrowheads="1"/>
                </p:cNvSpPr>
                <p:nvPr/>
              </p:nvSpPr>
              <p:spPr bwMode="auto">
                <a:xfrm>
                  <a:off x="2913" y="1869"/>
                  <a:ext cx="23" cy="46"/>
                </a:xfrm>
                <a:prstGeom prst="ellipse">
                  <a:avLst/>
                </a:prstGeom>
                <a:gradFill rotWithShape="1">
                  <a:gsLst>
                    <a:gs pos="0">
                      <a:schemeClr val="bg2"/>
                    </a:gs>
                    <a:gs pos="50000">
                      <a:srgbClr val="888888"/>
                    </a:gs>
                    <a:gs pos="100000">
                      <a:schemeClr val="bg2"/>
                    </a:gs>
                  </a:gsLst>
                  <a:lin ang="2700000" scaled="1"/>
                </a:gradFill>
                <a:ln w="3175">
                  <a:solidFill>
                    <a:srgbClr val="000000">
                      <a:alpha val="50000"/>
                    </a:srgbClr>
                  </a:solidFill>
                  <a:round/>
                  <a:headEnd/>
                  <a:tailEnd/>
                </a:ln>
                <a:effectLst/>
              </p:spPr>
              <p:txBody>
                <a:bodyPr wrap="none" anchor="ctr"/>
                <a:lstStyle/>
                <a:p>
                  <a:pPr>
                    <a:defRPr/>
                  </a:pPr>
                  <a:endParaRPr lang="fa-IR"/>
                </a:p>
              </p:txBody>
            </p:sp>
            <p:sp>
              <p:nvSpPr>
                <p:cNvPr id="876347" name="Oval 827"/>
                <p:cNvSpPr>
                  <a:spLocks noChangeArrowheads="1"/>
                </p:cNvSpPr>
                <p:nvPr/>
              </p:nvSpPr>
              <p:spPr bwMode="auto">
                <a:xfrm flipH="1">
                  <a:off x="2884" y="1907"/>
                  <a:ext cx="25" cy="47"/>
                </a:xfrm>
                <a:prstGeom prst="ellipse">
                  <a:avLst/>
                </a:prstGeom>
                <a:gradFill rotWithShape="0">
                  <a:gsLst>
                    <a:gs pos="0">
                      <a:schemeClr val="bg2"/>
                    </a:gs>
                    <a:gs pos="50000">
                      <a:srgbClr val="888888"/>
                    </a:gs>
                    <a:gs pos="100000">
                      <a:schemeClr val="bg2"/>
                    </a:gs>
                  </a:gsLst>
                  <a:lin ang="18900000" scaled="1"/>
                </a:gradFill>
                <a:ln w="3175">
                  <a:solidFill>
                    <a:srgbClr val="000000">
                      <a:alpha val="50000"/>
                    </a:srgbClr>
                  </a:solidFill>
                  <a:round/>
                  <a:headEnd/>
                  <a:tailEnd/>
                </a:ln>
                <a:effectLst/>
              </p:spPr>
              <p:txBody>
                <a:bodyPr wrap="none" anchor="ctr"/>
                <a:lstStyle/>
                <a:p>
                  <a:pPr>
                    <a:defRPr/>
                  </a:pPr>
                  <a:endParaRPr lang="fa-IR"/>
                </a:p>
              </p:txBody>
            </p:sp>
            <p:sp>
              <p:nvSpPr>
                <p:cNvPr id="49820" name="Oval 828"/>
                <p:cNvSpPr>
                  <a:spLocks noChangeArrowheads="1"/>
                </p:cNvSpPr>
                <p:nvPr/>
              </p:nvSpPr>
              <p:spPr bwMode="auto">
                <a:xfrm>
                  <a:off x="2911" y="1949"/>
                  <a:ext cx="35" cy="46"/>
                </a:xfrm>
                <a:prstGeom prst="ellipse">
                  <a:avLst/>
                </a:prstGeom>
                <a:gradFill rotWithShape="1">
                  <a:gsLst>
                    <a:gs pos="0">
                      <a:srgbClr val="888888"/>
                    </a:gs>
                    <a:gs pos="100000">
                      <a:srgbClr val="333333"/>
                    </a:gs>
                  </a:gsLst>
                  <a:path path="shape">
                    <a:fillToRect l="50000" t="50000" r="50000" b="50000"/>
                  </a:path>
                </a:gradFill>
                <a:ln w="3175">
                  <a:solidFill>
                    <a:srgbClr val="000000">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nvGrpSpPr>
            <p:cNvPr id="48758" name="Group 829"/>
            <p:cNvGrpSpPr>
              <a:grpSpLocks/>
            </p:cNvGrpSpPr>
            <p:nvPr/>
          </p:nvGrpSpPr>
          <p:grpSpPr bwMode="auto">
            <a:xfrm>
              <a:off x="2076" y="1240"/>
              <a:ext cx="374" cy="662"/>
              <a:chOff x="2142" y="1151"/>
              <a:chExt cx="374" cy="662"/>
            </a:xfrm>
          </p:grpSpPr>
          <p:grpSp>
            <p:nvGrpSpPr>
              <p:cNvPr id="49696" name="Group 830"/>
              <p:cNvGrpSpPr>
                <a:grpSpLocks/>
              </p:cNvGrpSpPr>
              <p:nvPr/>
            </p:nvGrpSpPr>
            <p:grpSpPr bwMode="auto">
              <a:xfrm>
                <a:off x="2142" y="1507"/>
                <a:ext cx="374" cy="306"/>
                <a:chOff x="2946" y="2176"/>
                <a:chExt cx="438" cy="357"/>
              </a:xfrm>
            </p:grpSpPr>
            <p:sp>
              <p:nvSpPr>
                <p:cNvPr id="49726" name="Rectangle 831"/>
                <p:cNvSpPr>
                  <a:spLocks noChangeArrowheads="1"/>
                </p:cNvSpPr>
                <p:nvPr/>
              </p:nvSpPr>
              <p:spPr bwMode="auto">
                <a:xfrm>
                  <a:off x="3015" y="2258"/>
                  <a:ext cx="369" cy="275"/>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27" name="Freeform 832"/>
                <p:cNvSpPr>
                  <a:spLocks/>
                </p:cNvSpPr>
                <p:nvPr/>
              </p:nvSpPr>
              <p:spPr bwMode="auto">
                <a:xfrm>
                  <a:off x="2946" y="2186"/>
                  <a:ext cx="70" cy="347"/>
                </a:xfrm>
                <a:custGeom>
                  <a:avLst/>
                  <a:gdLst>
                    <a:gd name="T0" fmla="*/ 0 w 283"/>
                    <a:gd name="T1" fmla="*/ 0 h 1392"/>
                    <a:gd name="T2" fmla="*/ 0 w 283"/>
                    <a:gd name="T3" fmla="*/ 0 h 1392"/>
                    <a:gd name="T4" fmla="*/ 0 w 283"/>
                    <a:gd name="T5" fmla="*/ 0 h 1392"/>
                    <a:gd name="T6" fmla="*/ 0 w 283"/>
                    <a:gd name="T7" fmla="*/ 0 h 1392"/>
                    <a:gd name="T8" fmla="*/ 0 w 283"/>
                    <a:gd name="T9" fmla="*/ 0 h 1392"/>
                    <a:gd name="T10" fmla="*/ 0 60000 65536"/>
                    <a:gd name="T11" fmla="*/ 0 60000 65536"/>
                    <a:gd name="T12" fmla="*/ 0 60000 65536"/>
                    <a:gd name="T13" fmla="*/ 0 60000 65536"/>
                    <a:gd name="T14" fmla="*/ 0 60000 65536"/>
                    <a:gd name="T15" fmla="*/ 0 w 283"/>
                    <a:gd name="T16" fmla="*/ 0 h 1392"/>
                    <a:gd name="T17" fmla="*/ 283 w 283"/>
                    <a:gd name="T18" fmla="*/ 1392 h 1392"/>
                  </a:gdLst>
                  <a:ahLst/>
                  <a:cxnLst>
                    <a:cxn ang="T10">
                      <a:pos x="T0" y="T1"/>
                    </a:cxn>
                    <a:cxn ang="T11">
                      <a:pos x="T2" y="T3"/>
                    </a:cxn>
                    <a:cxn ang="T12">
                      <a:pos x="T4" y="T5"/>
                    </a:cxn>
                    <a:cxn ang="T13">
                      <a:pos x="T6" y="T7"/>
                    </a:cxn>
                    <a:cxn ang="T14">
                      <a:pos x="T8" y="T9"/>
                    </a:cxn>
                  </a:cxnLst>
                  <a:rect l="T15" t="T16" r="T17" b="T18"/>
                  <a:pathLst>
                    <a:path w="283" h="1392">
                      <a:moveTo>
                        <a:pt x="1" y="0"/>
                      </a:moveTo>
                      <a:lnTo>
                        <a:pt x="0" y="1104"/>
                      </a:lnTo>
                      <a:lnTo>
                        <a:pt x="282" y="1392"/>
                      </a:lnTo>
                      <a:lnTo>
                        <a:pt x="283" y="286"/>
                      </a:lnTo>
                      <a:lnTo>
                        <a:pt x="1" y="0"/>
                      </a:lnTo>
                      <a:close/>
                    </a:path>
                  </a:pathLst>
                </a:custGeom>
                <a:solidFill>
                  <a:srgbClr val="678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28" name="Freeform 833"/>
                <p:cNvSpPr>
                  <a:spLocks/>
                </p:cNvSpPr>
                <p:nvPr/>
              </p:nvSpPr>
              <p:spPr bwMode="auto">
                <a:xfrm>
                  <a:off x="2946" y="2186"/>
                  <a:ext cx="437" cy="72"/>
                </a:xfrm>
                <a:custGeom>
                  <a:avLst/>
                  <a:gdLst>
                    <a:gd name="T0" fmla="*/ 0 w 1763"/>
                    <a:gd name="T1" fmla="*/ 0 h 288"/>
                    <a:gd name="T2" fmla="*/ 0 w 1763"/>
                    <a:gd name="T3" fmla="*/ 0 h 288"/>
                    <a:gd name="T4" fmla="*/ 0 w 1763"/>
                    <a:gd name="T5" fmla="*/ 0 h 288"/>
                    <a:gd name="T6" fmla="*/ 0 w 1763"/>
                    <a:gd name="T7" fmla="*/ 0 h 288"/>
                    <a:gd name="T8" fmla="*/ 0 w 1763"/>
                    <a:gd name="T9" fmla="*/ 0 h 288"/>
                    <a:gd name="T10" fmla="*/ 0 60000 65536"/>
                    <a:gd name="T11" fmla="*/ 0 60000 65536"/>
                    <a:gd name="T12" fmla="*/ 0 60000 65536"/>
                    <a:gd name="T13" fmla="*/ 0 60000 65536"/>
                    <a:gd name="T14" fmla="*/ 0 60000 65536"/>
                    <a:gd name="T15" fmla="*/ 0 w 1763"/>
                    <a:gd name="T16" fmla="*/ 0 h 288"/>
                    <a:gd name="T17" fmla="*/ 1763 w 1763"/>
                    <a:gd name="T18" fmla="*/ 288 h 288"/>
                  </a:gdLst>
                  <a:ahLst/>
                  <a:cxnLst>
                    <a:cxn ang="T10">
                      <a:pos x="T0" y="T1"/>
                    </a:cxn>
                    <a:cxn ang="T11">
                      <a:pos x="T2" y="T3"/>
                    </a:cxn>
                    <a:cxn ang="T12">
                      <a:pos x="T4" y="T5"/>
                    </a:cxn>
                    <a:cxn ang="T13">
                      <a:pos x="T6" y="T7"/>
                    </a:cxn>
                    <a:cxn ang="T14">
                      <a:pos x="T8" y="T9"/>
                    </a:cxn>
                  </a:cxnLst>
                  <a:rect l="T15" t="T16" r="T17" b="T18"/>
                  <a:pathLst>
                    <a:path w="1763" h="288">
                      <a:moveTo>
                        <a:pt x="0" y="0"/>
                      </a:moveTo>
                      <a:lnTo>
                        <a:pt x="1415" y="0"/>
                      </a:lnTo>
                      <a:lnTo>
                        <a:pt x="1763" y="288"/>
                      </a:lnTo>
                      <a:lnTo>
                        <a:pt x="280" y="288"/>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29" name="Rectangle 834"/>
                <p:cNvSpPr>
                  <a:spLocks noChangeArrowheads="1"/>
                </p:cNvSpPr>
                <p:nvPr/>
              </p:nvSpPr>
              <p:spPr bwMode="auto">
                <a:xfrm>
                  <a:off x="3018" y="2243"/>
                  <a:ext cx="358" cy="10"/>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0" name="Freeform 835"/>
                <p:cNvSpPr>
                  <a:spLocks/>
                </p:cNvSpPr>
                <p:nvPr/>
              </p:nvSpPr>
              <p:spPr bwMode="auto">
                <a:xfrm>
                  <a:off x="2946" y="2301"/>
                  <a:ext cx="71" cy="84"/>
                </a:xfrm>
                <a:custGeom>
                  <a:avLst/>
                  <a:gdLst>
                    <a:gd name="T0" fmla="*/ 0 w 105"/>
                    <a:gd name="T1" fmla="*/ 0 h 126"/>
                    <a:gd name="T2" fmla="*/ 0 w 105"/>
                    <a:gd name="T3" fmla="*/ 1 h 126"/>
                    <a:gd name="T4" fmla="*/ 2 w 105"/>
                    <a:gd name="T5" fmla="*/ 2 h 126"/>
                    <a:gd name="T6" fmla="*/ 2 w 105"/>
                    <a:gd name="T7" fmla="*/ 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1" name="Freeform 836"/>
                <p:cNvSpPr>
                  <a:spLocks/>
                </p:cNvSpPr>
                <p:nvPr/>
              </p:nvSpPr>
              <p:spPr bwMode="auto">
                <a:xfrm>
                  <a:off x="2946" y="2371"/>
                  <a:ext cx="71" cy="85"/>
                </a:xfrm>
                <a:custGeom>
                  <a:avLst/>
                  <a:gdLst>
                    <a:gd name="T0" fmla="*/ 0 w 105"/>
                    <a:gd name="T1" fmla="*/ 0 h 126"/>
                    <a:gd name="T2" fmla="*/ 0 w 105"/>
                    <a:gd name="T3" fmla="*/ 1 h 126"/>
                    <a:gd name="T4" fmla="*/ 2 w 105"/>
                    <a:gd name="T5" fmla="*/ 2 h 126"/>
                    <a:gd name="T6" fmla="*/ 2 w 105"/>
                    <a:gd name="T7" fmla="*/ 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2" name="Freeform 837"/>
                <p:cNvSpPr>
                  <a:spLocks/>
                </p:cNvSpPr>
                <p:nvPr/>
              </p:nvSpPr>
              <p:spPr bwMode="auto">
                <a:xfrm>
                  <a:off x="2946" y="2230"/>
                  <a:ext cx="71" cy="84"/>
                </a:xfrm>
                <a:custGeom>
                  <a:avLst/>
                  <a:gdLst>
                    <a:gd name="T0" fmla="*/ 0 w 105"/>
                    <a:gd name="T1" fmla="*/ 0 h 126"/>
                    <a:gd name="T2" fmla="*/ 0 w 105"/>
                    <a:gd name="T3" fmla="*/ 1 h 126"/>
                    <a:gd name="T4" fmla="*/ 2 w 105"/>
                    <a:gd name="T5" fmla="*/ 2 h 126"/>
                    <a:gd name="T6" fmla="*/ 2 w 105"/>
                    <a:gd name="T7" fmla="*/ 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3" name="Rectangle 838"/>
                <p:cNvSpPr>
                  <a:spLocks noChangeArrowheads="1"/>
                </p:cNvSpPr>
                <p:nvPr/>
              </p:nvSpPr>
              <p:spPr bwMode="auto">
                <a:xfrm>
                  <a:off x="3017" y="2302"/>
                  <a:ext cx="366" cy="10"/>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4" name="Rectangle 839"/>
                <p:cNvSpPr>
                  <a:spLocks noChangeArrowheads="1"/>
                </p:cNvSpPr>
                <p:nvPr/>
              </p:nvSpPr>
              <p:spPr bwMode="auto">
                <a:xfrm>
                  <a:off x="3017" y="2373"/>
                  <a:ext cx="366" cy="11"/>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5" name="Rectangle 840"/>
                <p:cNvSpPr>
                  <a:spLocks noChangeArrowheads="1"/>
                </p:cNvSpPr>
                <p:nvPr/>
              </p:nvSpPr>
              <p:spPr bwMode="auto">
                <a:xfrm>
                  <a:off x="3017" y="2444"/>
                  <a:ext cx="366" cy="10"/>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6" name="Rectangle 841"/>
                <p:cNvSpPr>
                  <a:spLocks noChangeArrowheads="1"/>
                </p:cNvSpPr>
                <p:nvPr/>
              </p:nvSpPr>
              <p:spPr bwMode="auto">
                <a:xfrm>
                  <a:off x="3025"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7" name="Rectangle 842"/>
                <p:cNvSpPr>
                  <a:spLocks noChangeArrowheads="1"/>
                </p:cNvSpPr>
                <p:nvPr/>
              </p:nvSpPr>
              <p:spPr bwMode="auto">
                <a:xfrm>
                  <a:off x="3233"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8" name="Rectangle 843"/>
                <p:cNvSpPr>
                  <a:spLocks noChangeArrowheads="1"/>
                </p:cNvSpPr>
                <p:nvPr/>
              </p:nvSpPr>
              <p:spPr bwMode="auto">
                <a:xfrm>
                  <a:off x="3181"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39" name="Rectangle 844"/>
                <p:cNvSpPr>
                  <a:spLocks noChangeArrowheads="1"/>
                </p:cNvSpPr>
                <p:nvPr/>
              </p:nvSpPr>
              <p:spPr bwMode="auto">
                <a:xfrm>
                  <a:off x="3129"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0" name="Rectangle 845"/>
                <p:cNvSpPr>
                  <a:spLocks noChangeArrowheads="1"/>
                </p:cNvSpPr>
                <p:nvPr/>
              </p:nvSpPr>
              <p:spPr bwMode="auto">
                <a:xfrm>
                  <a:off x="3077" y="2321"/>
                  <a:ext cx="41"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1" name="Freeform 846"/>
                <p:cNvSpPr>
                  <a:spLocks/>
                </p:cNvSpPr>
                <p:nvPr/>
              </p:nvSpPr>
              <p:spPr bwMode="auto">
                <a:xfrm>
                  <a:off x="3002" y="2405"/>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2" name="Freeform 847"/>
                <p:cNvSpPr>
                  <a:spLocks/>
                </p:cNvSpPr>
                <p:nvPr/>
              </p:nvSpPr>
              <p:spPr bwMode="auto">
                <a:xfrm>
                  <a:off x="3002" y="2376"/>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3" name="Freeform 848"/>
                <p:cNvSpPr>
                  <a:spLocks/>
                </p:cNvSpPr>
                <p:nvPr/>
              </p:nvSpPr>
              <p:spPr bwMode="auto">
                <a:xfrm>
                  <a:off x="2988" y="2390"/>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4" name="Freeform 849"/>
                <p:cNvSpPr>
                  <a:spLocks/>
                </p:cNvSpPr>
                <p:nvPr/>
              </p:nvSpPr>
              <p:spPr bwMode="auto">
                <a:xfrm>
                  <a:off x="2988" y="2361"/>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5" name="Freeform 850"/>
                <p:cNvSpPr>
                  <a:spLocks/>
                </p:cNvSpPr>
                <p:nvPr/>
              </p:nvSpPr>
              <p:spPr bwMode="auto">
                <a:xfrm>
                  <a:off x="2975" y="2376"/>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6" name="Freeform 851"/>
                <p:cNvSpPr>
                  <a:spLocks/>
                </p:cNvSpPr>
                <p:nvPr/>
              </p:nvSpPr>
              <p:spPr bwMode="auto">
                <a:xfrm>
                  <a:off x="2975" y="234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7" name="Freeform 852"/>
                <p:cNvSpPr>
                  <a:spLocks/>
                </p:cNvSpPr>
                <p:nvPr/>
              </p:nvSpPr>
              <p:spPr bwMode="auto">
                <a:xfrm>
                  <a:off x="2948" y="234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8" name="Freeform 853"/>
                <p:cNvSpPr>
                  <a:spLocks/>
                </p:cNvSpPr>
                <p:nvPr/>
              </p:nvSpPr>
              <p:spPr bwMode="auto">
                <a:xfrm>
                  <a:off x="2948" y="2320"/>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49" name="Freeform 854"/>
                <p:cNvSpPr>
                  <a:spLocks/>
                </p:cNvSpPr>
                <p:nvPr/>
              </p:nvSpPr>
              <p:spPr bwMode="auto">
                <a:xfrm>
                  <a:off x="2961" y="2362"/>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0" name="Freeform 855"/>
                <p:cNvSpPr>
                  <a:spLocks/>
                </p:cNvSpPr>
                <p:nvPr/>
              </p:nvSpPr>
              <p:spPr bwMode="auto">
                <a:xfrm>
                  <a:off x="2961" y="2334"/>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1" name="Freeform 856"/>
                <p:cNvSpPr>
                  <a:spLocks/>
                </p:cNvSpPr>
                <p:nvPr/>
              </p:nvSpPr>
              <p:spPr bwMode="auto">
                <a:xfrm>
                  <a:off x="3002" y="2335"/>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2" name="Freeform 857"/>
                <p:cNvSpPr>
                  <a:spLocks/>
                </p:cNvSpPr>
                <p:nvPr/>
              </p:nvSpPr>
              <p:spPr bwMode="auto">
                <a:xfrm>
                  <a:off x="3002" y="2306"/>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3" name="Freeform 858"/>
                <p:cNvSpPr>
                  <a:spLocks/>
                </p:cNvSpPr>
                <p:nvPr/>
              </p:nvSpPr>
              <p:spPr bwMode="auto">
                <a:xfrm>
                  <a:off x="2988" y="2320"/>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4" name="Freeform 859"/>
                <p:cNvSpPr>
                  <a:spLocks/>
                </p:cNvSpPr>
                <p:nvPr/>
              </p:nvSpPr>
              <p:spPr bwMode="auto">
                <a:xfrm>
                  <a:off x="2988" y="2292"/>
                  <a:ext cx="10"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5" name="Freeform 860"/>
                <p:cNvSpPr>
                  <a:spLocks/>
                </p:cNvSpPr>
                <p:nvPr/>
              </p:nvSpPr>
              <p:spPr bwMode="auto">
                <a:xfrm>
                  <a:off x="2975" y="2306"/>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6" name="Freeform 861"/>
                <p:cNvSpPr>
                  <a:spLocks/>
                </p:cNvSpPr>
                <p:nvPr/>
              </p:nvSpPr>
              <p:spPr bwMode="auto">
                <a:xfrm>
                  <a:off x="2975" y="227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7" name="Freeform 862"/>
                <p:cNvSpPr>
                  <a:spLocks/>
                </p:cNvSpPr>
                <p:nvPr/>
              </p:nvSpPr>
              <p:spPr bwMode="auto">
                <a:xfrm>
                  <a:off x="2948" y="2278"/>
                  <a:ext cx="9" cy="28"/>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8" name="Freeform 863"/>
                <p:cNvSpPr>
                  <a:spLocks/>
                </p:cNvSpPr>
                <p:nvPr/>
              </p:nvSpPr>
              <p:spPr bwMode="auto">
                <a:xfrm>
                  <a:off x="2948" y="2249"/>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59" name="Freeform 864"/>
                <p:cNvSpPr>
                  <a:spLocks/>
                </p:cNvSpPr>
                <p:nvPr/>
              </p:nvSpPr>
              <p:spPr bwMode="auto">
                <a:xfrm>
                  <a:off x="2961" y="2292"/>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0" name="Freeform 865"/>
                <p:cNvSpPr>
                  <a:spLocks/>
                </p:cNvSpPr>
                <p:nvPr/>
              </p:nvSpPr>
              <p:spPr bwMode="auto">
                <a:xfrm>
                  <a:off x="2961" y="2264"/>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1" name="Freeform 866"/>
                <p:cNvSpPr>
                  <a:spLocks/>
                </p:cNvSpPr>
                <p:nvPr/>
              </p:nvSpPr>
              <p:spPr bwMode="auto">
                <a:xfrm>
                  <a:off x="3002" y="2263"/>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2" name="Freeform 867"/>
                <p:cNvSpPr>
                  <a:spLocks/>
                </p:cNvSpPr>
                <p:nvPr/>
              </p:nvSpPr>
              <p:spPr bwMode="auto">
                <a:xfrm>
                  <a:off x="2988" y="2248"/>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3" name="Freeform 868"/>
                <p:cNvSpPr>
                  <a:spLocks/>
                </p:cNvSpPr>
                <p:nvPr/>
              </p:nvSpPr>
              <p:spPr bwMode="auto">
                <a:xfrm>
                  <a:off x="2975" y="2234"/>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4" name="Freeform 869"/>
                <p:cNvSpPr>
                  <a:spLocks/>
                </p:cNvSpPr>
                <p:nvPr/>
              </p:nvSpPr>
              <p:spPr bwMode="auto">
                <a:xfrm>
                  <a:off x="2948" y="2206"/>
                  <a:ext cx="9"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5" name="Freeform 870"/>
                <p:cNvSpPr>
                  <a:spLocks/>
                </p:cNvSpPr>
                <p:nvPr/>
              </p:nvSpPr>
              <p:spPr bwMode="auto">
                <a:xfrm>
                  <a:off x="2961" y="2220"/>
                  <a:ext cx="10" cy="29"/>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6" name="Rectangle 871"/>
                <p:cNvSpPr>
                  <a:spLocks noChangeArrowheads="1"/>
                </p:cNvSpPr>
                <p:nvPr/>
              </p:nvSpPr>
              <p:spPr bwMode="auto">
                <a:xfrm>
                  <a:off x="3019" y="2457"/>
                  <a:ext cx="362" cy="71"/>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7" name="Freeform 872"/>
                <p:cNvSpPr>
                  <a:spLocks/>
                </p:cNvSpPr>
                <p:nvPr/>
              </p:nvSpPr>
              <p:spPr bwMode="auto">
                <a:xfrm>
                  <a:off x="2949" y="2392"/>
                  <a:ext cx="61" cy="132"/>
                </a:xfrm>
                <a:custGeom>
                  <a:avLst/>
                  <a:gdLst>
                    <a:gd name="T0" fmla="*/ 0 w 102"/>
                    <a:gd name="T1" fmla="*/ 0 h 220"/>
                    <a:gd name="T2" fmla="*/ 0 w 102"/>
                    <a:gd name="T3" fmla="*/ 1 h 220"/>
                    <a:gd name="T4" fmla="*/ 1 w 102"/>
                    <a:gd name="T5" fmla="*/ 1 h 220"/>
                    <a:gd name="T6" fmla="*/ 1 w 102"/>
                    <a:gd name="T7" fmla="*/ 1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8" name="Rectangle 873"/>
                <p:cNvSpPr>
                  <a:spLocks noChangeArrowheads="1"/>
                </p:cNvSpPr>
                <p:nvPr/>
              </p:nvSpPr>
              <p:spPr bwMode="auto">
                <a:xfrm>
                  <a:off x="3200" y="2486"/>
                  <a:ext cx="25" cy="4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69" name="Rectangle 874"/>
                <p:cNvSpPr>
                  <a:spLocks noChangeArrowheads="1"/>
                </p:cNvSpPr>
                <p:nvPr/>
              </p:nvSpPr>
              <p:spPr bwMode="auto">
                <a:xfrm>
                  <a:off x="3175" y="2486"/>
                  <a:ext cx="25" cy="4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0" name="Rectangle 875"/>
                <p:cNvSpPr>
                  <a:spLocks noChangeArrowheads="1"/>
                </p:cNvSpPr>
                <p:nvPr/>
              </p:nvSpPr>
              <p:spPr bwMode="auto">
                <a:xfrm>
                  <a:off x="3337"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1" name="Rectangle 876"/>
                <p:cNvSpPr>
                  <a:spLocks noChangeArrowheads="1"/>
                </p:cNvSpPr>
                <p:nvPr/>
              </p:nvSpPr>
              <p:spPr bwMode="auto">
                <a:xfrm>
                  <a:off x="3285" y="2321"/>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2" name="Freeform 877"/>
                <p:cNvSpPr>
                  <a:spLocks/>
                </p:cNvSpPr>
                <p:nvPr/>
              </p:nvSpPr>
              <p:spPr bwMode="auto">
                <a:xfrm>
                  <a:off x="2955" y="2176"/>
                  <a:ext cx="421" cy="67"/>
                </a:xfrm>
                <a:custGeom>
                  <a:avLst/>
                  <a:gdLst>
                    <a:gd name="T0" fmla="*/ 0 w 1699"/>
                    <a:gd name="T1" fmla="*/ 0 h 269"/>
                    <a:gd name="T2" fmla="*/ 0 w 1699"/>
                    <a:gd name="T3" fmla="*/ 0 h 269"/>
                    <a:gd name="T4" fmla="*/ 0 w 1699"/>
                    <a:gd name="T5" fmla="*/ 0 h 269"/>
                    <a:gd name="T6" fmla="*/ 0 w 1699"/>
                    <a:gd name="T7" fmla="*/ 0 h 269"/>
                    <a:gd name="T8" fmla="*/ 0 w 1699"/>
                    <a:gd name="T9" fmla="*/ 0 h 269"/>
                    <a:gd name="T10" fmla="*/ 0 60000 65536"/>
                    <a:gd name="T11" fmla="*/ 0 60000 65536"/>
                    <a:gd name="T12" fmla="*/ 0 60000 65536"/>
                    <a:gd name="T13" fmla="*/ 0 60000 65536"/>
                    <a:gd name="T14" fmla="*/ 0 60000 65536"/>
                    <a:gd name="T15" fmla="*/ 0 w 1699"/>
                    <a:gd name="T16" fmla="*/ 0 h 269"/>
                    <a:gd name="T17" fmla="*/ 1699 w 1699"/>
                    <a:gd name="T18" fmla="*/ 269 h 269"/>
                  </a:gdLst>
                  <a:ahLst/>
                  <a:cxnLst>
                    <a:cxn ang="T10">
                      <a:pos x="T0" y="T1"/>
                    </a:cxn>
                    <a:cxn ang="T11">
                      <a:pos x="T2" y="T3"/>
                    </a:cxn>
                    <a:cxn ang="T12">
                      <a:pos x="T4" y="T5"/>
                    </a:cxn>
                    <a:cxn ang="T13">
                      <a:pos x="T6" y="T7"/>
                    </a:cxn>
                    <a:cxn ang="T14">
                      <a:pos x="T8" y="T9"/>
                    </a:cxn>
                  </a:cxnLst>
                  <a:rect l="T15" t="T16" r="T17" b="T18"/>
                  <a:pathLst>
                    <a:path w="1699" h="269">
                      <a:moveTo>
                        <a:pt x="0" y="0"/>
                      </a:moveTo>
                      <a:lnTo>
                        <a:pt x="1381" y="1"/>
                      </a:lnTo>
                      <a:lnTo>
                        <a:pt x="1699" y="268"/>
                      </a:lnTo>
                      <a:lnTo>
                        <a:pt x="256" y="269"/>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3" name="Freeform 878"/>
                <p:cNvSpPr>
                  <a:spLocks/>
                </p:cNvSpPr>
                <p:nvPr/>
              </p:nvSpPr>
              <p:spPr bwMode="auto">
                <a:xfrm>
                  <a:off x="2955" y="2177"/>
                  <a:ext cx="63" cy="75"/>
                </a:xfrm>
                <a:custGeom>
                  <a:avLst/>
                  <a:gdLst>
                    <a:gd name="T0" fmla="*/ 0 w 105"/>
                    <a:gd name="T1" fmla="*/ 0 h 126"/>
                    <a:gd name="T2" fmla="*/ 0 w 105"/>
                    <a:gd name="T3" fmla="*/ 1 h 126"/>
                    <a:gd name="T4" fmla="*/ 1 w 105"/>
                    <a:gd name="T5" fmla="*/ 1 h 126"/>
                    <a:gd name="T6" fmla="*/ 1 w 105"/>
                    <a:gd name="T7" fmla="*/ 1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4" name="Rectangle 879"/>
                <p:cNvSpPr>
                  <a:spLocks noChangeArrowheads="1"/>
                </p:cNvSpPr>
                <p:nvPr/>
              </p:nvSpPr>
              <p:spPr bwMode="auto">
                <a:xfrm>
                  <a:off x="3025"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5" name="Rectangle 880"/>
                <p:cNvSpPr>
                  <a:spLocks noChangeArrowheads="1"/>
                </p:cNvSpPr>
                <p:nvPr/>
              </p:nvSpPr>
              <p:spPr bwMode="auto">
                <a:xfrm>
                  <a:off x="3233"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6" name="Rectangle 881"/>
                <p:cNvSpPr>
                  <a:spLocks noChangeArrowheads="1"/>
                </p:cNvSpPr>
                <p:nvPr/>
              </p:nvSpPr>
              <p:spPr bwMode="auto">
                <a:xfrm>
                  <a:off x="3181"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7" name="Rectangle 882"/>
                <p:cNvSpPr>
                  <a:spLocks noChangeArrowheads="1"/>
                </p:cNvSpPr>
                <p:nvPr/>
              </p:nvSpPr>
              <p:spPr bwMode="auto">
                <a:xfrm>
                  <a:off x="3129"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8" name="Rectangle 883"/>
                <p:cNvSpPr>
                  <a:spLocks noChangeArrowheads="1"/>
                </p:cNvSpPr>
                <p:nvPr/>
              </p:nvSpPr>
              <p:spPr bwMode="auto">
                <a:xfrm>
                  <a:off x="3077" y="2392"/>
                  <a:ext cx="41"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79" name="Rectangle 884"/>
                <p:cNvSpPr>
                  <a:spLocks noChangeArrowheads="1"/>
                </p:cNvSpPr>
                <p:nvPr/>
              </p:nvSpPr>
              <p:spPr bwMode="auto">
                <a:xfrm>
                  <a:off x="3337"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0" name="Rectangle 885"/>
                <p:cNvSpPr>
                  <a:spLocks noChangeArrowheads="1"/>
                </p:cNvSpPr>
                <p:nvPr/>
              </p:nvSpPr>
              <p:spPr bwMode="auto">
                <a:xfrm>
                  <a:off x="3285" y="2392"/>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1" name="Rectangle 886"/>
                <p:cNvSpPr>
                  <a:spLocks noChangeArrowheads="1"/>
                </p:cNvSpPr>
                <p:nvPr/>
              </p:nvSpPr>
              <p:spPr bwMode="auto">
                <a:xfrm>
                  <a:off x="3025"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2" name="Rectangle 887"/>
                <p:cNvSpPr>
                  <a:spLocks noChangeArrowheads="1"/>
                </p:cNvSpPr>
                <p:nvPr/>
              </p:nvSpPr>
              <p:spPr bwMode="auto">
                <a:xfrm>
                  <a:off x="3237"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3" name="Rectangle 888"/>
                <p:cNvSpPr>
                  <a:spLocks noChangeArrowheads="1"/>
                </p:cNvSpPr>
                <p:nvPr/>
              </p:nvSpPr>
              <p:spPr bwMode="auto">
                <a:xfrm>
                  <a:off x="3125"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4" name="Rectangle 889"/>
                <p:cNvSpPr>
                  <a:spLocks noChangeArrowheads="1"/>
                </p:cNvSpPr>
                <p:nvPr/>
              </p:nvSpPr>
              <p:spPr bwMode="auto">
                <a:xfrm>
                  <a:off x="3075" y="2477"/>
                  <a:ext cx="41"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5" name="Rectangle 890"/>
                <p:cNvSpPr>
                  <a:spLocks noChangeArrowheads="1"/>
                </p:cNvSpPr>
                <p:nvPr/>
              </p:nvSpPr>
              <p:spPr bwMode="auto">
                <a:xfrm>
                  <a:off x="3337"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6" name="Rectangle 891"/>
                <p:cNvSpPr>
                  <a:spLocks noChangeArrowheads="1"/>
                </p:cNvSpPr>
                <p:nvPr/>
              </p:nvSpPr>
              <p:spPr bwMode="auto">
                <a:xfrm>
                  <a:off x="3287" y="2477"/>
                  <a:ext cx="39" cy="41"/>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7" name="Rectangle 892"/>
                <p:cNvSpPr>
                  <a:spLocks noChangeArrowheads="1"/>
                </p:cNvSpPr>
                <p:nvPr/>
              </p:nvSpPr>
              <p:spPr bwMode="auto">
                <a:xfrm>
                  <a:off x="3025"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8" name="Rectangle 893"/>
                <p:cNvSpPr>
                  <a:spLocks noChangeArrowheads="1"/>
                </p:cNvSpPr>
                <p:nvPr/>
              </p:nvSpPr>
              <p:spPr bwMode="auto">
                <a:xfrm>
                  <a:off x="3233"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89" name="Rectangle 894"/>
                <p:cNvSpPr>
                  <a:spLocks noChangeArrowheads="1"/>
                </p:cNvSpPr>
                <p:nvPr/>
              </p:nvSpPr>
              <p:spPr bwMode="auto">
                <a:xfrm>
                  <a:off x="3181"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90" name="Rectangle 895"/>
                <p:cNvSpPr>
                  <a:spLocks noChangeArrowheads="1"/>
                </p:cNvSpPr>
                <p:nvPr/>
              </p:nvSpPr>
              <p:spPr bwMode="auto">
                <a:xfrm>
                  <a:off x="3129"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91" name="Rectangle 896"/>
                <p:cNvSpPr>
                  <a:spLocks noChangeArrowheads="1"/>
                </p:cNvSpPr>
                <p:nvPr/>
              </p:nvSpPr>
              <p:spPr bwMode="auto">
                <a:xfrm>
                  <a:off x="3077" y="2268"/>
                  <a:ext cx="41"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92" name="Rectangle 897"/>
                <p:cNvSpPr>
                  <a:spLocks noChangeArrowheads="1"/>
                </p:cNvSpPr>
                <p:nvPr/>
              </p:nvSpPr>
              <p:spPr bwMode="auto">
                <a:xfrm>
                  <a:off x="3337"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93" name="Rectangle 898"/>
                <p:cNvSpPr>
                  <a:spLocks noChangeArrowheads="1"/>
                </p:cNvSpPr>
                <p:nvPr/>
              </p:nvSpPr>
              <p:spPr bwMode="auto">
                <a:xfrm>
                  <a:off x="3285" y="2268"/>
                  <a:ext cx="39" cy="2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697" name="Group 899"/>
              <p:cNvGrpSpPr>
                <a:grpSpLocks/>
              </p:cNvGrpSpPr>
              <p:nvPr/>
            </p:nvGrpSpPr>
            <p:grpSpPr bwMode="auto">
              <a:xfrm rot="4876747">
                <a:off x="2241" y="1151"/>
                <a:ext cx="212" cy="212"/>
                <a:chOff x="2483" y="1078"/>
                <a:chExt cx="212" cy="212"/>
              </a:xfrm>
            </p:grpSpPr>
            <p:sp>
              <p:nvSpPr>
                <p:cNvPr id="49723" name="AutoShape 900"/>
                <p:cNvSpPr>
                  <a:spLocks noChangeArrowheads="1"/>
                </p:cNvSpPr>
                <p:nvPr/>
              </p:nvSpPr>
              <p:spPr bwMode="auto">
                <a:xfrm rot="6080137">
                  <a:off x="2483" y="1078"/>
                  <a:ext cx="212"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328 w 21600"/>
                    <a:gd name="T13" fmla="*/ 0 h 21600"/>
                    <a:gd name="T14" fmla="*/ 9272 w 21600"/>
                    <a:gd name="T15" fmla="*/ 10392 h 21600"/>
                  </a:gdLst>
                  <a:ahLst/>
                  <a:cxnLst>
                    <a:cxn ang="T8">
                      <a:pos x="T0" y="T1"/>
                    </a:cxn>
                    <a:cxn ang="T9">
                      <a:pos x="T2" y="T3"/>
                    </a:cxn>
                    <a:cxn ang="T10">
                      <a:pos x="T4" y="T5"/>
                    </a:cxn>
                    <a:cxn ang="T11">
                      <a:pos x="T6" y="T7"/>
                    </a:cxn>
                  </a:cxnLst>
                  <a:rect l="T12" t="T13" r="T14" b="T15"/>
                  <a:pathLst>
                    <a:path w="21600" h="21600">
                      <a:moveTo>
                        <a:pt x="10918" y="10360"/>
                      </a:moveTo>
                      <a:cubicBezTo>
                        <a:pt x="11117" y="10414"/>
                        <a:pt x="11255" y="10594"/>
                        <a:pt x="11255" y="10800"/>
                      </a:cubicBezTo>
                      <a:cubicBezTo>
                        <a:pt x="11255" y="11051"/>
                        <a:pt x="11051" y="11255"/>
                        <a:pt x="10800" y="11255"/>
                      </a:cubicBezTo>
                      <a:cubicBezTo>
                        <a:pt x="10548" y="11255"/>
                        <a:pt x="10345" y="11051"/>
                        <a:pt x="10345" y="10800"/>
                      </a:cubicBezTo>
                      <a:cubicBezTo>
                        <a:pt x="10344" y="10594"/>
                        <a:pt x="10482" y="10414"/>
                        <a:pt x="10681" y="10360"/>
                      </a:cubicBezTo>
                      <a:lnTo>
                        <a:pt x="7980" y="374"/>
                      </a:lnTo>
                      <a:cubicBezTo>
                        <a:pt x="3270" y="1648"/>
                        <a:pt x="-1" y="5921"/>
                        <a:pt x="0" y="10800"/>
                      </a:cubicBezTo>
                      <a:cubicBezTo>
                        <a:pt x="0" y="16764"/>
                        <a:pt x="4835" y="21600"/>
                        <a:pt x="10800" y="21600"/>
                      </a:cubicBezTo>
                      <a:cubicBezTo>
                        <a:pt x="16764" y="21600"/>
                        <a:pt x="21600" y="16764"/>
                        <a:pt x="21600" y="10800"/>
                      </a:cubicBezTo>
                      <a:cubicBezTo>
                        <a:pt x="21600" y="5921"/>
                        <a:pt x="18329" y="1648"/>
                        <a:pt x="13619" y="37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24" name="AutoShape 901"/>
                <p:cNvSpPr>
                  <a:spLocks noChangeArrowheads="1"/>
                </p:cNvSpPr>
                <p:nvPr/>
              </p:nvSpPr>
              <p:spPr bwMode="auto">
                <a:xfrm rot="6080137">
                  <a:off x="2515" y="1110"/>
                  <a:ext cx="148" cy="1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05 w 21600"/>
                    <a:gd name="T13" fmla="*/ 0 h 21600"/>
                    <a:gd name="T14" fmla="*/ 9195 w 21600"/>
                    <a:gd name="T15" fmla="*/ 10362 h 21600"/>
                  </a:gdLst>
                  <a:ahLst/>
                  <a:cxnLst>
                    <a:cxn ang="T8">
                      <a:pos x="T0" y="T1"/>
                    </a:cxn>
                    <a:cxn ang="T9">
                      <a:pos x="T2" y="T3"/>
                    </a:cxn>
                    <a:cxn ang="T10">
                      <a:pos x="T4" y="T5"/>
                    </a:cxn>
                    <a:cxn ang="T11">
                      <a:pos x="T6" y="T7"/>
                    </a:cxn>
                  </a:cxnLst>
                  <a:rect l="T12" t="T13" r="T14" b="T15"/>
                  <a:pathLst>
                    <a:path w="21600" h="21600">
                      <a:moveTo>
                        <a:pt x="10918" y="10360"/>
                      </a:moveTo>
                      <a:cubicBezTo>
                        <a:pt x="11117" y="10414"/>
                        <a:pt x="11255" y="10594"/>
                        <a:pt x="11255" y="10800"/>
                      </a:cubicBezTo>
                      <a:cubicBezTo>
                        <a:pt x="11255" y="11051"/>
                        <a:pt x="11051" y="11255"/>
                        <a:pt x="10800" y="11255"/>
                      </a:cubicBezTo>
                      <a:cubicBezTo>
                        <a:pt x="10548" y="11255"/>
                        <a:pt x="10345" y="11051"/>
                        <a:pt x="10345" y="10800"/>
                      </a:cubicBezTo>
                      <a:cubicBezTo>
                        <a:pt x="10344" y="10594"/>
                        <a:pt x="10482" y="10414"/>
                        <a:pt x="10681" y="10360"/>
                      </a:cubicBezTo>
                      <a:lnTo>
                        <a:pt x="7980" y="374"/>
                      </a:lnTo>
                      <a:cubicBezTo>
                        <a:pt x="3270" y="1648"/>
                        <a:pt x="-1" y="5921"/>
                        <a:pt x="0" y="10800"/>
                      </a:cubicBezTo>
                      <a:cubicBezTo>
                        <a:pt x="0" y="16764"/>
                        <a:pt x="4835" y="21600"/>
                        <a:pt x="10800" y="21600"/>
                      </a:cubicBezTo>
                      <a:cubicBezTo>
                        <a:pt x="16764" y="21600"/>
                        <a:pt x="21600" y="16764"/>
                        <a:pt x="21600" y="10800"/>
                      </a:cubicBezTo>
                      <a:cubicBezTo>
                        <a:pt x="21600" y="5921"/>
                        <a:pt x="18329" y="1648"/>
                        <a:pt x="13619" y="37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25" name="AutoShape 902"/>
                <p:cNvSpPr>
                  <a:spLocks noChangeArrowheads="1"/>
                </p:cNvSpPr>
                <p:nvPr/>
              </p:nvSpPr>
              <p:spPr bwMode="auto">
                <a:xfrm rot="6080137">
                  <a:off x="2542" y="1137"/>
                  <a:ext cx="94"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09 w 21600"/>
                    <a:gd name="T13" fmla="*/ 0 h 21600"/>
                    <a:gd name="T14" fmla="*/ 9191 w 21600"/>
                    <a:gd name="T15" fmla="*/ 10340 h 21600"/>
                  </a:gdLst>
                  <a:ahLst/>
                  <a:cxnLst>
                    <a:cxn ang="T8">
                      <a:pos x="T0" y="T1"/>
                    </a:cxn>
                    <a:cxn ang="T9">
                      <a:pos x="T2" y="T3"/>
                    </a:cxn>
                    <a:cxn ang="T10">
                      <a:pos x="T4" y="T5"/>
                    </a:cxn>
                    <a:cxn ang="T11">
                      <a:pos x="T6" y="T7"/>
                    </a:cxn>
                  </a:cxnLst>
                  <a:rect l="T12" t="T13" r="T14" b="T15"/>
                  <a:pathLst>
                    <a:path w="21600" h="21600">
                      <a:moveTo>
                        <a:pt x="10918" y="10360"/>
                      </a:moveTo>
                      <a:cubicBezTo>
                        <a:pt x="11117" y="10414"/>
                        <a:pt x="11255" y="10594"/>
                        <a:pt x="11255" y="10800"/>
                      </a:cubicBezTo>
                      <a:cubicBezTo>
                        <a:pt x="11255" y="11051"/>
                        <a:pt x="11051" y="11255"/>
                        <a:pt x="10800" y="11255"/>
                      </a:cubicBezTo>
                      <a:cubicBezTo>
                        <a:pt x="10548" y="11255"/>
                        <a:pt x="10345" y="11051"/>
                        <a:pt x="10345" y="10800"/>
                      </a:cubicBezTo>
                      <a:cubicBezTo>
                        <a:pt x="10344" y="10594"/>
                        <a:pt x="10482" y="10414"/>
                        <a:pt x="10681" y="10360"/>
                      </a:cubicBezTo>
                      <a:lnTo>
                        <a:pt x="7980" y="374"/>
                      </a:lnTo>
                      <a:cubicBezTo>
                        <a:pt x="3270" y="1648"/>
                        <a:pt x="-1" y="5921"/>
                        <a:pt x="0" y="10800"/>
                      </a:cubicBezTo>
                      <a:cubicBezTo>
                        <a:pt x="0" y="16764"/>
                        <a:pt x="4835" y="21600"/>
                        <a:pt x="10800" y="21600"/>
                      </a:cubicBezTo>
                      <a:cubicBezTo>
                        <a:pt x="16764" y="21600"/>
                        <a:pt x="21600" y="16764"/>
                        <a:pt x="21600" y="10800"/>
                      </a:cubicBezTo>
                      <a:cubicBezTo>
                        <a:pt x="21600" y="5921"/>
                        <a:pt x="18329" y="1648"/>
                        <a:pt x="13619" y="37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698" name="Group 903"/>
              <p:cNvGrpSpPr>
                <a:grpSpLocks/>
              </p:cNvGrpSpPr>
              <p:nvPr/>
            </p:nvGrpSpPr>
            <p:grpSpPr bwMode="auto">
              <a:xfrm>
                <a:off x="2299" y="1243"/>
                <a:ext cx="74" cy="301"/>
                <a:chOff x="2863" y="1869"/>
                <a:chExt cx="87" cy="353"/>
              </a:xfrm>
            </p:grpSpPr>
            <p:sp>
              <p:nvSpPr>
                <p:cNvPr id="49699" name="Oval 904"/>
                <p:cNvSpPr>
                  <a:spLocks noChangeArrowheads="1"/>
                </p:cNvSpPr>
                <p:nvPr/>
              </p:nvSpPr>
              <p:spPr bwMode="auto">
                <a:xfrm>
                  <a:off x="2878" y="1983"/>
                  <a:ext cx="35" cy="46"/>
                </a:xfrm>
                <a:prstGeom prst="ellipse">
                  <a:avLst/>
                </a:prstGeom>
                <a:gradFill rotWithShape="1">
                  <a:gsLst>
                    <a:gs pos="0">
                      <a:srgbClr val="888888"/>
                    </a:gs>
                    <a:gs pos="100000">
                      <a:schemeClr val="bg2"/>
                    </a:gs>
                  </a:gsLst>
                  <a:path path="shape">
                    <a:fillToRect l="50000" t="50000" r="50000" b="50000"/>
                  </a:path>
                </a:gradFill>
                <a:ln w="3175">
                  <a:solidFill>
                    <a:srgbClr val="000000">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700" name="Line 905"/>
                <p:cNvSpPr>
                  <a:spLocks noChangeShapeType="1"/>
                </p:cNvSpPr>
                <p:nvPr/>
              </p:nvSpPr>
              <p:spPr bwMode="auto">
                <a:xfrm flipH="1">
                  <a:off x="2863" y="1880"/>
                  <a:ext cx="52" cy="3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1" name="Line 906"/>
                <p:cNvSpPr>
                  <a:spLocks noChangeShapeType="1"/>
                </p:cNvSpPr>
                <p:nvPr/>
              </p:nvSpPr>
              <p:spPr bwMode="auto">
                <a:xfrm>
                  <a:off x="2913" y="1884"/>
                  <a:ext cx="18" cy="3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2" name="Line 907"/>
                <p:cNvSpPr>
                  <a:spLocks noChangeShapeType="1"/>
                </p:cNvSpPr>
                <p:nvPr/>
              </p:nvSpPr>
              <p:spPr bwMode="auto">
                <a:xfrm flipH="1">
                  <a:off x="2882" y="1883"/>
                  <a:ext cx="33" cy="3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3" name="Line 908"/>
                <p:cNvSpPr>
                  <a:spLocks noChangeShapeType="1"/>
                </p:cNvSpPr>
                <p:nvPr/>
              </p:nvSpPr>
              <p:spPr bwMode="auto">
                <a:xfrm>
                  <a:off x="2917" y="1883"/>
                  <a:ext cx="33" cy="3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4" name="Line 909"/>
                <p:cNvSpPr>
                  <a:spLocks noChangeShapeType="1"/>
                </p:cNvSpPr>
                <p:nvPr/>
              </p:nvSpPr>
              <p:spPr bwMode="auto">
                <a:xfrm flipH="1">
                  <a:off x="2888" y="2177"/>
                  <a:ext cx="5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5" name="Line 910"/>
                <p:cNvSpPr>
                  <a:spLocks noChangeShapeType="1"/>
                </p:cNvSpPr>
                <p:nvPr/>
              </p:nvSpPr>
              <p:spPr bwMode="auto">
                <a:xfrm flipH="1">
                  <a:off x="2871" y="2155"/>
                  <a:ext cx="5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6" name="Line 911"/>
                <p:cNvSpPr>
                  <a:spLocks noChangeShapeType="1"/>
                </p:cNvSpPr>
                <p:nvPr/>
              </p:nvSpPr>
              <p:spPr bwMode="auto">
                <a:xfrm>
                  <a:off x="2871" y="2151"/>
                  <a:ext cx="15" cy="26"/>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7" name="Line 912"/>
                <p:cNvSpPr>
                  <a:spLocks noChangeShapeType="1"/>
                </p:cNvSpPr>
                <p:nvPr/>
              </p:nvSpPr>
              <p:spPr bwMode="auto">
                <a:xfrm>
                  <a:off x="2928" y="2153"/>
                  <a:ext cx="17" cy="2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8" name="Line 913"/>
                <p:cNvSpPr>
                  <a:spLocks noChangeShapeType="1"/>
                </p:cNvSpPr>
                <p:nvPr/>
              </p:nvSpPr>
              <p:spPr bwMode="auto">
                <a:xfrm flipH="1">
                  <a:off x="2892" y="2123"/>
                  <a:ext cx="5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09" name="Line 914"/>
                <p:cNvSpPr>
                  <a:spLocks noChangeShapeType="1"/>
                </p:cNvSpPr>
                <p:nvPr/>
              </p:nvSpPr>
              <p:spPr bwMode="auto">
                <a:xfrm flipH="1">
                  <a:off x="2879" y="2108"/>
                  <a:ext cx="46"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0" name="Line 915"/>
                <p:cNvSpPr>
                  <a:spLocks noChangeShapeType="1"/>
                </p:cNvSpPr>
                <p:nvPr/>
              </p:nvSpPr>
              <p:spPr bwMode="auto">
                <a:xfrm>
                  <a:off x="2879" y="2106"/>
                  <a:ext cx="12"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1" name="Line 916"/>
                <p:cNvSpPr>
                  <a:spLocks noChangeShapeType="1"/>
                </p:cNvSpPr>
                <p:nvPr/>
              </p:nvSpPr>
              <p:spPr bwMode="auto">
                <a:xfrm>
                  <a:off x="2924" y="2106"/>
                  <a:ext cx="18"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2" name="Line 917"/>
                <p:cNvSpPr>
                  <a:spLocks noChangeShapeType="1"/>
                </p:cNvSpPr>
                <p:nvPr/>
              </p:nvSpPr>
              <p:spPr bwMode="auto">
                <a:xfrm flipH="1">
                  <a:off x="2897" y="2075"/>
                  <a:ext cx="39"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3" name="Line 918"/>
                <p:cNvSpPr>
                  <a:spLocks noChangeShapeType="1"/>
                </p:cNvSpPr>
                <p:nvPr/>
              </p:nvSpPr>
              <p:spPr bwMode="auto">
                <a:xfrm flipH="1">
                  <a:off x="2886" y="2058"/>
                  <a:ext cx="36"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4" name="Line 919"/>
                <p:cNvSpPr>
                  <a:spLocks noChangeShapeType="1"/>
                </p:cNvSpPr>
                <p:nvPr/>
              </p:nvSpPr>
              <p:spPr bwMode="auto">
                <a:xfrm flipH="1" flipV="1">
                  <a:off x="2886" y="2058"/>
                  <a:ext cx="12"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5" name="Line 920"/>
                <p:cNvSpPr>
                  <a:spLocks noChangeShapeType="1"/>
                </p:cNvSpPr>
                <p:nvPr/>
              </p:nvSpPr>
              <p:spPr bwMode="auto">
                <a:xfrm flipH="1" flipV="1">
                  <a:off x="2922" y="2058"/>
                  <a:ext cx="14" cy="17"/>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6" name="Line 921"/>
                <p:cNvSpPr>
                  <a:spLocks noChangeShapeType="1"/>
                </p:cNvSpPr>
                <p:nvPr/>
              </p:nvSpPr>
              <p:spPr bwMode="auto">
                <a:xfrm flipH="1">
                  <a:off x="2903" y="2018"/>
                  <a:ext cx="2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7" name="Line 922"/>
                <p:cNvSpPr>
                  <a:spLocks noChangeShapeType="1"/>
                </p:cNvSpPr>
                <p:nvPr/>
              </p:nvSpPr>
              <p:spPr bwMode="auto">
                <a:xfrm flipH="1">
                  <a:off x="2895" y="2006"/>
                  <a:ext cx="26"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8" name="Line 923"/>
                <p:cNvSpPr>
                  <a:spLocks noChangeShapeType="1"/>
                </p:cNvSpPr>
                <p:nvPr/>
              </p:nvSpPr>
              <p:spPr bwMode="auto">
                <a:xfrm>
                  <a:off x="2921" y="2006"/>
                  <a:ext cx="9" cy="12"/>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719" name="Line 924"/>
                <p:cNvSpPr>
                  <a:spLocks noChangeShapeType="1"/>
                </p:cNvSpPr>
                <p:nvPr/>
              </p:nvSpPr>
              <p:spPr bwMode="auto">
                <a:xfrm>
                  <a:off x="2894" y="2006"/>
                  <a:ext cx="9" cy="12"/>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76445" name="Oval 925"/>
                <p:cNvSpPr>
                  <a:spLocks noChangeArrowheads="1"/>
                </p:cNvSpPr>
                <p:nvPr/>
              </p:nvSpPr>
              <p:spPr bwMode="auto">
                <a:xfrm>
                  <a:off x="2913" y="1869"/>
                  <a:ext cx="23" cy="46"/>
                </a:xfrm>
                <a:prstGeom prst="ellipse">
                  <a:avLst/>
                </a:prstGeom>
                <a:gradFill rotWithShape="1">
                  <a:gsLst>
                    <a:gs pos="0">
                      <a:schemeClr val="bg2"/>
                    </a:gs>
                    <a:gs pos="50000">
                      <a:srgbClr val="888888"/>
                    </a:gs>
                    <a:gs pos="100000">
                      <a:schemeClr val="bg2"/>
                    </a:gs>
                  </a:gsLst>
                  <a:lin ang="2700000" scaled="1"/>
                </a:gradFill>
                <a:ln w="3175">
                  <a:solidFill>
                    <a:srgbClr val="000000">
                      <a:alpha val="50000"/>
                    </a:srgbClr>
                  </a:solidFill>
                  <a:round/>
                  <a:headEnd/>
                  <a:tailEnd/>
                </a:ln>
                <a:effectLst/>
              </p:spPr>
              <p:txBody>
                <a:bodyPr wrap="none" anchor="ctr"/>
                <a:lstStyle/>
                <a:p>
                  <a:pPr>
                    <a:defRPr/>
                  </a:pPr>
                  <a:endParaRPr lang="fa-IR"/>
                </a:p>
              </p:txBody>
            </p:sp>
            <p:sp>
              <p:nvSpPr>
                <p:cNvPr id="876446" name="Oval 926"/>
                <p:cNvSpPr>
                  <a:spLocks noChangeArrowheads="1"/>
                </p:cNvSpPr>
                <p:nvPr/>
              </p:nvSpPr>
              <p:spPr bwMode="auto">
                <a:xfrm flipH="1">
                  <a:off x="2884" y="1907"/>
                  <a:ext cx="25" cy="47"/>
                </a:xfrm>
                <a:prstGeom prst="ellipse">
                  <a:avLst/>
                </a:prstGeom>
                <a:gradFill rotWithShape="0">
                  <a:gsLst>
                    <a:gs pos="0">
                      <a:schemeClr val="bg2"/>
                    </a:gs>
                    <a:gs pos="50000">
                      <a:srgbClr val="888888"/>
                    </a:gs>
                    <a:gs pos="100000">
                      <a:schemeClr val="bg2"/>
                    </a:gs>
                  </a:gsLst>
                  <a:lin ang="18900000" scaled="1"/>
                </a:gradFill>
                <a:ln w="3175">
                  <a:solidFill>
                    <a:srgbClr val="000000">
                      <a:alpha val="50000"/>
                    </a:srgbClr>
                  </a:solidFill>
                  <a:round/>
                  <a:headEnd/>
                  <a:tailEnd/>
                </a:ln>
                <a:effectLst/>
              </p:spPr>
              <p:txBody>
                <a:bodyPr wrap="none" anchor="ctr"/>
                <a:lstStyle/>
                <a:p>
                  <a:pPr>
                    <a:defRPr/>
                  </a:pPr>
                  <a:endParaRPr lang="fa-IR"/>
                </a:p>
              </p:txBody>
            </p:sp>
            <p:sp>
              <p:nvSpPr>
                <p:cNvPr id="49722" name="Oval 927"/>
                <p:cNvSpPr>
                  <a:spLocks noChangeArrowheads="1"/>
                </p:cNvSpPr>
                <p:nvPr/>
              </p:nvSpPr>
              <p:spPr bwMode="auto">
                <a:xfrm>
                  <a:off x="2911" y="1949"/>
                  <a:ext cx="35" cy="46"/>
                </a:xfrm>
                <a:prstGeom prst="ellipse">
                  <a:avLst/>
                </a:prstGeom>
                <a:gradFill rotWithShape="1">
                  <a:gsLst>
                    <a:gs pos="0">
                      <a:srgbClr val="888888"/>
                    </a:gs>
                    <a:gs pos="100000">
                      <a:srgbClr val="333333"/>
                    </a:gs>
                  </a:gsLst>
                  <a:path path="shape">
                    <a:fillToRect l="50000" t="50000" r="50000" b="50000"/>
                  </a:path>
                </a:gradFill>
                <a:ln w="3175">
                  <a:solidFill>
                    <a:srgbClr val="000000">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nvGrpSpPr>
            <p:cNvPr id="48759" name="Group 928"/>
            <p:cNvGrpSpPr>
              <a:grpSpLocks/>
            </p:cNvGrpSpPr>
            <p:nvPr/>
          </p:nvGrpSpPr>
          <p:grpSpPr bwMode="auto">
            <a:xfrm>
              <a:off x="3184" y="1128"/>
              <a:ext cx="424" cy="641"/>
              <a:chOff x="3184" y="1231"/>
              <a:chExt cx="424" cy="641"/>
            </a:xfrm>
          </p:grpSpPr>
          <p:grpSp>
            <p:nvGrpSpPr>
              <p:cNvPr id="49618" name="Group 929"/>
              <p:cNvGrpSpPr>
                <a:grpSpLocks/>
              </p:cNvGrpSpPr>
              <p:nvPr/>
            </p:nvGrpSpPr>
            <p:grpSpPr bwMode="auto">
              <a:xfrm rot="-220042">
                <a:off x="3272" y="1231"/>
                <a:ext cx="217" cy="217"/>
                <a:chOff x="811" y="1059"/>
                <a:chExt cx="529" cy="529"/>
              </a:xfrm>
            </p:grpSpPr>
            <p:sp>
              <p:nvSpPr>
                <p:cNvPr id="49693" name="AutoShape 930"/>
                <p:cNvSpPr>
                  <a:spLocks noChangeArrowheads="1"/>
                </p:cNvSpPr>
                <p:nvPr/>
              </p:nvSpPr>
              <p:spPr bwMode="auto">
                <a:xfrm rot="-10643116">
                  <a:off x="811" y="1059"/>
                  <a:ext cx="529" cy="5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391 w 21600"/>
                    <a:gd name="T13" fmla="*/ 0 h 21600"/>
                    <a:gd name="T14" fmla="*/ 12209 w 21600"/>
                    <a:gd name="T15" fmla="*/ 10453 h 21600"/>
                  </a:gdLst>
                  <a:ahLst/>
                  <a:cxnLst>
                    <a:cxn ang="T8">
                      <a:pos x="T0" y="T1"/>
                    </a:cxn>
                    <a:cxn ang="T9">
                      <a:pos x="T2" y="T3"/>
                    </a:cxn>
                    <a:cxn ang="T10">
                      <a:pos x="T4" y="T5"/>
                    </a:cxn>
                    <a:cxn ang="T11">
                      <a:pos x="T6" y="T7"/>
                    </a:cxn>
                  </a:cxnLst>
                  <a:rect l="T12" t="T13" r="T14" b="T15"/>
                  <a:pathLst>
                    <a:path w="21600" h="21600">
                      <a:moveTo>
                        <a:pt x="10803" y="10452"/>
                      </a:moveTo>
                      <a:cubicBezTo>
                        <a:pt x="10994" y="10454"/>
                        <a:pt x="11148" y="10609"/>
                        <a:pt x="11148" y="10800"/>
                      </a:cubicBezTo>
                      <a:cubicBezTo>
                        <a:pt x="11148" y="10992"/>
                        <a:pt x="10992" y="11148"/>
                        <a:pt x="10800" y="11148"/>
                      </a:cubicBezTo>
                      <a:cubicBezTo>
                        <a:pt x="10607" y="11148"/>
                        <a:pt x="10452" y="10992"/>
                        <a:pt x="10452" y="10800"/>
                      </a:cubicBezTo>
                      <a:cubicBezTo>
                        <a:pt x="10451" y="10609"/>
                        <a:pt x="10605" y="10454"/>
                        <a:pt x="10796" y="10452"/>
                      </a:cubicBezTo>
                      <a:lnTo>
                        <a:pt x="10675" y="0"/>
                      </a:lnTo>
                      <a:cubicBezTo>
                        <a:pt x="4760" y="68"/>
                        <a:pt x="-1" y="4883"/>
                        <a:pt x="0" y="10800"/>
                      </a:cubicBezTo>
                      <a:cubicBezTo>
                        <a:pt x="0" y="16764"/>
                        <a:pt x="4835" y="21600"/>
                        <a:pt x="10800" y="21600"/>
                      </a:cubicBezTo>
                      <a:cubicBezTo>
                        <a:pt x="16764" y="21600"/>
                        <a:pt x="21600" y="16764"/>
                        <a:pt x="21600" y="10800"/>
                      </a:cubicBezTo>
                      <a:cubicBezTo>
                        <a:pt x="21600" y="4883"/>
                        <a:pt x="16839" y="68"/>
                        <a:pt x="10924" y="0"/>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94" name="AutoShape 931"/>
                <p:cNvSpPr>
                  <a:spLocks noChangeArrowheads="1"/>
                </p:cNvSpPr>
                <p:nvPr/>
              </p:nvSpPr>
              <p:spPr bwMode="auto">
                <a:xfrm rot="-10643116">
                  <a:off x="891" y="1139"/>
                  <a:ext cx="369" cy="3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600 w 21600"/>
                    <a:gd name="T13" fmla="*/ 0 h 21600"/>
                    <a:gd name="T14" fmla="*/ 12000 w 21600"/>
                    <a:gd name="T15" fmla="*/ 10420 h 21600"/>
                  </a:gdLst>
                  <a:ahLst/>
                  <a:cxnLst>
                    <a:cxn ang="T8">
                      <a:pos x="T0" y="T1"/>
                    </a:cxn>
                    <a:cxn ang="T9">
                      <a:pos x="T2" y="T3"/>
                    </a:cxn>
                    <a:cxn ang="T10">
                      <a:pos x="T4" y="T5"/>
                    </a:cxn>
                    <a:cxn ang="T11">
                      <a:pos x="T6" y="T7"/>
                    </a:cxn>
                  </a:cxnLst>
                  <a:rect l="T12" t="T13" r="T14" b="T15"/>
                  <a:pathLst>
                    <a:path w="21600" h="21600">
                      <a:moveTo>
                        <a:pt x="10810" y="10418"/>
                      </a:moveTo>
                      <a:cubicBezTo>
                        <a:pt x="11017" y="10424"/>
                        <a:pt x="11182" y="10593"/>
                        <a:pt x="11182" y="10800"/>
                      </a:cubicBezTo>
                      <a:cubicBezTo>
                        <a:pt x="11182" y="11010"/>
                        <a:pt x="11010" y="11182"/>
                        <a:pt x="10800" y="11182"/>
                      </a:cubicBezTo>
                      <a:cubicBezTo>
                        <a:pt x="10589" y="11182"/>
                        <a:pt x="10418" y="11010"/>
                        <a:pt x="10418" y="10800"/>
                      </a:cubicBezTo>
                      <a:cubicBezTo>
                        <a:pt x="10417" y="10593"/>
                        <a:pt x="10582" y="10424"/>
                        <a:pt x="10789" y="10418"/>
                      </a:cubicBezTo>
                      <a:lnTo>
                        <a:pt x="10489" y="4"/>
                      </a:lnTo>
                      <a:cubicBezTo>
                        <a:pt x="4647" y="172"/>
                        <a:pt x="-1" y="4956"/>
                        <a:pt x="0" y="10800"/>
                      </a:cubicBezTo>
                      <a:cubicBezTo>
                        <a:pt x="0" y="16764"/>
                        <a:pt x="4835" y="21600"/>
                        <a:pt x="10800" y="21600"/>
                      </a:cubicBezTo>
                      <a:cubicBezTo>
                        <a:pt x="16764" y="21600"/>
                        <a:pt x="21600" y="16764"/>
                        <a:pt x="21600" y="10800"/>
                      </a:cubicBezTo>
                      <a:cubicBezTo>
                        <a:pt x="21600" y="4956"/>
                        <a:pt x="16952" y="172"/>
                        <a:pt x="11110" y="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95" name="AutoShape 932"/>
                <p:cNvSpPr>
                  <a:spLocks noChangeArrowheads="1"/>
                </p:cNvSpPr>
                <p:nvPr/>
              </p:nvSpPr>
              <p:spPr bwMode="auto">
                <a:xfrm rot="-10643116">
                  <a:off x="958" y="1206"/>
                  <a:ext cx="235" cy="2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0019 w 21600"/>
                    <a:gd name="T13" fmla="*/ 0 h 21600"/>
                    <a:gd name="T14" fmla="*/ 11581 w 21600"/>
                    <a:gd name="T15" fmla="*/ 9559 h 21600"/>
                  </a:gdLst>
                  <a:ahLst/>
                  <a:cxnLst>
                    <a:cxn ang="T8">
                      <a:pos x="T0" y="T1"/>
                    </a:cxn>
                    <a:cxn ang="T9">
                      <a:pos x="T2" y="T3"/>
                    </a:cxn>
                    <a:cxn ang="T10">
                      <a:pos x="T4" y="T5"/>
                    </a:cxn>
                    <a:cxn ang="T11">
                      <a:pos x="T6" y="T7"/>
                    </a:cxn>
                  </a:cxnLst>
                  <a:rect l="T12" t="T13" r="T14" b="T15"/>
                  <a:pathLst>
                    <a:path w="21600" h="21600">
                      <a:moveTo>
                        <a:pt x="10880" y="9554"/>
                      </a:moveTo>
                      <a:cubicBezTo>
                        <a:pt x="11537" y="9597"/>
                        <a:pt x="12048" y="10142"/>
                        <a:pt x="12048" y="10800"/>
                      </a:cubicBezTo>
                      <a:cubicBezTo>
                        <a:pt x="12048" y="11489"/>
                        <a:pt x="11489" y="12048"/>
                        <a:pt x="10800" y="12048"/>
                      </a:cubicBezTo>
                      <a:cubicBezTo>
                        <a:pt x="10110" y="12048"/>
                        <a:pt x="9552" y="11489"/>
                        <a:pt x="9552" y="10800"/>
                      </a:cubicBezTo>
                      <a:cubicBezTo>
                        <a:pt x="9551" y="10142"/>
                        <a:pt x="10062" y="9597"/>
                        <a:pt x="10719" y="9554"/>
                      </a:cubicBezTo>
                      <a:lnTo>
                        <a:pt x="10099" y="22"/>
                      </a:lnTo>
                      <a:cubicBezTo>
                        <a:pt x="4418" y="392"/>
                        <a:pt x="-1" y="5107"/>
                        <a:pt x="0" y="10800"/>
                      </a:cubicBezTo>
                      <a:cubicBezTo>
                        <a:pt x="0" y="16764"/>
                        <a:pt x="4835" y="21600"/>
                        <a:pt x="10800" y="21600"/>
                      </a:cubicBezTo>
                      <a:cubicBezTo>
                        <a:pt x="16764" y="21600"/>
                        <a:pt x="21600" y="16764"/>
                        <a:pt x="21600" y="10800"/>
                      </a:cubicBezTo>
                      <a:cubicBezTo>
                        <a:pt x="21600" y="5107"/>
                        <a:pt x="17181" y="392"/>
                        <a:pt x="11500" y="22"/>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9619" name="Group 933"/>
              <p:cNvGrpSpPr>
                <a:grpSpLocks/>
              </p:cNvGrpSpPr>
              <p:nvPr/>
            </p:nvGrpSpPr>
            <p:grpSpPr bwMode="auto">
              <a:xfrm>
                <a:off x="3184" y="1793"/>
                <a:ext cx="424" cy="79"/>
                <a:chOff x="559" y="1850"/>
                <a:chExt cx="897" cy="165"/>
              </a:xfrm>
            </p:grpSpPr>
            <p:sp>
              <p:nvSpPr>
                <p:cNvPr id="49690" name="Rectangle 934"/>
                <p:cNvSpPr>
                  <a:spLocks noChangeArrowheads="1"/>
                </p:cNvSpPr>
                <p:nvPr/>
              </p:nvSpPr>
              <p:spPr bwMode="auto">
                <a:xfrm>
                  <a:off x="693" y="1993"/>
                  <a:ext cx="763" cy="22"/>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91" name="Freeform 935"/>
                <p:cNvSpPr>
                  <a:spLocks/>
                </p:cNvSpPr>
                <p:nvPr/>
              </p:nvSpPr>
              <p:spPr bwMode="auto">
                <a:xfrm>
                  <a:off x="559" y="1850"/>
                  <a:ext cx="897" cy="143"/>
                </a:xfrm>
                <a:custGeom>
                  <a:avLst/>
                  <a:gdLst>
                    <a:gd name="T0" fmla="*/ 0 w 1699"/>
                    <a:gd name="T1" fmla="*/ 0 h 269"/>
                    <a:gd name="T2" fmla="*/ 2 w 1699"/>
                    <a:gd name="T3" fmla="*/ 1 h 269"/>
                    <a:gd name="T4" fmla="*/ 3 w 1699"/>
                    <a:gd name="T5" fmla="*/ 1 h 269"/>
                    <a:gd name="T6" fmla="*/ 1 w 1699"/>
                    <a:gd name="T7" fmla="*/ 1 h 269"/>
                    <a:gd name="T8" fmla="*/ 0 w 1699"/>
                    <a:gd name="T9" fmla="*/ 0 h 269"/>
                    <a:gd name="T10" fmla="*/ 0 60000 65536"/>
                    <a:gd name="T11" fmla="*/ 0 60000 65536"/>
                    <a:gd name="T12" fmla="*/ 0 60000 65536"/>
                    <a:gd name="T13" fmla="*/ 0 60000 65536"/>
                    <a:gd name="T14" fmla="*/ 0 60000 65536"/>
                    <a:gd name="T15" fmla="*/ 0 w 1699"/>
                    <a:gd name="T16" fmla="*/ 0 h 269"/>
                    <a:gd name="T17" fmla="*/ 1699 w 1699"/>
                    <a:gd name="T18" fmla="*/ 269 h 269"/>
                  </a:gdLst>
                  <a:ahLst/>
                  <a:cxnLst>
                    <a:cxn ang="T10">
                      <a:pos x="T0" y="T1"/>
                    </a:cxn>
                    <a:cxn ang="T11">
                      <a:pos x="T2" y="T3"/>
                    </a:cxn>
                    <a:cxn ang="T12">
                      <a:pos x="T4" y="T5"/>
                    </a:cxn>
                    <a:cxn ang="T13">
                      <a:pos x="T6" y="T7"/>
                    </a:cxn>
                    <a:cxn ang="T14">
                      <a:pos x="T8" y="T9"/>
                    </a:cxn>
                  </a:cxnLst>
                  <a:rect l="T15" t="T16" r="T17" b="T18"/>
                  <a:pathLst>
                    <a:path w="1699" h="269">
                      <a:moveTo>
                        <a:pt x="0" y="0"/>
                      </a:moveTo>
                      <a:lnTo>
                        <a:pt x="1381" y="1"/>
                      </a:lnTo>
                      <a:lnTo>
                        <a:pt x="1699" y="268"/>
                      </a:lnTo>
                      <a:lnTo>
                        <a:pt x="256" y="269"/>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92" name="Freeform 936"/>
                <p:cNvSpPr>
                  <a:spLocks/>
                </p:cNvSpPr>
                <p:nvPr/>
              </p:nvSpPr>
              <p:spPr bwMode="auto">
                <a:xfrm>
                  <a:off x="559" y="1852"/>
                  <a:ext cx="134" cy="161"/>
                </a:xfrm>
                <a:custGeom>
                  <a:avLst/>
                  <a:gdLst>
                    <a:gd name="T0" fmla="*/ 0 w 105"/>
                    <a:gd name="T1" fmla="*/ 0 h 126"/>
                    <a:gd name="T2" fmla="*/ 0 w 105"/>
                    <a:gd name="T3" fmla="*/ 221 h 126"/>
                    <a:gd name="T4" fmla="*/ 1202 w 105"/>
                    <a:gd name="T5" fmla="*/ 1459 h 126"/>
                    <a:gd name="T6" fmla="*/ 1202 w 105"/>
                    <a:gd name="T7" fmla="*/ 126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9620" name="Rectangle 937"/>
              <p:cNvSpPr>
                <a:spLocks noChangeArrowheads="1"/>
              </p:cNvSpPr>
              <p:nvPr/>
            </p:nvSpPr>
            <p:spPr bwMode="auto">
              <a:xfrm>
                <a:off x="3262" y="1612"/>
                <a:ext cx="322" cy="241"/>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1" name="Freeform 938"/>
              <p:cNvSpPr>
                <a:spLocks/>
              </p:cNvSpPr>
              <p:nvPr/>
            </p:nvSpPr>
            <p:spPr bwMode="auto">
              <a:xfrm>
                <a:off x="3202" y="1549"/>
                <a:ext cx="61" cy="304"/>
              </a:xfrm>
              <a:custGeom>
                <a:avLst/>
                <a:gdLst>
                  <a:gd name="T0" fmla="*/ 0 w 283"/>
                  <a:gd name="T1" fmla="*/ 0 h 1392"/>
                  <a:gd name="T2" fmla="*/ 0 w 283"/>
                  <a:gd name="T3" fmla="*/ 0 h 1392"/>
                  <a:gd name="T4" fmla="*/ 0 w 283"/>
                  <a:gd name="T5" fmla="*/ 0 h 1392"/>
                  <a:gd name="T6" fmla="*/ 0 w 283"/>
                  <a:gd name="T7" fmla="*/ 0 h 1392"/>
                  <a:gd name="T8" fmla="*/ 0 w 283"/>
                  <a:gd name="T9" fmla="*/ 0 h 1392"/>
                  <a:gd name="T10" fmla="*/ 0 60000 65536"/>
                  <a:gd name="T11" fmla="*/ 0 60000 65536"/>
                  <a:gd name="T12" fmla="*/ 0 60000 65536"/>
                  <a:gd name="T13" fmla="*/ 0 60000 65536"/>
                  <a:gd name="T14" fmla="*/ 0 60000 65536"/>
                  <a:gd name="T15" fmla="*/ 0 w 283"/>
                  <a:gd name="T16" fmla="*/ 0 h 1392"/>
                  <a:gd name="T17" fmla="*/ 283 w 283"/>
                  <a:gd name="T18" fmla="*/ 1392 h 1392"/>
                </a:gdLst>
                <a:ahLst/>
                <a:cxnLst>
                  <a:cxn ang="T10">
                    <a:pos x="T0" y="T1"/>
                  </a:cxn>
                  <a:cxn ang="T11">
                    <a:pos x="T2" y="T3"/>
                  </a:cxn>
                  <a:cxn ang="T12">
                    <a:pos x="T4" y="T5"/>
                  </a:cxn>
                  <a:cxn ang="T13">
                    <a:pos x="T6" y="T7"/>
                  </a:cxn>
                  <a:cxn ang="T14">
                    <a:pos x="T8" y="T9"/>
                  </a:cxn>
                </a:cxnLst>
                <a:rect l="T15" t="T16" r="T17" b="T18"/>
                <a:pathLst>
                  <a:path w="283" h="1392">
                    <a:moveTo>
                      <a:pt x="1" y="0"/>
                    </a:moveTo>
                    <a:lnTo>
                      <a:pt x="0" y="1104"/>
                    </a:lnTo>
                    <a:lnTo>
                      <a:pt x="282" y="1392"/>
                    </a:lnTo>
                    <a:lnTo>
                      <a:pt x="283" y="286"/>
                    </a:lnTo>
                    <a:lnTo>
                      <a:pt x="1" y="0"/>
                    </a:lnTo>
                    <a:close/>
                  </a:path>
                </a:pathLst>
              </a:custGeom>
              <a:solidFill>
                <a:srgbClr val="678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2" name="Freeform 939"/>
              <p:cNvSpPr>
                <a:spLocks/>
              </p:cNvSpPr>
              <p:nvPr/>
            </p:nvSpPr>
            <p:spPr bwMode="auto">
              <a:xfrm>
                <a:off x="3202" y="1549"/>
                <a:ext cx="381" cy="63"/>
              </a:xfrm>
              <a:custGeom>
                <a:avLst/>
                <a:gdLst>
                  <a:gd name="T0" fmla="*/ 0 w 1763"/>
                  <a:gd name="T1" fmla="*/ 0 h 288"/>
                  <a:gd name="T2" fmla="*/ 0 w 1763"/>
                  <a:gd name="T3" fmla="*/ 0 h 288"/>
                  <a:gd name="T4" fmla="*/ 0 w 1763"/>
                  <a:gd name="T5" fmla="*/ 0 h 288"/>
                  <a:gd name="T6" fmla="*/ 0 w 1763"/>
                  <a:gd name="T7" fmla="*/ 0 h 288"/>
                  <a:gd name="T8" fmla="*/ 0 w 1763"/>
                  <a:gd name="T9" fmla="*/ 0 h 288"/>
                  <a:gd name="T10" fmla="*/ 0 60000 65536"/>
                  <a:gd name="T11" fmla="*/ 0 60000 65536"/>
                  <a:gd name="T12" fmla="*/ 0 60000 65536"/>
                  <a:gd name="T13" fmla="*/ 0 60000 65536"/>
                  <a:gd name="T14" fmla="*/ 0 60000 65536"/>
                  <a:gd name="T15" fmla="*/ 0 w 1763"/>
                  <a:gd name="T16" fmla="*/ 0 h 288"/>
                  <a:gd name="T17" fmla="*/ 1763 w 1763"/>
                  <a:gd name="T18" fmla="*/ 288 h 288"/>
                </a:gdLst>
                <a:ahLst/>
                <a:cxnLst>
                  <a:cxn ang="T10">
                    <a:pos x="T0" y="T1"/>
                  </a:cxn>
                  <a:cxn ang="T11">
                    <a:pos x="T2" y="T3"/>
                  </a:cxn>
                  <a:cxn ang="T12">
                    <a:pos x="T4" y="T5"/>
                  </a:cxn>
                  <a:cxn ang="T13">
                    <a:pos x="T6" y="T7"/>
                  </a:cxn>
                  <a:cxn ang="T14">
                    <a:pos x="T8" y="T9"/>
                  </a:cxn>
                </a:cxnLst>
                <a:rect l="T15" t="T16" r="T17" b="T18"/>
                <a:pathLst>
                  <a:path w="1763" h="288">
                    <a:moveTo>
                      <a:pt x="0" y="0"/>
                    </a:moveTo>
                    <a:lnTo>
                      <a:pt x="1415" y="0"/>
                    </a:lnTo>
                    <a:lnTo>
                      <a:pt x="1763" y="288"/>
                    </a:lnTo>
                    <a:lnTo>
                      <a:pt x="280" y="288"/>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3" name="Rectangle 940"/>
              <p:cNvSpPr>
                <a:spLocks noChangeArrowheads="1"/>
              </p:cNvSpPr>
              <p:nvPr/>
            </p:nvSpPr>
            <p:spPr bwMode="auto">
              <a:xfrm>
                <a:off x="3265" y="1599"/>
                <a:ext cx="312" cy="9"/>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4" name="Freeform 941"/>
              <p:cNvSpPr>
                <a:spLocks/>
              </p:cNvSpPr>
              <p:nvPr/>
            </p:nvSpPr>
            <p:spPr bwMode="auto">
              <a:xfrm>
                <a:off x="3202" y="1650"/>
                <a:ext cx="62" cy="73"/>
              </a:xfrm>
              <a:custGeom>
                <a:avLst/>
                <a:gdLst>
                  <a:gd name="T0" fmla="*/ 0 w 105"/>
                  <a:gd name="T1" fmla="*/ 0 h 126"/>
                  <a:gd name="T2" fmla="*/ 0 w 105"/>
                  <a:gd name="T3" fmla="*/ 1 h 126"/>
                  <a:gd name="T4" fmla="*/ 1 w 105"/>
                  <a:gd name="T5" fmla="*/ 1 h 126"/>
                  <a:gd name="T6" fmla="*/ 1 w 105"/>
                  <a:gd name="T7" fmla="*/ 1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5" name="Freeform 942"/>
              <p:cNvSpPr>
                <a:spLocks/>
              </p:cNvSpPr>
              <p:nvPr/>
            </p:nvSpPr>
            <p:spPr bwMode="auto">
              <a:xfrm>
                <a:off x="3202" y="1588"/>
                <a:ext cx="62" cy="73"/>
              </a:xfrm>
              <a:custGeom>
                <a:avLst/>
                <a:gdLst>
                  <a:gd name="T0" fmla="*/ 0 w 105"/>
                  <a:gd name="T1" fmla="*/ 0 h 126"/>
                  <a:gd name="T2" fmla="*/ 0 w 105"/>
                  <a:gd name="T3" fmla="*/ 1 h 126"/>
                  <a:gd name="T4" fmla="*/ 1 w 105"/>
                  <a:gd name="T5" fmla="*/ 1 h 126"/>
                  <a:gd name="T6" fmla="*/ 1 w 105"/>
                  <a:gd name="T7" fmla="*/ 1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6" name="Rectangle 943"/>
              <p:cNvSpPr>
                <a:spLocks noChangeArrowheads="1"/>
              </p:cNvSpPr>
              <p:nvPr/>
            </p:nvSpPr>
            <p:spPr bwMode="auto">
              <a:xfrm>
                <a:off x="3264" y="1651"/>
                <a:ext cx="319" cy="8"/>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7" name="Rectangle 944"/>
              <p:cNvSpPr>
                <a:spLocks noChangeArrowheads="1"/>
              </p:cNvSpPr>
              <p:nvPr/>
            </p:nvSpPr>
            <p:spPr bwMode="auto">
              <a:xfrm>
                <a:off x="3264" y="1713"/>
                <a:ext cx="319" cy="10"/>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8" name="Rectangle 945"/>
              <p:cNvSpPr>
                <a:spLocks noChangeArrowheads="1"/>
              </p:cNvSpPr>
              <p:nvPr/>
            </p:nvSpPr>
            <p:spPr bwMode="auto">
              <a:xfrm>
                <a:off x="3264" y="1777"/>
                <a:ext cx="319" cy="9"/>
              </a:xfrm>
              <a:prstGeom prst="rect">
                <a:avLst/>
              </a:prstGeom>
              <a:solidFill>
                <a:srgbClr val="E1E8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29" name="Rectangle 946"/>
              <p:cNvSpPr>
                <a:spLocks noChangeArrowheads="1"/>
              </p:cNvSpPr>
              <p:nvPr/>
            </p:nvSpPr>
            <p:spPr bwMode="auto">
              <a:xfrm>
                <a:off x="3271" y="1667"/>
                <a:ext cx="34" cy="3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0" name="Rectangle 947"/>
              <p:cNvSpPr>
                <a:spLocks noChangeArrowheads="1"/>
              </p:cNvSpPr>
              <p:nvPr/>
            </p:nvSpPr>
            <p:spPr bwMode="auto">
              <a:xfrm>
                <a:off x="3452" y="1667"/>
                <a:ext cx="34" cy="3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1" name="Rectangle 948"/>
              <p:cNvSpPr>
                <a:spLocks noChangeArrowheads="1"/>
              </p:cNvSpPr>
              <p:nvPr/>
            </p:nvSpPr>
            <p:spPr bwMode="auto">
              <a:xfrm>
                <a:off x="3407" y="1667"/>
                <a:ext cx="34" cy="3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2" name="Rectangle 949"/>
              <p:cNvSpPr>
                <a:spLocks noChangeArrowheads="1"/>
              </p:cNvSpPr>
              <p:nvPr/>
            </p:nvSpPr>
            <p:spPr bwMode="auto">
              <a:xfrm>
                <a:off x="3362" y="1667"/>
                <a:ext cx="34" cy="3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3" name="Rectangle 950"/>
              <p:cNvSpPr>
                <a:spLocks noChangeArrowheads="1"/>
              </p:cNvSpPr>
              <p:nvPr/>
            </p:nvSpPr>
            <p:spPr bwMode="auto">
              <a:xfrm>
                <a:off x="3316" y="1667"/>
                <a:ext cx="36" cy="3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4" name="Freeform 951"/>
              <p:cNvSpPr>
                <a:spLocks/>
              </p:cNvSpPr>
              <p:nvPr/>
            </p:nvSpPr>
            <p:spPr bwMode="auto">
              <a:xfrm>
                <a:off x="3251" y="1616"/>
                <a:ext cx="9" cy="26"/>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5" name="Freeform 952"/>
              <p:cNvSpPr>
                <a:spLocks/>
              </p:cNvSpPr>
              <p:nvPr/>
            </p:nvSpPr>
            <p:spPr bwMode="auto">
              <a:xfrm>
                <a:off x="3238" y="1603"/>
                <a:ext cx="9" cy="26"/>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6" name="Freeform 953"/>
              <p:cNvSpPr>
                <a:spLocks/>
              </p:cNvSpPr>
              <p:nvPr/>
            </p:nvSpPr>
            <p:spPr bwMode="auto">
              <a:xfrm>
                <a:off x="3227" y="1591"/>
                <a:ext cx="8" cy="25"/>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7" name="Freeform 954"/>
              <p:cNvSpPr>
                <a:spLocks/>
              </p:cNvSpPr>
              <p:nvPr/>
            </p:nvSpPr>
            <p:spPr bwMode="auto">
              <a:xfrm>
                <a:off x="3204" y="1566"/>
                <a:ext cx="7" cy="26"/>
              </a:xfrm>
              <a:custGeom>
                <a:avLst/>
                <a:gdLst>
                  <a:gd name="T0" fmla="*/ 0 w 16"/>
                  <a:gd name="T1" fmla="*/ 0 h 48"/>
                  <a:gd name="T2" fmla="*/ 0 w 16"/>
                  <a:gd name="T3" fmla="*/ 1 h 48"/>
                  <a:gd name="T4" fmla="*/ 0 w 16"/>
                  <a:gd name="T5" fmla="*/ 1 h 48"/>
                  <a:gd name="T6" fmla="*/ 0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8" name="Freeform 955"/>
              <p:cNvSpPr>
                <a:spLocks/>
              </p:cNvSpPr>
              <p:nvPr/>
            </p:nvSpPr>
            <p:spPr bwMode="auto">
              <a:xfrm>
                <a:off x="3215" y="1579"/>
                <a:ext cx="9" cy="25"/>
              </a:xfrm>
              <a:custGeom>
                <a:avLst/>
                <a:gdLst>
                  <a:gd name="T0" fmla="*/ 0 w 16"/>
                  <a:gd name="T1" fmla="*/ 0 h 48"/>
                  <a:gd name="T2" fmla="*/ 1 w 16"/>
                  <a:gd name="T3" fmla="*/ 1 h 48"/>
                  <a:gd name="T4" fmla="*/ 1 w 16"/>
                  <a:gd name="T5" fmla="*/ 1 h 48"/>
                  <a:gd name="T6" fmla="*/ 1 w 16"/>
                  <a:gd name="T7" fmla="*/ 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39" name="Rectangle 956"/>
              <p:cNvSpPr>
                <a:spLocks noChangeArrowheads="1"/>
              </p:cNvSpPr>
              <p:nvPr/>
            </p:nvSpPr>
            <p:spPr bwMode="auto">
              <a:xfrm>
                <a:off x="3266" y="1786"/>
                <a:ext cx="315" cy="63"/>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0" name="Freeform 957"/>
              <p:cNvSpPr>
                <a:spLocks/>
              </p:cNvSpPr>
              <p:nvPr/>
            </p:nvSpPr>
            <p:spPr bwMode="auto">
              <a:xfrm>
                <a:off x="3204" y="1729"/>
                <a:ext cx="54" cy="116"/>
              </a:xfrm>
              <a:custGeom>
                <a:avLst/>
                <a:gdLst>
                  <a:gd name="T0" fmla="*/ 0 w 102"/>
                  <a:gd name="T1" fmla="*/ 0 h 220"/>
                  <a:gd name="T2" fmla="*/ 0 w 102"/>
                  <a:gd name="T3" fmla="*/ 1 h 220"/>
                  <a:gd name="T4" fmla="*/ 1 w 102"/>
                  <a:gd name="T5" fmla="*/ 1 h 220"/>
                  <a:gd name="T6" fmla="*/ 1 w 102"/>
                  <a:gd name="T7" fmla="*/ 1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1" name="Rectangle 958"/>
              <p:cNvSpPr>
                <a:spLocks noChangeArrowheads="1"/>
              </p:cNvSpPr>
              <p:nvPr/>
            </p:nvSpPr>
            <p:spPr bwMode="auto">
              <a:xfrm>
                <a:off x="3423" y="1809"/>
                <a:ext cx="22" cy="40"/>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2" name="Rectangle 959"/>
              <p:cNvSpPr>
                <a:spLocks noChangeArrowheads="1"/>
              </p:cNvSpPr>
              <p:nvPr/>
            </p:nvSpPr>
            <p:spPr bwMode="auto">
              <a:xfrm>
                <a:off x="3402" y="1809"/>
                <a:ext cx="21" cy="40"/>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3" name="Rectangle 960"/>
              <p:cNvSpPr>
                <a:spLocks noChangeArrowheads="1"/>
              </p:cNvSpPr>
              <p:nvPr/>
            </p:nvSpPr>
            <p:spPr bwMode="auto">
              <a:xfrm>
                <a:off x="3543" y="1667"/>
                <a:ext cx="34" cy="3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4" name="Rectangle 961"/>
              <p:cNvSpPr>
                <a:spLocks noChangeArrowheads="1"/>
              </p:cNvSpPr>
              <p:nvPr/>
            </p:nvSpPr>
            <p:spPr bwMode="auto">
              <a:xfrm>
                <a:off x="3497" y="1667"/>
                <a:ext cx="34" cy="3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5" name="Freeform 962"/>
              <p:cNvSpPr>
                <a:spLocks/>
              </p:cNvSpPr>
              <p:nvPr/>
            </p:nvSpPr>
            <p:spPr bwMode="auto">
              <a:xfrm>
                <a:off x="3210" y="1540"/>
                <a:ext cx="367" cy="59"/>
              </a:xfrm>
              <a:custGeom>
                <a:avLst/>
                <a:gdLst>
                  <a:gd name="T0" fmla="*/ 0 w 1699"/>
                  <a:gd name="T1" fmla="*/ 0 h 269"/>
                  <a:gd name="T2" fmla="*/ 0 w 1699"/>
                  <a:gd name="T3" fmla="*/ 0 h 269"/>
                  <a:gd name="T4" fmla="*/ 0 w 1699"/>
                  <a:gd name="T5" fmla="*/ 0 h 269"/>
                  <a:gd name="T6" fmla="*/ 0 w 1699"/>
                  <a:gd name="T7" fmla="*/ 0 h 269"/>
                  <a:gd name="T8" fmla="*/ 0 w 1699"/>
                  <a:gd name="T9" fmla="*/ 0 h 269"/>
                  <a:gd name="T10" fmla="*/ 0 60000 65536"/>
                  <a:gd name="T11" fmla="*/ 0 60000 65536"/>
                  <a:gd name="T12" fmla="*/ 0 60000 65536"/>
                  <a:gd name="T13" fmla="*/ 0 60000 65536"/>
                  <a:gd name="T14" fmla="*/ 0 60000 65536"/>
                  <a:gd name="T15" fmla="*/ 0 w 1699"/>
                  <a:gd name="T16" fmla="*/ 0 h 269"/>
                  <a:gd name="T17" fmla="*/ 1699 w 1699"/>
                  <a:gd name="T18" fmla="*/ 269 h 269"/>
                </a:gdLst>
                <a:ahLst/>
                <a:cxnLst>
                  <a:cxn ang="T10">
                    <a:pos x="T0" y="T1"/>
                  </a:cxn>
                  <a:cxn ang="T11">
                    <a:pos x="T2" y="T3"/>
                  </a:cxn>
                  <a:cxn ang="T12">
                    <a:pos x="T4" y="T5"/>
                  </a:cxn>
                  <a:cxn ang="T13">
                    <a:pos x="T6" y="T7"/>
                  </a:cxn>
                  <a:cxn ang="T14">
                    <a:pos x="T8" y="T9"/>
                  </a:cxn>
                </a:cxnLst>
                <a:rect l="T15" t="T16" r="T17" b="T18"/>
                <a:pathLst>
                  <a:path w="1699" h="269">
                    <a:moveTo>
                      <a:pt x="0" y="0"/>
                    </a:moveTo>
                    <a:lnTo>
                      <a:pt x="1381" y="1"/>
                    </a:lnTo>
                    <a:lnTo>
                      <a:pt x="1699" y="268"/>
                    </a:lnTo>
                    <a:lnTo>
                      <a:pt x="256" y="269"/>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6" name="Freeform 963"/>
              <p:cNvSpPr>
                <a:spLocks/>
              </p:cNvSpPr>
              <p:nvPr/>
            </p:nvSpPr>
            <p:spPr bwMode="auto">
              <a:xfrm>
                <a:off x="3210" y="1541"/>
                <a:ext cx="55" cy="66"/>
              </a:xfrm>
              <a:custGeom>
                <a:avLst/>
                <a:gdLst>
                  <a:gd name="T0" fmla="*/ 0 w 105"/>
                  <a:gd name="T1" fmla="*/ 0 h 126"/>
                  <a:gd name="T2" fmla="*/ 0 w 105"/>
                  <a:gd name="T3" fmla="*/ 1 h 126"/>
                  <a:gd name="T4" fmla="*/ 1 w 105"/>
                  <a:gd name="T5" fmla="*/ 1 h 126"/>
                  <a:gd name="T6" fmla="*/ 1 w 105"/>
                  <a:gd name="T7" fmla="*/ 1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7" name="Rectangle 964"/>
              <p:cNvSpPr>
                <a:spLocks noChangeArrowheads="1"/>
              </p:cNvSpPr>
              <p:nvPr/>
            </p:nvSpPr>
            <p:spPr bwMode="auto">
              <a:xfrm>
                <a:off x="3271" y="1729"/>
                <a:ext cx="34" cy="3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8" name="Rectangle 965"/>
              <p:cNvSpPr>
                <a:spLocks noChangeArrowheads="1"/>
              </p:cNvSpPr>
              <p:nvPr/>
            </p:nvSpPr>
            <p:spPr bwMode="auto">
              <a:xfrm>
                <a:off x="3452" y="1729"/>
                <a:ext cx="34" cy="3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49" name="Rectangle 966"/>
              <p:cNvSpPr>
                <a:spLocks noChangeArrowheads="1"/>
              </p:cNvSpPr>
              <p:nvPr/>
            </p:nvSpPr>
            <p:spPr bwMode="auto">
              <a:xfrm>
                <a:off x="3407" y="1729"/>
                <a:ext cx="34" cy="3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0" name="Rectangle 967"/>
              <p:cNvSpPr>
                <a:spLocks noChangeArrowheads="1"/>
              </p:cNvSpPr>
              <p:nvPr/>
            </p:nvSpPr>
            <p:spPr bwMode="auto">
              <a:xfrm>
                <a:off x="3362" y="1729"/>
                <a:ext cx="34" cy="3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1" name="Rectangle 968"/>
              <p:cNvSpPr>
                <a:spLocks noChangeArrowheads="1"/>
              </p:cNvSpPr>
              <p:nvPr/>
            </p:nvSpPr>
            <p:spPr bwMode="auto">
              <a:xfrm>
                <a:off x="3316" y="1729"/>
                <a:ext cx="36" cy="3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2" name="Rectangle 969"/>
              <p:cNvSpPr>
                <a:spLocks noChangeArrowheads="1"/>
              </p:cNvSpPr>
              <p:nvPr/>
            </p:nvSpPr>
            <p:spPr bwMode="auto">
              <a:xfrm>
                <a:off x="3543" y="1729"/>
                <a:ext cx="34" cy="3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3" name="Rectangle 970"/>
              <p:cNvSpPr>
                <a:spLocks noChangeArrowheads="1"/>
              </p:cNvSpPr>
              <p:nvPr/>
            </p:nvSpPr>
            <p:spPr bwMode="auto">
              <a:xfrm>
                <a:off x="3497" y="1729"/>
                <a:ext cx="34" cy="3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4" name="Rectangle 971"/>
              <p:cNvSpPr>
                <a:spLocks noChangeArrowheads="1"/>
              </p:cNvSpPr>
              <p:nvPr/>
            </p:nvSpPr>
            <p:spPr bwMode="auto">
              <a:xfrm>
                <a:off x="3279" y="1787"/>
                <a:ext cx="19" cy="6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5" name="Rectangle 972"/>
              <p:cNvSpPr>
                <a:spLocks noChangeArrowheads="1"/>
              </p:cNvSpPr>
              <p:nvPr/>
            </p:nvSpPr>
            <p:spPr bwMode="auto">
              <a:xfrm>
                <a:off x="3464" y="1787"/>
                <a:ext cx="19" cy="6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6" name="Rectangle 973"/>
              <p:cNvSpPr>
                <a:spLocks noChangeArrowheads="1"/>
              </p:cNvSpPr>
              <p:nvPr/>
            </p:nvSpPr>
            <p:spPr bwMode="auto">
              <a:xfrm>
                <a:off x="3366" y="1787"/>
                <a:ext cx="19" cy="6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7" name="Rectangle 974"/>
              <p:cNvSpPr>
                <a:spLocks noChangeArrowheads="1"/>
              </p:cNvSpPr>
              <p:nvPr/>
            </p:nvSpPr>
            <p:spPr bwMode="auto">
              <a:xfrm>
                <a:off x="3323" y="1787"/>
                <a:ext cx="19" cy="6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8" name="Rectangle 975"/>
              <p:cNvSpPr>
                <a:spLocks noChangeArrowheads="1"/>
              </p:cNvSpPr>
              <p:nvPr/>
            </p:nvSpPr>
            <p:spPr bwMode="auto">
              <a:xfrm>
                <a:off x="3551" y="1787"/>
                <a:ext cx="19" cy="6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59" name="Rectangle 976"/>
              <p:cNvSpPr>
                <a:spLocks noChangeArrowheads="1"/>
              </p:cNvSpPr>
              <p:nvPr/>
            </p:nvSpPr>
            <p:spPr bwMode="auto">
              <a:xfrm>
                <a:off x="3507" y="1787"/>
                <a:ext cx="19" cy="6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0" name="Rectangle 977"/>
              <p:cNvSpPr>
                <a:spLocks noChangeArrowheads="1"/>
              </p:cNvSpPr>
              <p:nvPr/>
            </p:nvSpPr>
            <p:spPr bwMode="auto">
              <a:xfrm>
                <a:off x="3271" y="1621"/>
                <a:ext cx="34" cy="2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1" name="Rectangle 978"/>
              <p:cNvSpPr>
                <a:spLocks noChangeArrowheads="1"/>
              </p:cNvSpPr>
              <p:nvPr/>
            </p:nvSpPr>
            <p:spPr bwMode="auto">
              <a:xfrm>
                <a:off x="3452" y="1621"/>
                <a:ext cx="34" cy="2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2" name="Rectangle 979"/>
              <p:cNvSpPr>
                <a:spLocks noChangeArrowheads="1"/>
              </p:cNvSpPr>
              <p:nvPr/>
            </p:nvSpPr>
            <p:spPr bwMode="auto">
              <a:xfrm>
                <a:off x="3407" y="1621"/>
                <a:ext cx="34" cy="2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3" name="Rectangle 980"/>
              <p:cNvSpPr>
                <a:spLocks noChangeArrowheads="1"/>
              </p:cNvSpPr>
              <p:nvPr/>
            </p:nvSpPr>
            <p:spPr bwMode="auto">
              <a:xfrm>
                <a:off x="3362" y="1621"/>
                <a:ext cx="34" cy="2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4" name="Rectangle 981"/>
              <p:cNvSpPr>
                <a:spLocks noChangeArrowheads="1"/>
              </p:cNvSpPr>
              <p:nvPr/>
            </p:nvSpPr>
            <p:spPr bwMode="auto">
              <a:xfrm>
                <a:off x="3316" y="1621"/>
                <a:ext cx="36" cy="2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5" name="Rectangle 982"/>
              <p:cNvSpPr>
                <a:spLocks noChangeArrowheads="1"/>
              </p:cNvSpPr>
              <p:nvPr/>
            </p:nvSpPr>
            <p:spPr bwMode="auto">
              <a:xfrm>
                <a:off x="3543" y="1621"/>
                <a:ext cx="34" cy="2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6" name="Rectangle 983"/>
              <p:cNvSpPr>
                <a:spLocks noChangeArrowheads="1"/>
              </p:cNvSpPr>
              <p:nvPr/>
            </p:nvSpPr>
            <p:spPr bwMode="auto">
              <a:xfrm>
                <a:off x="3497" y="1621"/>
                <a:ext cx="34" cy="2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667" name="Group 984"/>
              <p:cNvGrpSpPr>
                <a:grpSpLocks/>
              </p:cNvGrpSpPr>
              <p:nvPr/>
            </p:nvGrpSpPr>
            <p:grpSpPr bwMode="auto">
              <a:xfrm>
                <a:off x="3229" y="1532"/>
                <a:ext cx="324" cy="60"/>
                <a:chOff x="559" y="1850"/>
                <a:chExt cx="897" cy="165"/>
              </a:xfrm>
            </p:grpSpPr>
            <p:sp>
              <p:nvSpPr>
                <p:cNvPr id="49687" name="Rectangle 985"/>
                <p:cNvSpPr>
                  <a:spLocks noChangeArrowheads="1"/>
                </p:cNvSpPr>
                <p:nvPr/>
              </p:nvSpPr>
              <p:spPr bwMode="auto">
                <a:xfrm>
                  <a:off x="693" y="1993"/>
                  <a:ext cx="763" cy="22"/>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88" name="Freeform 986"/>
                <p:cNvSpPr>
                  <a:spLocks/>
                </p:cNvSpPr>
                <p:nvPr/>
              </p:nvSpPr>
              <p:spPr bwMode="auto">
                <a:xfrm>
                  <a:off x="559" y="1850"/>
                  <a:ext cx="897" cy="143"/>
                </a:xfrm>
                <a:custGeom>
                  <a:avLst/>
                  <a:gdLst>
                    <a:gd name="T0" fmla="*/ 0 w 1699"/>
                    <a:gd name="T1" fmla="*/ 0 h 269"/>
                    <a:gd name="T2" fmla="*/ 2 w 1699"/>
                    <a:gd name="T3" fmla="*/ 1 h 269"/>
                    <a:gd name="T4" fmla="*/ 3 w 1699"/>
                    <a:gd name="T5" fmla="*/ 1 h 269"/>
                    <a:gd name="T6" fmla="*/ 1 w 1699"/>
                    <a:gd name="T7" fmla="*/ 1 h 269"/>
                    <a:gd name="T8" fmla="*/ 0 w 1699"/>
                    <a:gd name="T9" fmla="*/ 0 h 269"/>
                    <a:gd name="T10" fmla="*/ 0 60000 65536"/>
                    <a:gd name="T11" fmla="*/ 0 60000 65536"/>
                    <a:gd name="T12" fmla="*/ 0 60000 65536"/>
                    <a:gd name="T13" fmla="*/ 0 60000 65536"/>
                    <a:gd name="T14" fmla="*/ 0 60000 65536"/>
                    <a:gd name="T15" fmla="*/ 0 w 1699"/>
                    <a:gd name="T16" fmla="*/ 0 h 269"/>
                    <a:gd name="T17" fmla="*/ 1699 w 1699"/>
                    <a:gd name="T18" fmla="*/ 269 h 269"/>
                  </a:gdLst>
                  <a:ahLst/>
                  <a:cxnLst>
                    <a:cxn ang="T10">
                      <a:pos x="T0" y="T1"/>
                    </a:cxn>
                    <a:cxn ang="T11">
                      <a:pos x="T2" y="T3"/>
                    </a:cxn>
                    <a:cxn ang="T12">
                      <a:pos x="T4" y="T5"/>
                    </a:cxn>
                    <a:cxn ang="T13">
                      <a:pos x="T6" y="T7"/>
                    </a:cxn>
                    <a:cxn ang="T14">
                      <a:pos x="T8" y="T9"/>
                    </a:cxn>
                  </a:cxnLst>
                  <a:rect l="T15" t="T16" r="T17" b="T18"/>
                  <a:pathLst>
                    <a:path w="1699" h="269">
                      <a:moveTo>
                        <a:pt x="0" y="0"/>
                      </a:moveTo>
                      <a:lnTo>
                        <a:pt x="1381" y="1"/>
                      </a:lnTo>
                      <a:lnTo>
                        <a:pt x="1699" y="268"/>
                      </a:lnTo>
                      <a:lnTo>
                        <a:pt x="256" y="269"/>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89" name="Freeform 987"/>
                <p:cNvSpPr>
                  <a:spLocks/>
                </p:cNvSpPr>
                <p:nvPr/>
              </p:nvSpPr>
              <p:spPr bwMode="auto">
                <a:xfrm>
                  <a:off x="559" y="1852"/>
                  <a:ext cx="134" cy="161"/>
                </a:xfrm>
                <a:custGeom>
                  <a:avLst/>
                  <a:gdLst>
                    <a:gd name="T0" fmla="*/ 0 w 105"/>
                    <a:gd name="T1" fmla="*/ 0 h 126"/>
                    <a:gd name="T2" fmla="*/ 0 w 105"/>
                    <a:gd name="T3" fmla="*/ 221 h 126"/>
                    <a:gd name="T4" fmla="*/ 1202 w 105"/>
                    <a:gd name="T5" fmla="*/ 1459 h 126"/>
                    <a:gd name="T6" fmla="*/ 1202 w 105"/>
                    <a:gd name="T7" fmla="*/ 126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9668" name="Freeform 988"/>
              <p:cNvSpPr>
                <a:spLocks/>
              </p:cNvSpPr>
              <p:nvPr/>
            </p:nvSpPr>
            <p:spPr bwMode="auto">
              <a:xfrm>
                <a:off x="3224" y="1695"/>
                <a:ext cx="12" cy="41"/>
              </a:xfrm>
              <a:custGeom>
                <a:avLst/>
                <a:gdLst>
                  <a:gd name="T0" fmla="*/ 0 w 71"/>
                  <a:gd name="T1" fmla="*/ 0 h 228"/>
                  <a:gd name="T2" fmla="*/ 0 w 71"/>
                  <a:gd name="T3" fmla="*/ 0 h 228"/>
                  <a:gd name="T4" fmla="*/ 0 w 71"/>
                  <a:gd name="T5" fmla="*/ 0 h 228"/>
                  <a:gd name="T6" fmla="*/ 0 w 71"/>
                  <a:gd name="T7" fmla="*/ 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69" name="Freeform 989"/>
              <p:cNvSpPr>
                <a:spLocks/>
              </p:cNvSpPr>
              <p:nvPr/>
            </p:nvSpPr>
            <p:spPr bwMode="auto">
              <a:xfrm>
                <a:off x="3242" y="1715"/>
                <a:ext cx="13" cy="41"/>
              </a:xfrm>
              <a:custGeom>
                <a:avLst/>
                <a:gdLst>
                  <a:gd name="T0" fmla="*/ 0 w 71"/>
                  <a:gd name="T1" fmla="*/ 0 h 228"/>
                  <a:gd name="T2" fmla="*/ 0 w 71"/>
                  <a:gd name="T3" fmla="*/ 0 h 228"/>
                  <a:gd name="T4" fmla="*/ 0 w 71"/>
                  <a:gd name="T5" fmla="*/ 0 h 228"/>
                  <a:gd name="T6" fmla="*/ 0 w 71"/>
                  <a:gd name="T7" fmla="*/ 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0" name="Freeform 990"/>
              <p:cNvSpPr>
                <a:spLocks/>
              </p:cNvSpPr>
              <p:nvPr/>
            </p:nvSpPr>
            <p:spPr bwMode="auto">
              <a:xfrm>
                <a:off x="3206" y="1676"/>
                <a:ext cx="13" cy="41"/>
              </a:xfrm>
              <a:custGeom>
                <a:avLst/>
                <a:gdLst>
                  <a:gd name="T0" fmla="*/ 0 w 71"/>
                  <a:gd name="T1" fmla="*/ 0 h 228"/>
                  <a:gd name="T2" fmla="*/ 0 w 71"/>
                  <a:gd name="T3" fmla="*/ 0 h 228"/>
                  <a:gd name="T4" fmla="*/ 0 w 71"/>
                  <a:gd name="T5" fmla="*/ 0 h 228"/>
                  <a:gd name="T6" fmla="*/ 0 w 71"/>
                  <a:gd name="T7" fmla="*/ 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1" name="Freeform 991"/>
              <p:cNvSpPr>
                <a:spLocks/>
              </p:cNvSpPr>
              <p:nvPr/>
            </p:nvSpPr>
            <p:spPr bwMode="auto">
              <a:xfrm>
                <a:off x="3224" y="1632"/>
                <a:ext cx="12" cy="41"/>
              </a:xfrm>
              <a:custGeom>
                <a:avLst/>
                <a:gdLst>
                  <a:gd name="T0" fmla="*/ 0 w 71"/>
                  <a:gd name="T1" fmla="*/ 0 h 228"/>
                  <a:gd name="T2" fmla="*/ 0 w 71"/>
                  <a:gd name="T3" fmla="*/ 0 h 228"/>
                  <a:gd name="T4" fmla="*/ 0 w 71"/>
                  <a:gd name="T5" fmla="*/ 0 h 228"/>
                  <a:gd name="T6" fmla="*/ 0 w 71"/>
                  <a:gd name="T7" fmla="*/ 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2" name="Freeform 992"/>
              <p:cNvSpPr>
                <a:spLocks/>
              </p:cNvSpPr>
              <p:nvPr/>
            </p:nvSpPr>
            <p:spPr bwMode="auto">
              <a:xfrm>
                <a:off x="3242" y="1652"/>
                <a:ext cx="13" cy="41"/>
              </a:xfrm>
              <a:custGeom>
                <a:avLst/>
                <a:gdLst>
                  <a:gd name="T0" fmla="*/ 0 w 71"/>
                  <a:gd name="T1" fmla="*/ 0 h 228"/>
                  <a:gd name="T2" fmla="*/ 0 w 71"/>
                  <a:gd name="T3" fmla="*/ 0 h 228"/>
                  <a:gd name="T4" fmla="*/ 0 w 71"/>
                  <a:gd name="T5" fmla="*/ 0 h 228"/>
                  <a:gd name="T6" fmla="*/ 0 w 71"/>
                  <a:gd name="T7" fmla="*/ 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3" name="Freeform 993"/>
              <p:cNvSpPr>
                <a:spLocks/>
              </p:cNvSpPr>
              <p:nvPr/>
            </p:nvSpPr>
            <p:spPr bwMode="auto">
              <a:xfrm>
                <a:off x="3206" y="1613"/>
                <a:ext cx="13" cy="41"/>
              </a:xfrm>
              <a:custGeom>
                <a:avLst/>
                <a:gdLst>
                  <a:gd name="T0" fmla="*/ 0 w 71"/>
                  <a:gd name="T1" fmla="*/ 0 h 228"/>
                  <a:gd name="T2" fmla="*/ 0 w 71"/>
                  <a:gd name="T3" fmla="*/ 0 h 228"/>
                  <a:gd name="T4" fmla="*/ 0 w 71"/>
                  <a:gd name="T5" fmla="*/ 0 h 228"/>
                  <a:gd name="T6" fmla="*/ 0 w 71"/>
                  <a:gd name="T7" fmla="*/ 0 h 228"/>
                  <a:gd name="T8" fmla="*/ 0 w 71"/>
                  <a:gd name="T9" fmla="*/ 0 h 228"/>
                  <a:gd name="T10" fmla="*/ 0 60000 65536"/>
                  <a:gd name="T11" fmla="*/ 0 60000 65536"/>
                  <a:gd name="T12" fmla="*/ 0 60000 65536"/>
                  <a:gd name="T13" fmla="*/ 0 60000 65536"/>
                  <a:gd name="T14" fmla="*/ 0 60000 65536"/>
                  <a:gd name="T15" fmla="*/ 0 w 71"/>
                  <a:gd name="T16" fmla="*/ 0 h 228"/>
                  <a:gd name="T17" fmla="*/ 71 w 71"/>
                  <a:gd name="T18" fmla="*/ 228 h 228"/>
                </a:gdLst>
                <a:ahLst/>
                <a:cxnLst>
                  <a:cxn ang="T10">
                    <a:pos x="T0" y="T1"/>
                  </a:cxn>
                  <a:cxn ang="T11">
                    <a:pos x="T2" y="T3"/>
                  </a:cxn>
                  <a:cxn ang="T12">
                    <a:pos x="T4" y="T5"/>
                  </a:cxn>
                  <a:cxn ang="T13">
                    <a:pos x="T6" y="T7"/>
                  </a:cxn>
                  <a:cxn ang="T14">
                    <a:pos x="T8" y="T9"/>
                  </a:cxn>
                </a:cxnLst>
                <a:rect l="T15" t="T16" r="T17" b="T18"/>
                <a:pathLst>
                  <a:path w="71" h="228">
                    <a:moveTo>
                      <a:pt x="0" y="0"/>
                    </a:moveTo>
                    <a:lnTo>
                      <a:pt x="0" y="153"/>
                    </a:lnTo>
                    <a:lnTo>
                      <a:pt x="71" y="228"/>
                    </a:lnTo>
                    <a:lnTo>
                      <a:pt x="71" y="76"/>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674" name="Group 994"/>
              <p:cNvGrpSpPr>
                <a:grpSpLocks/>
              </p:cNvGrpSpPr>
              <p:nvPr/>
            </p:nvGrpSpPr>
            <p:grpSpPr bwMode="auto">
              <a:xfrm>
                <a:off x="3256" y="1360"/>
                <a:ext cx="245" cy="221"/>
                <a:chOff x="2792" y="1346"/>
                <a:chExt cx="268" cy="243"/>
              </a:xfrm>
            </p:grpSpPr>
            <p:sp>
              <p:nvSpPr>
                <p:cNvPr id="49675" name="Oval 995"/>
                <p:cNvSpPr>
                  <a:spLocks noChangeArrowheads="1"/>
                </p:cNvSpPr>
                <p:nvPr/>
              </p:nvSpPr>
              <p:spPr bwMode="auto">
                <a:xfrm>
                  <a:off x="2792" y="1518"/>
                  <a:ext cx="268" cy="68"/>
                </a:xfrm>
                <a:prstGeom prst="ellipse">
                  <a:avLst/>
                </a:prstGeom>
                <a:noFill/>
                <a:ln w="12700">
                  <a:solidFill>
                    <a:srgbClr val="0033FF">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6" name="Freeform 996"/>
                <p:cNvSpPr>
                  <a:spLocks/>
                </p:cNvSpPr>
                <p:nvPr/>
              </p:nvSpPr>
              <p:spPr bwMode="auto">
                <a:xfrm>
                  <a:off x="2793" y="1420"/>
                  <a:ext cx="265" cy="169"/>
                </a:xfrm>
                <a:custGeom>
                  <a:avLst/>
                  <a:gdLst>
                    <a:gd name="T0" fmla="*/ 0 w 265"/>
                    <a:gd name="T1" fmla="*/ 132 h 169"/>
                    <a:gd name="T2" fmla="*/ 171 w 265"/>
                    <a:gd name="T3" fmla="*/ 162 h 169"/>
                    <a:gd name="T4" fmla="*/ 265 w 265"/>
                    <a:gd name="T5" fmla="*/ 132 h 169"/>
                    <a:gd name="T6" fmla="*/ 134 w 265"/>
                    <a:gd name="T7" fmla="*/ 3 h 169"/>
                    <a:gd name="T8" fmla="*/ 0 w 265"/>
                    <a:gd name="T9" fmla="*/ 132 h 169"/>
                    <a:gd name="T10" fmla="*/ 0 60000 65536"/>
                    <a:gd name="T11" fmla="*/ 0 60000 65536"/>
                    <a:gd name="T12" fmla="*/ 0 60000 65536"/>
                    <a:gd name="T13" fmla="*/ 0 60000 65536"/>
                    <a:gd name="T14" fmla="*/ 0 60000 65536"/>
                    <a:gd name="T15" fmla="*/ 0 w 265"/>
                    <a:gd name="T16" fmla="*/ 0 h 169"/>
                    <a:gd name="T17" fmla="*/ 265 w 265"/>
                    <a:gd name="T18" fmla="*/ 169 h 169"/>
                  </a:gdLst>
                  <a:ahLst/>
                  <a:cxnLst>
                    <a:cxn ang="T10">
                      <a:pos x="T0" y="T1"/>
                    </a:cxn>
                    <a:cxn ang="T11">
                      <a:pos x="T2" y="T3"/>
                    </a:cxn>
                    <a:cxn ang="T12">
                      <a:pos x="T4" y="T5"/>
                    </a:cxn>
                    <a:cxn ang="T13">
                      <a:pos x="T6" y="T7"/>
                    </a:cxn>
                    <a:cxn ang="T14">
                      <a:pos x="T8" y="T9"/>
                    </a:cxn>
                  </a:cxnLst>
                  <a:rect l="T15" t="T16" r="T17" b="T18"/>
                  <a:pathLst>
                    <a:path w="265" h="169">
                      <a:moveTo>
                        <a:pt x="0" y="132"/>
                      </a:moveTo>
                      <a:cubicBezTo>
                        <a:pt x="37" y="169"/>
                        <a:pt x="126" y="166"/>
                        <a:pt x="171" y="162"/>
                      </a:cubicBezTo>
                      <a:cubicBezTo>
                        <a:pt x="216" y="158"/>
                        <a:pt x="242" y="155"/>
                        <a:pt x="265" y="132"/>
                      </a:cubicBezTo>
                      <a:cubicBezTo>
                        <a:pt x="265" y="73"/>
                        <a:pt x="204" y="2"/>
                        <a:pt x="134" y="3"/>
                      </a:cubicBezTo>
                      <a:cubicBezTo>
                        <a:pt x="61" y="0"/>
                        <a:pt x="0" y="72"/>
                        <a:pt x="0" y="132"/>
                      </a:cubicBezTo>
                      <a:close/>
                    </a:path>
                  </a:pathLst>
                </a:custGeom>
                <a:gradFill rotWithShape="1">
                  <a:gsLst>
                    <a:gs pos="0">
                      <a:srgbClr val="557DFF"/>
                    </a:gs>
                    <a:gs pos="100000">
                      <a:srgbClr val="E1E8FF"/>
                    </a:gs>
                  </a:gsLst>
                  <a:lin ang="0" scaled="1"/>
                </a:gradFill>
                <a:ln w="3175">
                  <a:solidFill>
                    <a:srgbClr val="557D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7" name="Freeform 997"/>
                <p:cNvSpPr>
                  <a:spLocks/>
                </p:cNvSpPr>
                <p:nvPr/>
              </p:nvSpPr>
              <p:spPr bwMode="auto">
                <a:xfrm>
                  <a:off x="2801" y="1423"/>
                  <a:ext cx="124" cy="136"/>
                </a:xfrm>
                <a:custGeom>
                  <a:avLst/>
                  <a:gdLst>
                    <a:gd name="T0" fmla="*/ 0 w 124"/>
                    <a:gd name="T1" fmla="*/ 136 h 136"/>
                    <a:gd name="T2" fmla="*/ 43 w 124"/>
                    <a:gd name="T3" fmla="*/ 44 h 136"/>
                    <a:gd name="T4" fmla="*/ 124 w 124"/>
                    <a:gd name="T5" fmla="*/ 0 h 136"/>
                    <a:gd name="T6" fmla="*/ 0 60000 65536"/>
                    <a:gd name="T7" fmla="*/ 0 60000 65536"/>
                    <a:gd name="T8" fmla="*/ 0 60000 65536"/>
                    <a:gd name="T9" fmla="*/ 0 w 124"/>
                    <a:gd name="T10" fmla="*/ 0 h 136"/>
                    <a:gd name="T11" fmla="*/ 124 w 124"/>
                    <a:gd name="T12" fmla="*/ 136 h 136"/>
                  </a:gdLst>
                  <a:ahLst/>
                  <a:cxnLst>
                    <a:cxn ang="T6">
                      <a:pos x="T0" y="T1"/>
                    </a:cxn>
                    <a:cxn ang="T7">
                      <a:pos x="T2" y="T3"/>
                    </a:cxn>
                    <a:cxn ang="T8">
                      <a:pos x="T4" y="T5"/>
                    </a:cxn>
                  </a:cxnLst>
                  <a:rect l="T9" t="T10" r="T11" b="T12"/>
                  <a:pathLst>
                    <a:path w="124" h="136">
                      <a:moveTo>
                        <a:pt x="0" y="136"/>
                      </a:moveTo>
                      <a:cubicBezTo>
                        <a:pt x="1" y="113"/>
                        <a:pt x="22" y="67"/>
                        <a:pt x="43" y="44"/>
                      </a:cubicBezTo>
                      <a:cubicBezTo>
                        <a:pt x="64" y="21"/>
                        <a:pt x="102" y="4"/>
                        <a:pt x="124" y="0"/>
                      </a:cubicBezTo>
                    </a:path>
                  </a:pathLst>
                </a:custGeom>
                <a:noFill/>
                <a:ln w="6350">
                  <a:solidFill>
                    <a:srgbClr val="0033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8" name="Freeform 998"/>
                <p:cNvSpPr>
                  <a:spLocks/>
                </p:cNvSpPr>
                <p:nvPr/>
              </p:nvSpPr>
              <p:spPr bwMode="auto">
                <a:xfrm>
                  <a:off x="2928" y="1424"/>
                  <a:ext cx="123" cy="130"/>
                </a:xfrm>
                <a:custGeom>
                  <a:avLst/>
                  <a:gdLst>
                    <a:gd name="T0" fmla="*/ 123 w 123"/>
                    <a:gd name="T1" fmla="*/ 130 h 130"/>
                    <a:gd name="T2" fmla="*/ 84 w 123"/>
                    <a:gd name="T3" fmla="*/ 48 h 130"/>
                    <a:gd name="T4" fmla="*/ 0 w 123"/>
                    <a:gd name="T5" fmla="*/ 0 h 130"/>
                    <a:gd name="T6" fmla="*/ 0 60000 65536"/>
                    <a:gd name="T7" fmla="*/ 0 60000 65536"/>
                    <a:gd name="T8" fmla="*/ 0 60000 65536"/>
                    <a:gd name="T9" fmla="*/ 0 w 123"/>
                    <a:gd name="T10" fmla="*/ 0 h 130"/>
                    <a:gd name="T11" fmla="*/ 123 w 123"/>
                    <a:gd name="T12" fmla="*/ 130 h 130"/>
                  </a:gdLst>
                  <a:ahLst/>
                  <a:cxnLst>
                    <a:cxn ang="T6">
                      <a:pos x="T0" y="T1"/>
                    </a:cxn>
                    <a:cxn ang="T7">
                      <a:pos x="T2" y="T3"/>
                    </a:cxn>
                    <a:cxn ang="T8">
                      <a:pos x="T4" y="T5"/>
                    </a:cxn>
                  </a:cxnLst>
                  <a:rect l="T9" t="T10" r="T11" b="T12"/>
                  <a:pathLst>
                    <a:path w="123" h="130">
                      <a:moveTo>
                        <a:pt x="123" y="130"/>
                      </a:moveTo>
                      <a:cubicBezTo>
                        <a:pt x="123" y="104"/>
                        <a:pt x="105" y="70"/>
                        <a:pt x="84" y="48"/>
                      </a:cubicBezTo>
                      <a:cubicBezTo>
                        <a:pt x="63" y="26"/>
                        <a:pt x="38" y="7"/>
                        <a:pt x="0" y="0"/>
                      </a:cubicBezTo>
                    </a:path>
                  </a:pathLst>
                </a:custGeom>
                <a:noFill/>
                <a:ln w="6350">
                  <a:solidFill>
                    <a:srgbClr val="0033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79" name="Freeform 999"/>
                <p:cNvSpPr>
                  <a:spLocks/>
                </p:cNvSpPr>
                <p:nvPr/>
              </p:nvSpPr>
              <p:spPr bwMode="auto">
                <a:xfrm>
                  <a:off x="2928" y="1424"/>
                  <a:ext cx="95" cy="147"/>
                </a:xfrm>
                <a:custGeom>
                  <a:avLst/>
                  <a:gdLst>
                    <a:gd name="T0" fmla="*/ 95 w 95"/>
                    <a:gd name="T1" fmla="*/ 147 h 147"/>
                    <a:gd name="T2" fmla="*/ 63 w 95"/>
                    <a:gd name="T3" fmla="*/ 57 h 147"/>
                    <a:gd name="T4" fmla="*/ 0 w 95"/>
                    <a:gd name="T5" fmla="*/ 0 h 147"/>
                    <a:gd name="T6" fmla="*/ 0 60000 65536"/>
                    <a:gd name="T7" fmla="*/ 0 60000 65536"/>
                    <a:gd name="T8" fmla="*/ 0 60000 65536"/>
                    <a:gd name="T9" fmla="*/ 0 w 95"/>
                    <a:gd name="T10" fmla="*/ 0 h 147"/>
                    <a:gd name="T11" fmla="*/ 95 w 95"/>
                    <a:gd name="T12" fmla="*/ 147 h 147"/>
                  </a:gdLst>
                  <a:ahLst/>
                  <a:cxnLst>
                    <a:cxn ang="T6">
                      <a:pos x="T0" y="T1"/>
                    </a:cxn>
                    <a:cxn ang="T7">
                      <a:pos x="T2" y="T3"/>
                    </a:cxn>
                    <a:cxn ang="T8">
                      <a:pos x="T4" y="T5"/>
                    </a:cxn>
                  </a:cxnLst>
                  <a:rect l="T9" t="T10" r="T11" b="T12"/>
                  <a:pathLst>
                    <a:path w="95" h="147">
                      <a:moveTo>
                        <a:pt x="95" y="147"/>
                      </a:moveTo>
                      <a:cubicBezTo>
                        <a:pt x="92" y="114"/>
                        <a:pt x="79" y="81"/>
                        <a:pt x="63" y="57"/>
                      </a:cubicBezTo>
                      <a:cubicBezTo>
                        <a:pt x="47" y="33"/>
                        <a:pt x="23" y="16"/>
                        <a:pt x="0" y="0"/>
                      </a:cubicBezTo>
                    </a:path>
                  </a:pathLst>
                </a:custGeom>
                <a:noFill/>
                <a:ln w="6350">
                  <a:solidFill>
                    <a:srgbClr val="0033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80" name="Freeform 1000"/>
                <p:cNvSpPr>
                  <a:spLocks/>
                </p:cNvSpPr>
                <p:nvPr/>
              </p:nvSpPr>
              <p:spPr bwMode="auto">
                <a:xfrm>
                  <a:off x="2846" y="1425"/>
                  <a:ext cx="82" cy="150"/>
                </a:xfrm>
                <a:custGeom>
                  <a:avLst/>
                  <a:gdLst>
                    <a:gd name="T0" fmla="*/ 3 w 82"/>
                    <a:gd name="T1" fmla="*/ 150 h 150"/>
                    <a:gd name="T2" fmla="*/ 25 w 82"/>
                    <a:gd name="T3" fmla="*/ 57 h 150"/>
                    <a:gd name="T4" fmla="*/ 82 w 82"/>
                    <a:gd name="T5" fmla="*/ 0 h 150"/>
                    <a:gd name="T6" fmla="*/ 0 60000 65536"/>
                    <a:gd name="T7" fmla="*/ 0 60000 65536"/>
                    <a:gd name="T8" fmla="*/ 0 60000 65536"/>
                    <a:gd name="T9" fmla="*/ 0 w 82"/>
                    <a:gd name="T10" fmla="*/ 0 h 150"/>
                    <a:gd name="T11" fmla="*/ 82 w 82"/>
                    <a:gd name="T12" fmla="*/ 150 h 150"/>
                  </a:gdLst>
                  <a:ahLst/>
                  <a:cxnLst>
                    <a:cxn ang="T6">
                      <a:pos x="T0" y="T1"/>
                    </a:cxn>
                    <a:cxn ang="T7">
                      <a:pos x="T2" y="T3"/>
                    </a:cxn>
                    <a:cxn ang="T8">
                      <a:pos x="T4" y="T5"/>
                    </a:cxn>
                  </a:cxnLst>
                  <a:rect l="T9" t="T10" r="T11" b="T12"/>
                  <a:pathLst>
                    <a:path w="82" h="150">
                      <a:moveTo>
                        <a:pt x="3" y="150"/>
                      </a:moveTo>
                      <a:cubicBezTo>
                        <a:pt x="0" y="134"/>
                        <a:pt x="12" y="82"/>
                        <a:pt x="25" y="57"/>
                      </a:cubicBezTo>
                      <a:cubicBezTo>
                        <a:pt x="38" y="32"/>
                        <a:pt x="60" y="11"/>
                        <a:pt x="82" y="0"/>
                      </a:cubicBezTo>
                    </a:path>
                  </a:pathLst>
                </a:custGeom>
                <a:noFill/>
                <a:ln w="6350">
                  <a:solidFill>
                    <a:srgbClr val="0033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81" name="Freeform 1001"/>
                <p:cNvSpPr>
                  <a:spLocks/>
                </p:cNvSpPr>
                <p:nvPr/>
              </p:nvSpPr>
              <p:spPr bwMode="auto">
                <a:xfrm>
                  <a:off x="2928" y="1422"/>
                  <a:ext cx="47" cy="159"/>
                </a:xfrm>
                <a:custGeom>
                  <a:avLst/>
                  <a:gdLst>
                    <a:gd name="T0" fmla="*/ 47 w 47"/>
                    <a:gd name="T1" fmla="*/ 159 h 159"/>
                    <a:gd name="T2" fmla="*/ 35 w 47"/>
                    <a:gd name="T3" fmla="*/ 80 h 159"/>
                    <a:gd name="T4" fmla="*/ 0 w 47"/>
                    <a:gd name="T5" fmla="*/ 0 h 159"/>
                    <a:gd name="T6" fmla="*/ 0 60000 65536"/>
                    <a:gd name="T7" fmla="*/ 0 60000 65536"/>
                    <a:gd name="T8" fmla="*/ 0 60000 65536"/>
                    <a:gd name="T9" fmla="*/ 0 w 47"/>
                    <a:gd name="T10" fmla="*/ 0 h 159"/>
                    <a:gd name="T11" fmla="*/ 47 w 47"/>
                    <a:gd name="T12" fmla="*/ 159 h 159"/>
                  </a:gdLst>
                  <a:ahLst/>
                  <a:cxnLst>
                    <a:cxn ang="T6">
                      <a:pos x="T0" y="T1"/>
                    </a:cxn>
                    <a:cxn ang="T7">
                      <a:pos x="T2" y="T3"/>
                    </a:cxn>
                    <a:cxn ang="T8">
                      <a:pos x="T4" y="T5"/>
                    </a:cxn>
                  </a:cxnLst>
                  <a:rect l="T9" t="T10" r="T11" b="T12"/>
                  <a:pathLst>
                    <a:path w="47" h="159">
                      <a:moveTo>
                        <a:pt x="47" y="159"/>
                      </a:moveTo>
                      <a:cubicBezTo>
                        <a:pt x="45" y="146"/>
                        <a:pt x="43" y="106"/>
                        <a:pt x="35" y="80"/>
                      </a:cubicBezTo>
                      <a:cubicBezTo>
                        <a:pt x="27" y="54"/>
                        <a:pt x="7" y="17"/>
                        <a:pt x="0" y="0"/>
                      </a:cubicBezTo>
                    </a:path>
                  </a:pathLst>
                </a:custGeom>
                <a:noFill/>
                <a:ln w="6350">
                  <a:solidFill>
                    <a:srgbClr val="0033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82" name="Freeform 1002"/>
                <p:cNvSpPr>
                  <a:spLocks/>
                </p:cNvSpPr>
                <p:nvPr/>
              </p:nvSpPr>
              <p:spPr bwMode="auto">
                <a:xfrm>
                  <a:off x="2904" y="1424"/>
                  <a:ext cx="23" cy="159"/>
                </a:xfrm>
                <a:custGeom>
                  <a:avLst/>
                  <a:gdLst>
                    <a:gd name="T0" fmla="*/ 0 w 23"/>
                    <a:gd name="T1" fmla="*/ 159 h 159"/>
                    <a:gd name="T2" fmla="*/ 9 w 23"/>
                    <a:gd name="T3" fmla="*/ 81 h 159"/>
                    <a:gd name="T4" fmla="*/ 23 w 23"/>
                    <a:gd name="T5" fmla="*/ 0 h 159"/>
                    <a:gd name="T6" fmla="*/ 0 60000 65536"/>
                    <a:gd name="T7" fmla="*/ 0 60000 65536"/>
                    <a:gd name="T8" fmla="*/ 0 60000 65536"/>
                    <a:gd name="T9" fmla="*/ 0 w 23"/>
                    <a:gd name="T10" fmla="*/ 0 h 159"/>
                    <a:gd name="T11" fmla="*/ 23 w 23"/>
                    <a:gd name="T12" fmla="*/ 159 h 159"/>
                  </a:gdLst>
                  <a:ahLst/>
                  <a:cxnLst>
                    <a:cxn ang="T6">
                      <a:pos x="T0" y="T1"/>
                    </a:cxn>
                    <a:cxn ang="T7">
                      <a:pos x="T2" y="T3"/>
                    </a:cxn>
                    <a:cxn ang="T8">
                      <a:pos x="T4" y="T5"/>
                    </a:cxn>
                  </a:cxnLst>
                  <a:rect l="T9" t="T10" r="T11" b="T12"/>
                  <a:pathLst>
                    <a:path w="23" h="159">
                      <a:moveTo>
                        <a:pt x="0" y="159"/>
                      </a:moveTo>
                      <a:cubicBezTo>
                        <a:pt x="2" y="133"/>
                        <a:pt x="5" y="107"/>
                        <a:pt x="9" y="81"/>
                      </a:cubicBezTo>
                      <a:cubicBezTo>
                        <a:pt x="13" y="55"/>
                        <a:pt x="18" y="27"/>
                        <a:pt x="23" y="0"/>
                      </a:cubicBezTo>
                    </a:path>
                  </a:pathLst>
                </a:custGeom>
                <a:noFill/>
                <a:ln w="6350">
                  <a:solidFill>
                    <a:srgbClr val="0033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683" name="Group 1003"/>
                <p:cNvGrpSpPr>
                  <a:grpSpLocks/>
                </p:cNvGrpSpPr>
                <p:nvPr/>
              </p:nvGrpSpPr>
              <p:grpSpPr bwMode="auto">
                <a:xfrm>
                  <a:off x="2915" y="1417"/>
                  <a:ext cx="29" cy="14"/>
                  <a:chOff x="462" y="1561"/>
                  <a:chExt cx="383" cy="195"/>
                </a:xfrm>
              </p:grpSpPr>
              <p:sp>
                <p:nvSpPr>
                  <p:cNvPr id="49685" name="Oval 1004"/>
                  <p:cNvSpPr>
                    <a:spLocks noChangeArrowheads="1"/>
                  </p:cNvSpPr>
                  <p:nvPr/>
                </p:nvSpPr>
                <p:spPr bwMode="auto">
                  <a:xfrm>
                    <a:off x="463" y="1561"/>
                    <a:ext cx="381" cy="94"/>
                  </a:xfrm>
                  <a:prstGeom prst="ellipse">
                    <a:avLst/>
                  </a:prstGeom>
                  <a:solidFill>
                    <a:srgbClr val="E1E8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86" name="Freeform 1005"/>
                  <p:cNvSpPr>
                    <a:spLocks/>
                  </p:cNvSpPr>
                  <p:nvPr/>
                </p:nvSpPr>
                <p:spPr bwMode="auto">
                  <a:xfrm>
                    <a:off x="462" y="1599"/>
                    <a:ext cx="383" cy="157"/>
                  </a:xfrm>
                  <a:custGeom>
                    <a:avLst/>
                    <a:gdLst>
                      <a:gd name="T0" fmla="*/ 0 w 383"/>
                      <a:gd name="T1" fmla="*/ 0 h 157"/>
                      <a:gd name="T2" fmla="*/ 0 w 383"/>
                      <a:gd name="T3" fmla="*/ 111 h 157"/>
                      <a:gd name="T4" fmla="*/ 195 w 383"/>
                      <a:gd name="T5" fmla="*/ 156 h 157"/>
                      <a:gd name="T6" fmla="*/ 383 w 383"/>
                      <a:gd name="T7" fmla="*/ 109 h 157"/>
                      <a:gd name="T8" fmla="*/ 383 w 383"/>
                      <a:gd name="T9" fmla="*/ 6 h 157"/>
                      <a:gd name="T10" fmla="*/ 195 w 383"/>
                      <a:gd name="T11" fmla="*/ 54 h 157"/>
                      <a:gd name="T12" fmla="*/ 0 w 383"/>
                      <a:gd name="T13" fmla="*/ 0 h 157"/>
                      <a:gd name="T14" fmla="*/ 0 60000 65536"/>
                      <a:gd name="T15" fmla="*/ 0 60000 65536"/>
                      <a:gd name="T16" fmla="*/ 0 60000 65536"/>
                      <a:gd name="T17" fmla="*/ 0 60000 65536"/>
                      <a:gd name="T18" fmla="*/ 0 60000 65536"/>
                      <a:gd name="T19" fmla="*/ 0 60000 65536"/>
                      <a:gd name="T20" fmla="*/ 0 60000 65536"/>
                      <a:gd name="T21" fmla="*/ 0 w 383"/>
                      <a:gd name="T22" fmla="*/ 0 h 157"/>
                      <a:gd name="T23" fmla="*/ 383 w 383"/>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3" h="157">
                        <a:moveTo>
                          <a:pt x="0" y="0"/>
                        </a:moveTo>
                        <a:cubicBezTo>
                          <a:pt x="0" y="55"/>
                          <a:pt x="0" y="111"/>
                          <a:pt x="0" y="111"/>
                        </a:cubicBezTo>
                        <a:cubicBezTo>
                          <a:pt x="50" y="157"/>
                          <a:pt x="195" y="156"/>
                          <a:pt x="195" y="156"/>
                        </a:cubicBezTo>
                        <a:cubicBezTo>
                          <a:pt x="195" y="156"/>
                          <a:pt x="319" y="156"/>
                          <a:pt x="383" y="109"/>
                        </a:cubicBezTo>
                        <a:lnTo>
                          <a:pt x="383" y="6"/>
                        </a:lnTo>
                        <a:cubicBezTo>
                          <a:pt x="366" y="54"/>
                          <a:pt x="195" y="54"/>
                          <a:pt x="195" y="54"/>
                        </a:cubicBezTo>
                        <a:cubicBezTo>
                          <a:pt x="195" y="54"/>
                          <a:pt x="14" y="60"/>
                          <a:pt x="0" y="0"/>
                        </a:cubicBezTo>
                        <a:close/>
                      </a:path>
                    </a:pathLst>
                  </a:custGeom>
                  <a:gradFill rotWithShape="1">
                    <a:gsLst>
                      <a:gs pos="0">
                        <a:srgbClr val="557DFF"/>
                      </a:gs>
                      <a:gs pos="100000">
                        <a:srgbClr val="E1E8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9684" name="Line 1006"/>
                <p:cNvSpPr>
                  <a:spLocks noChangeShapeType="1"/>
                </p:cNvSpPr>
                <p:nvPr/>
              </p:nvSpPr>
              <p:spPr bwMode="auto">
                <a:xfrm>
                  <a:off x="2929" y="1346"/>
                  <a:ext cx="0" cy="73"/>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grpSp>
          <p:nvGrpSpPr>
            <p:cNvPr id="48760" name="Group 1007"/>
            <p:cNvGrpSpPr>
              <a:grpSpLocks/>
            </p:cNvGrpSpPr>
            <p:nvPr/>
          </p:nvGrpSpPr>
          <p:grpSpPr bwMode="auto">
            <a:xfrm rot="-1432827">
              <a:off x="3176" y="2043"/>
              <a:ext cx="217" cy="217"/>
              <a:chOff x="811" y="1059"/>
              <a:chExt cx="529" cy="529"/>
            </a:xfrm>
          </p:grpSpPr>
          <p:sp>
            <p:nvSpPr>
              <p:cNvPr id="49615" name="AutoShape 1008"/>
              <p:cNvSpPr>
                <a:spLocks noChangeArrowheads="1"/>
              </p:cNvSpPr>
              <p:nvPr/>
            </p:nvSpPr>
            <p:spPr bwMode="auto">
              <a:xfrm rot="-10643116">
                <a:off x="811" y="1059"/>
                <a:ext cx="529" cy="5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391 w 21600"/>
                  <a:gd name="T13" fmla="*/ 0 h 21600"/>
                  <a:gd name="T14" fmla="*/ 12209 w 21600"/>
                  <a:gd name="T15" fmla="*/ 10453 h 21600"/>
                </a:gdLst>
                <a:ahLst/>
                <a:cxnLst>
                  <a:cxn ang="T8">
                    <a:pos x="T0" y="T1"/>
                  </a:cxn>
                  <a:cxn ang="T9">
                    <a:pos x="T2" y="T3"/>
                  </a:cxn>
                  <a:cxn ang="T10">
                    <a:pos x="T4" y="T5"/>
                  </a:cxn>
                  <a:cxn ang="T11">
                    <a:pos x="T6" y="T7"/>
                  </a:cxn>
                </a:cxnLst>
                <a:rect l="T12" t="T13" r="T14" b="T15"/>
                <a:pathLst>
                  <a:path w="21600" h="21600">
                    <a:moveTo>
                      <a:pt x="10803" y="10452"/>
                    </a:moveTo>
                    <a:cubicBezTo>
                      <a:pt x="10994" y="10454"/>
                      <a:pt x="11148" y="10609"/>
                      <a:pt x="11148" y="10800"/>
                    </a:cubicBezTo>
                    <a:cubicBezTo>
                      <a:pt x="11148" y="10992"/>
                      <a:pt x="10992" y="11148"/>
                      <a:pt x="10800" y="11148"/>
                    </a:cubicBezTo>
                    <a:cubicBezTo>
                      <a:pt x="10607" y="11148"/>
                      <a:pt x="10452" y="10992"/>
                      <a:pt x="10452" y="10800"/>
                    </a:cubicBezTo>
                    <a:cubicBezTo>
                      <a:pt x="10451" y="10609"/>
                      <a:pt x="10605" y="10454"/>
                      <a:pt x="10796" y="10452"/>
                    </a:cubicBezTo>
                    <a:lnTo>
                      <a:pt x="10675" y="0"/>
                    </a:lnTo>
                    <a:cubicBezTo>
                      <a:pt x="4760" y="68"/>
                      <a:pt x="-1" y="4883"/>
                      <a:pt x="0" y="10800"/>
                    </a:cubicBezTo>
                    <a:cubicBezTo>
                      <a:pt x="0" y="16764"/>
                      <a:pt x="4835" y="21600"/>
                      <a:pt x="10800" y="21600"/>
                    </a:cubicBezTo>
                    <a:cubicBezTo>
                      <a:pt x="16764" y="21600"/>
                      <a:pt x="21600" y="16764"/>
                      <a:pt x="21600" y="10800"/>
                    </a:cubicBezTo>
                    <a:cubicBezTo>
                      <a:pt x="21600" y="4883"/>
                      <a:pt x="16839" y="68"/>
                      <a:pt x="10924" y="0"/>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16" name="AutoShape 1009"/>
              <p:cNvSpPr>
                <a:spLocks noChangeArrowheads="1"/>
              </p:cNvSpPr>
              <p:nvPr/>
            </p:nvSpPr>
            <p:spPr bwMode="auto">
              <a:xfrm rot="-10643116">
                <a:off x="891" y="1139"/>
                <a:ext cx="369" cy="3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600 w 21600"/>
                  <a:gd name="T13" fmla="*/ 0 h 21600"/>
                  <a:gd name="T14" fmla="*/ 12000 w 21600"/>
                  <a:gd name="T15" fmla="*/ 10420 h 21600"/>
                </a:gdLst>
                <a:ahLst/>
                <a:cxnLst>
                  <a:cxn ang="T8">
                    <a:pos x="T0" y="T1"/>
                  </a:cxn>
                  <a:cxn ang="T9">
                    <a:pos x="T2" y="T3"/>
                  </a:cxn>
                  <a:cxn ang="T10">
                    <a:pos x="T4" y="T5"/>
                  </a:cxn>
                  <a:cxn ang="T11">
                    <a:pos x="T6" y="T7"/>
                  </a:cxn>
                </a:cxnLst>
                <a:rect l="T12" t="T13" r="T14" b="T15"/>
                <a:pathLst>
                  <a:path w="21600" h="21600">
                    <a:moveTo>
                      <a:pt x="10810" y="10418"/>
                    </a:moveTo>
                    <a:cubicBezTo>
                      <a:pt x="11017" y="10424"/>
                      <a:pt x="11182" y="10593"/>
                      <a:pt x="11182" y="10800"/>
                    </a:cubicBezTo>
                    <a:cubicBezTo>
                      <a:pt x="11182" y="11010"/>
                      <a:pt x="11010" y="11182"/>
                      <a:pt x="10800" y="11182"/>
                    </a:cubicBezTo>
                    <a:cubicBezTo>
                      <a:pt x="10589" y="11182"/>
                      <a:pt x="10418" y="11010"/>
                      <a:pt x="10418" y="10800"/>
                    </a:cubicBezTo>
                    <a:cubicBezTo>
                      <a:pt x="10417" y="10593"/>
                      <a:pt x="10582" y="10424"/>
                      <a:pt x="10789" y="10418"/>
                    </a:cubicBezTo>
                    <a:lnTo>
                      <a:pt x="10489" y="4"/>
                    </a:lnTo>
                    <a:cubicBezTo>
                      <a:pt x="4647" y="172"/>
                      <a:pt x="-1" y="4956"/>
                      <a:pt x="0" y="10800"/>
                    </a:cubicBezTo>
                    <a:cubicBezTo>
                      <a:pt x="0" y="16764"/>
                      <a:pt x="4835" y="21600"/>
                      <a:pt x="10800" y="21600"/>
                    </a:cubicBezTo>
                    <a:cubicBezTo>
                      <a:pt x="16764" y="21600"/>
                      <a:pt x="21600" y="16764"/>
                      <a:pt x="21600" y="10800"/>
                    </a:cubicBezTo>
                    <a:cubicBezTo>
                      <a:pt x="21600" y="4956"/>
                      <a:pt x="16952" y="172"/>
                      <a:pt x="11110" y="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17" name="AutoShape 1010"/>
              <p:cNvSpPr>
                <a:spLocks noChangeArrowheads="1"/>
              </p:cNvSpPr>
              <p:nvPr/>
            </p:nvSpPr>
            <p:spPr bwMode="auto">
              <a:xfrm rot="-10643116">
                <a:off x="958" y="1206"/>
                <a:ext cx="235" cy="2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0019 w 21600"/>
                  <a:gd name="T13" fmla="*/ 0 h 21600"/>
                  <a:gd name="T14" fmla="*/ 11581 w 21600"/>
                  <a:gd name="T15" fmla="*/ 9559 h 21600"/>
                </a:gdLst>
                <a:ahLst/>
                <a:cxnLst>
                  <a:cxn ang="T8">
                    <a:pos x="T0" y="T1"/>
                  </a:cxn>
                  <a:cxn ang="T9">
                    <a:pos x="T2" y="T3"/>
                  </a:cxn>
                  <a:cxn ang="T10">
                    <a:pos x="T4" y="T5"/>
                  </a:cxn>
                  <a:cxn ang="T11">
                    <a:pos x="T6" y="T7"/>
                  </a:cxn>
                </a:cxnLst>
                <a:rect l="T12" t="T13" r="T14" b="T15"/>
                <a:pathLst>
                  <a:path w="21600" h="21600">
                    <a:moveTo>
                      <a:pt x="10880" y="9554"/>
                    </a:moveTo>
                    <a:cubicBezTo>
                      <a:pt x="11537" y="9597"/>
                      <a:pt x="12048" y="10142"/>
                      <a:pt x="12048" y="10800"/>
                    </a:cubicBezTo>
                    <a:cubicBezTo>
                      <a:pt x="12048" y="11489"/>
                      <a:pt x="11489" y="12048"/>
                      <a:pt x="10800" y="12048"/>
                    </a:cubicBezTo>
                    <a:cubicBezTo>
                      <a:pt x="10110" y="12048"/>
                      <a:pt x="9552" y="11489"/>
                      <a:pt x="9552" y="10800"/>
                    </a:cubicBezTo>
                    <a:cubicBezTo>
                      <a:pt x="9551" y="10142"/>
                      <a:pt x="10062" y="9597"/>
                      <a:pt x="10719" y="9554"/>
                    </a:cubicBezTo>
                    <a:lnTo>
                      <a:pt x="10099" y="22"/>
                    </a:lnTo>
                    <a:cubicBezTo>
                      <a:pt x="4418" y="392"/>
                      <a:pt x="-1" y="5107"/>
                      <a:pt x="0" y="10800"/>
                    </a:cubicBezTo>
                    <a:cubicBezTo>
                      <a:pt x="0" y="16764"/>
                      <a:pt x="4835" y="21600"/>
                      <a:pt x="10800" y="21600"/>
                    </a:cubicBezTo>
                    <a:cubicBezTo>
                      <a:pt x="16764" y="21600"/>
                      <a:pt x="21600" y="16764"/>
                      <a:pt x="21600" y="10800"/>
                    </a:cubicBezTo>
                    <a:cubicBezTo>
                      <a:pt x="21600" y="5107"/>
                      <a:pt x="17181" y="392"/>
                      <a:pt x="11500" y="22"/>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1" name="Group 1011"/>
            <p:cNvGrpSpPr>
              <a:grpSpLocks/>
            </p:cNvGrpSpPr>
            <p:nvPr/>
          </p:nvGrpSpPr>
          <p:grpSpPr bwMode="auto">
            <a:xfrm>
              <a:off x="3402" y="2119"/>
              <a:ext cx="190" cy="173"/>
              <a:chOff x="0" y="888"/>
              <a:chExt cx="588" cy="514"/>
            </a:xfrm>
          </p:grpSpPr>
          <p:sp>
            <p:nvSpPr>
              <p:cNvPr id="876532" name="Freeform 1012"/>
              <p:cNvSpPr>
                <a:spLocks/>
              </p:cNvSpPr>
              <p:nvPr/>
            </p:nvSpPr>
            <p:spPr bwMode="auto">
              <a:xfrm>
                <a:off x="11" y="888"/>
                <a:ext cx="576" cy="514"/>
              </a:xfrm>
              <a:custGeom>
                <a:avLst/>
                <a:gdLst/>
                <a:ahLst/>
                <a:cxnLst>
                  <a:cxn ang="0">
                    <a:pos x="6" y="513"/>
                  </a:cxn>
                  <a:cxn ang="0">
                    <a:pos x="0" y="489"/>
                  </a:cxn>
                  <a:cxn ang="0">
                    <a:pos x="72" y="351"/>
                  </a:cxn>
                  <a:cxn ang="0">
                    <a:pos x="74" y="0"/>
                  </a:cxn>
                  <a:cxn ang="0">
                    <a:pos x="515" y="0"/>
                  </a:cxn>
                  <a:cxn ang="0">
                    <a:pos x="516" y="351"/>
                  </a:cxn>
                  <a:cxn ang="0">
                    <a:pos x="588" y="489"/>
                  </a:cxn>
                  <a:cxn ang="0">
                    <a:pos x="579" y="511"/>
                  </a:cxn>
                  <a:cxn ang="0">
                    <a:pos x="6" y="513"/>
                  </a:cxn>
                </a:cxnLst>
                <a:rect l="0" t="0" r="r" b="b"/>
                <a:pathLst>
                  <a:path w="588" h="513">
                    <a:moveTo>
                      <a:pt x="6" y="513"/>
                    </a:moveTo>
                    <a:lnTo>
                      <a:pt x="0" y="489"/>
                    </a:lnTo>
                    <a:lnTo>
                      <a:pt x="72" y="351"/>
                    </a:lnTo>
                    <a:lnTo>
                      <a:pt x="74" y="0"/>
                    </a:lnTo>
                    <a:lnTo>
                      <a:pt x="515" y="0"/>
                    </a:lnTo>
                    <a:lnTo>
                      <a:pt x="516" y="351"/>
                    </a:lnTo>
                    <a:lnTo>
                      <a:pt x="588" y="489"/>
                    </a:lnTo>
                    <a:lnTo>
                      <a:pt x="579" y="511"/>
                    </a:lnTo>
                    <a:lnTo>
                      <a:pt x="6" y="513"/>
                    </a:lnTo>
                    <a:close/>
                  </a:path>
                </a:pathLst>
              </a:custGeom>
              <a:solidFill>
                <a:srgbClr val="CCCCCC"/>
              </a:solidFill>
              <a:ln w="3175">
                <a:solidFill>
                  <a:srgbClr val="808080"/>
                </a:solidFill>
                <a:round/>
                <a:headEnd/>
                <a:tailEnd/>
              </a:ln>
              <a:effectLst>
                <a:outerShdw dist="17961" dir="2700000" algn="ctr" rotWithShape="0">
                  <a:schemeClr val="bg2">
                    <a:alpha val="50000"/>
                  </a:schemeClr>
                </a:outerShdw>
              </a:effectLst>
            </p:spPr>
            <p:txBody>
              <a:bodyPr/>
              <a:lstStyle/>
              <a:p>
                <a:pPr>
                  <a:defRPr/>
                </a:pPr>
                <a:endParaRPr lang="fa-IR"/>
              </a:p>
            </p:txBody>
          </p:sp>
          <p:sp>
            <p:nvSpPr>
              <p:cNvPr id="49514" name="Freeform 1013"/>
              <p:cNvSpPr>
                <a:spLocks/>
              </p:cNvSpPr>
              <p:nvPr/>
            </p:nvSpPr>
            <p:spPr bwMode="auto">
              <a:xfrm>
                <a:off x="0" y="1378"/>
                <a:ext cx="588" cy="24"/>
              </a:xfrm>
              <a:custGeom>
                <a:avLst/>
                <a:gdLst>
                  <a:gd name="T0" fmla="*/ 6 w 588"/>
                  <a:gd name="T1" fmla="*/ 24 h 24"/>
                  <a:gd name="T2" fmla="*/ 0 w 588"/>
                  <a:gd name="T3" fmla="*/ 0 h 24"/>
                  <a:gd name="T4" fmla="*/ 588 w 588"/>
                  <a:gd name="T5" fmla="*/ 0 h 24"/>
                  <a:gd name="T6" fmla="*/ 579 w 588"/>
                  <a:gd name="T7" fmla="*/ 22 h 24"/>
                  <a:gd name="T8" fmla="*/ 6 w 588"/>
                  <a:gd name="T9" fmla="*/ 24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15" name="Freeform 1014"/>
              <p:cNvSpPr>
                <a:spLocks/>
              </p:cNvSpPr>
              <p:nvPr/>
            </p:nvSpPr>
            <p:spPr bwMode="auto">
              <a:xfrm>
                <a:off x="85" y="902"/>
                <a:ext cx="417" cy="308"/>
              </a:xfrm>
              <a:custGeom>
                <a:avLst/>
                <a:gdLst>
                  <a:gd name="T0" fmla="*/ 390 w 420"/>
                  <a:gd name="T1" fmla="*/ 0 h 308"/>
                  <a:gd name="T2" fmla="*/ 0 w 420"/>
                  <a:gd name="T3" fmla="*/ 0 h 308"/>
                  <a:gd name="T4" fmla="*/ 1 w 420"/>
                  <a:gd name="T5" fmla="*/ 308 h 308"/>
                  <a:gd name="T6" fmla="*/ 390 w 420"/>
                  <a:gd name="T7" fmla="*/ 308 h 308"/>
                  <a:gd name="T8" fmla="*/ 39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6350">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16" name="Freeform 1015"/>
              <p:cNvSpPr>
                <a:spLocks/>
              </p:cNvSpPr>
              <p:nvPr/>
            </p:nvSpPr>
            <p:spPr bwMode="auto">
              <a:xfrm>
                <a:off x="70" y="1236"/>
                <a:ext cx="448" cy="7"/>
              </a:xfrm>
              <a:custGeom>
                <a:avLst/>
                <a:gdLst>
                  <a:gd name="T0" fmla="*/ 0 w 448"/>
                  <a:gd name="T1" fmla="*/ 6 h 7"/>
                  <a:gd name="T2" fmla="*/ 3 w 448"/>
                  <a:gd name="T3" fmla="*/ 0 h 7"/>
                  <a:gd name="T4" fmla="*/ 445 w 448"/>
                  <a:gd name="T5" fmla="*/ 0 h 7"/>
                  <a:gd name="T6" fmla="*/ 448 w 448"/>
                  <a:gd name="T7" fmla="*/ 7 h 7"/>
                  <a:gd name="T8" fmla="*/ 0 w 448"/>
                  <a:gd name="T9" fmla="*/ 6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517" name="Group 1016"/>
              <p:cNvGrpSpPr>
                <a:grpSpLocks/>
              </p:cNvGrpSpPr>
              <p:nvPr/>
            </p:nvGrpSpPr>
            <p:grpSpPr bwMode="auto">
              <a:xfrm>
                <a:off x="55" y="1252"/>
                <a:ext cx="485" cy="84"/>
                <a:chOff x="55" y="1252"/>
                <a:chExt cx="485" cy="84"/>
              </a:xfrm>
            </p:grpSpPr>
            <p:sp>
              <p:nvSpPr>
                <p:cNvPr id="49519" name="Rectangle 1017"/>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0" name="Rectangle 1018"/>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1" name="Rectangle 1019"/>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2" name="Rectangle 1020"/>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3" name="Rectangle 1021"/>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4" name="Rectangle 1022"/>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5" name="Rectangle 1023"/>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6" name="Rectangle 1024"/>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7" name="Rectangle 1025"/>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8" name="Rectangle 1026"/>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29" name="Rectangle 1027"/>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0" name="Rectangle 1028"/>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1" name="Rectangle 1029"/>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2" name="Rectangle 1030"/>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3" name="Rectangle 1031"/>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4" name="Rectangle 1032"/>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5" name="Rectangle 1033"/>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6" name="Rectangle 1034"/>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7" name="Rectangle 1035"/>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8" name="Rectangle 1036"/>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39" name="Rectangle 1037"/>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0" name="Rectangle 1038"/>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1" name="Rectangle 1039"/>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2" name="Rectangle 1040"/>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3" name="Rectangle 1041"/>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4" name="Rectangle 1042"/>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5" name="Rectangle 1043"/>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6" name="Rectangle 1044"/>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7" name="Rectangle 1045"/>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8" name="Rectangle 1046"/>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49" name="Rectangle 1047"/>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0" name="Rectangle 1048"/>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1" name="Rectangle 1049"/>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2" name="Rectangle 1050"/>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3" name="Rectangle 1051"/>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4" name="Rectangle 1052"/>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5" name="Rectangle 1053"/>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6" name="Rectangle 1054"/>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7" name="Rectangle 1055"/>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8" name="Rectangle 1056"/>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59" name="Rectangle 1057"/>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0" name="Rectangle 1058"/>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1" name="Rectangle 1059"/>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2" name="Rectangle 1060"/>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3" name="Rectangle 1061"/>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4" name="Rectangle 1062"/>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5" name="Rectangle 1063"/>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6" name="Rectangle 1064"/>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7" name="Rectangle 1065"/>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8" name="Rectangle 1066"/>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69" name="Rectangle 1067"/>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0" name="Rectangle 1068"/>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1" name="Rectangle 1069"/>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2" name="Rectangle 1070"/>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3" name="Rectangle 1071"/>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4" name="Rectangle 1072"/>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5" name="Rectangle 1073"/>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6" name="Rectangle 1074"/>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7" name="Rectangle 1075"/>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8" name="Rectangle 1076"/>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79" name="Rectangle 1077"/>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0" name="Rectangle 1078"/>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1" name="Rectangle 1079"/>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2" name="Rectangle 1080"/>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3" name="Rectangle 1081"/>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4" name="Rectangle 1082"/>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5" name="Rectangle 1083"/>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6" name="Rectangle 1084"/>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7" name="Rectangle 1085"/>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8" name="Rectangle 1086"/>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89" name="Rectangle 1087"/>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0" name="Rectangle 1088"/>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1" name="Rectangle 1089"/>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2" name="Rectangle 1090"/>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3" name="Rectangle 1091"/>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4" name="Rectangle 1092"/>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5" name="Rectangle 1093"/>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6" name="Rectangle 1094"/>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7" name="Rectangle 1095"/>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8" name="Rectangle 1096"/>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99" name="Rectangle 1097"/>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0" name="Rectangle 1098"/>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1" name="Rectangle 1099"/>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2" name="Rectangle 1100"/>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3" name="Rectangle 1101"/>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4" name="Rectangle 1102"/>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5" name="Rectangle 1103"/>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6" name="Rectangle 1104"/>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7" name="Rectangle 1105"/>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8" name="Rectangle 1106"/>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09" name="Rectangle 1107"/>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10" name="Rectangle 1108"/>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11" name="Rectangle 1109"/>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12" name="Rectangle 1110"/>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13" name="Rectangle 1111"/>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614" name="Rectangle 1112"/>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9518" name="Rectangle 1113"/>
              <p:cNvSpPr>
                <a:spLocks noChangeArrowheads="1"/>
              </p:cNvSpPr>
              <p:nvPr/>
            </p:nvSpPr>
            <p:spPr bwMode="auto">
              <a:xfrm>
                <a:off x="262" y="1342"/>
                <a:ext cx="58" cy="23"/>
              </a:xfrm>
              <a:prstGeom prst="rect">
                <a:avLst/>
              </a:prstGeom>
              <a:solidFill>
                <a:srgbClr val="B3B3B3"/>
              </a:solidFill>
              <a:ln w="3175">
                <a:solidFill>
                  <a:srgbClr val="96969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2" name="Group 1114"/>
            <p:cNvGrpSpPr>
              <a:grpSpLocks/>
            </p:cNvGrpSpPr>
            <p:nvPr/>
          </p:nvGrpSpPr>
          <p:grpSpPr bwMode="auto">
            <a:xfrm>
              <a:off x="3333" y="2062"/>
              <a:ext cx="109" cy="248"/>
              <a:chOff x="103" y="714"/>
              <a:chExt cx="530" cy="1173"/>
            </a:xfrm>
          </p:grpSpPr>
          <p:sp>
            <p:nvSpPr>
              <p:cNvPr id="49511" name="Oval 1115"/>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12" name="Freeform 1116"/>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3" name="Group 1117"/>
            <p:cNvGrpSpPr>
              <a:grpSpLocks/>
            </p:cNvGrpSpPr>
            <p:nvPr/>
          </p:nvGrpSpPr>
          <p:grpSpPr bwMode="auto">
            <a:xfrm rot="-1157482">
              <a:off x="3227" y="2170"/>
              <a:ext cx="98" cy="167"/>
              <a:chOff x="1624" y="522"/>
              <a:chExt cx="312" cy="515"/>
            </a:xfrm>
          </p:grpSpPr>
          <p:sp>
            <p:nvSpPr>
              <p:cNvPr id="49504" name="Rectangle 1118"/>
              <p:cNvSpPr>
                <a:spLocks noChangeArrowheads="1"/>
              </p:cNvSpPr>
              <p:nvPr/>
            </p:nvSpPr>
            <p:spPr bwMode="auto">
              <a:xfrm>
                <a:off x="1901" y="522"/>
                <a:ext cx="29" cy="105"/>
              </a:xfrm>
              <a:prstGeom prst="rect">
                <a:avLst/>
              </a:prstGeom>
              <a:solidFill>
                <a:srgbClr val="666666"/>
              </a:solidFill>
              <a:ln w="3175">
                <a:solidFill>
                  <a:srgbClr val="333333"/>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6639" name="Freeform 1119"/>
              <p:cNvSpPr>
                <a:spLocks/>
              </p:cNvSpPr>
              <p:nvPr/>
            </p:nvSpPr>
            <p:spPr bwMode="auto">
              <a:xfrm>
                <a:off x="1600" y="555"/>
                <a:ext cx="330" cy="466"/>
              </a:xfrm>
              <a:custGeom>
                <a:avLst/>
                <a:gdLst/>
                <a:ahLst/>
                <a:cxnLst>
                  <a:cxn ang="0">
                    <a:pos x="2" y="61"/>
                  </a:cxn>
                  <a:cxn ang="0">
                    <a:pos x="0" y="132"/>
                  </a:cxn>
                  <a:cxn ang="0">
                    <a:pos x="14" y="289"/>
                  </a:cxn>
                  <a:cxn ang="0">
                    <a:pos x="14" y="421"/>
                  </a:cxn>
                  <a:cxn ang="0">
                    <a:pos x="32" y="450"/>
                  </a:cxn>
                  <a:cxn ang="0">
                    <a:pos x="170" y="465"/>
                  </a:cxn>
                  <a:cxn ang="0">
                    <a:pos x="276" y="448"/>
                  </a:cxn>
                  <a:cxn ang="0">
                    <a:pos x="305" y="417"/>
                  </a:cxn>
                  <a:cxn ang="0">
                    <a:pos x="302" y="279"/>
                  </a:cxn>
                  <a:cxn ang="0">
                    <a:pos x="312" y="126"/>
                  </a:cxn>
                  <a:cxn ang="0">
                    <a:pos x="306" y="54"/>
                  </a:cxn>
                  <a:cxn ang="0">
                    <a:pos x="276" y="25"/>
                  </a:cxn>
                  <a:cxn ang="0">
                    <a:pos x="221" y="12"/>
                  </a:cxn>
                  <a:cxn ang="0">
                    <a:pos x="159" y="0"/>
                  </a:cxn>
                  <a:cxn ang="0">
                    <a:pos x="90" y="12"/>
                  </a:cxn>
                  <a:cxn ang="0">
                    <a:pos x="23" y="27"/>
                  </a:cxn>
                  <a:cxn ang="0">
                    <a:pos x="2" y="61"/>
                  </a:cxn>
                </a:cxnLst>
                <a:rect l="0" t="0" r="r" b="b"/>
                <a:pathLst>
                  <a:path w="312" h="465">
                    <a:moveTo>
                      <a:pt x="2" y="61"/>
                    </a:moveTo>
                    <a:lnTo>
                      <a:pt x="0" y="132"/>
                    </a:lnTo>
                    <a:lnTo>
                      <a:pt x="14" y="289"/>
                    </a:lnTo>
                    <a:lnTo>
                      <a:pt x="14" y="421"/>
                    </a:lnTo>
                    <a:lnTo>
                      <a:pt x="32" y="450"/>
                    </a:lnTo>
                    <a:lnTo>
                      <a:pt x="170" y="465"/>
                    </a:lnTo>
                    <a:lnTo>
                      <a:pt x="276" y="448"/>
                    </a:lnTo>
                    <a:lnTo>
                      <a:pt x="305" y="417"/>
                    </a:lnTo>
                    <a:lnTo>
                      <a:pt x="302" y="279"/>
                    </a:lnTo>
                    <a:lnTo>
                      <a:pt x="312" y="126"/>
                    </a:lnTo>
                    <a:lnTo>
                      <a:pt x="306" y="54"/>
                    </a:lnTo>
                    <a:lnTo>
                      <a:pt x="276" y="25"/>
                    </a:lnTo>
                    <a:lnTo>
                      <a:pt x="221" y="12"/>
                    </a:lnTo>
                    <a:lnTo>
                      <a:pt x="159" y="0"/>
                    </a:lnTo>
                    <a:lnTo>
                      <a:pt x="90" y="12"/>
                    </a:lnTo>
                    <a:lnTo>
                      <a:pt x="23" y="27"/>
                    </a:lnTo>
                    <a:lnTo>
                      <a:pt x="2" y="61"/>
                    </a:lnTo>
                    <a:close/>
                  </a:path>
                </a:pathLst>
              </a:custGeom>
              <a:solidFill>
                <a:srgbClr val="CCCCCC"/>
              </a:solidFill>
              <a:ln w="3175">
                <a:solidFill>
                  <a:srgbClr val="666666"/>
                </a:solidFill>
                <a:round/>
                <a:headEnd/>
                <a:tailEnd/>
              </a:ln>
              <a:effectLst>
                <a:outerShdw dist="17961" dir="2700000" algn="ctr" rotWithShape="0">
                  <a:schemeClr val="bg2">
                    <a:alpha val="50000"/>
                  </a:schemeClr>
                </a:outerShdw>
              </a:effectLst>
            </p:spPr>
            <p:txBody>
              <a:bodyPr/>
              <a:lstStyle/>
              <a:p>
                <a:pPr>
                  <a:defRPr/>
                </a:pPr>
                <a:endParaRPr lang="fa-IR"/>
              </a:p>
            </p:txBody>
          </p:sp>
          <p:sp>
            <p:nvSpPr>
              <p:cNvPr id="876640" name="Freeform 1120"/>
              <p:cNvSpPr>
                <a:spLocks/>
              </p:cNvSpPr>
              <p:nvPr/>
            </p:nvSpPr>
            <p:spPr bwMode="auto">
              <a:xfrm>
                <a:off x="1645" y="617"/>
                <a:ext cx="265" cy="327"/>
              </a:xfrm>
              <a:custGeom>
                <a:avLst/>
                <a:gdLst/>
                <a:ahLst/>
                <a:cxnLst>
                  <a:cxn ang="0">
                    <a:pos x="0" y="6"/>
                  </a:cxn>
                  <a:cxn ang="0">
                    <a:pos x="6" y="190"/>
                  </a:cxn>
                  <a:cxn ang="0">
                    <a:pos x="268" y="184"/>
                  </a:cxn>
                  <a:cxn ang="0">
                    <a:pos x="268" y="0"/>
                  </a:cxn>
                  <a:cxn ang="0">
                    <a:pos x="0" y="6"/>
                  </a:cxn>
                </a:cxnLst>
                <a:rect l="0" t="0" r="r" b="b"/>
                <a:pathLst>
                  <a:path w="268" h="190">
                    <a:moveTo>
                      <a:pt x="0" y="6"/>
                    </a:moveTo>
                    <a:lnTo>
                      <a:pt x="6" y="190"/>
                    </a:lnTo>
                    <a:lnTo>
                      <a:pt x="268" y="184"/>
                    </a:lnTo>
                    <a:lnTo>
                      <a:pt x="268" y="0"/>
                    </a:lnTo>
                    <a:lnTo>
                      <a:pt x="0" y="6"/>
                    </a:lnTo>
                    <a:close/>
                  </a:path>
                </a:pathLst>
              </a:custGeom>
              <a:gradFill rotWithShape="1">
                <a:gsLst>
                  <a:gs pos="0">
                    <a:srgbClr val="99B1FF"/>
                  </a:gs>
                  <a:gs pos="50000">
                    <a:schemeClr val="tx1"/>
                  </a:gs>
                  <a:gs pos="100000">
                    <a:srgbClr val="99B1FF"/>
                  </a:gs>
                </a:gsLst>
                <a:lin ang="2700000" scaled="1"/>
              </a:gradFill>
              <a:ln w="6350">
                <a:solidFill>
                  <a:srgbClr val="666666">
                    <a:alpha val="50000"/>
                  </a:srgbClr>
                </a:solidFill>
                <a:round/>
                <a:headEnd/>
                <a:tailEnd/>
              </a:ln>
              <a:effectLst/>
            </p:spPr>
            <p:txBody>
              <a:bodyPr/>
              <a:lstStyle/>
              <a:p>
                <a:pPr>
                  <a:defRPr/>
                </a:pPr>
                <a:endParaRPr lang="fa-IR"/>
              </a:p>
            </p:txBody>
          </p:sp>
          <p:sp>
            <p:nvSpPr>
              <p:cNvPr id="49507" name="Oval 1121"/>
              <p:cNvSpPr>
                <a:spLocks noChangeArrowheads="1"/>
              </p:cNvSpPr>
              <p:nvPr/>
            </p:nvSpPr>
            <p:spPr bwMode="auto">
              <a:xfrm rot="5400000">
                <a:off x="1676" y="962"/>
                <a:ext cx="18" cy="44"/>
              </a:xfrm>
              <a:prstGeom prst="ellipse">
                <a:avLst/>
              </a:prstGeom>
              <a:solidFill>
                <a:srgbClr val="999999"/>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08" name="Oval 1122"/>
              <p:cNvSpPr>
                <a:spLocks noChangeArrowheads="1"/>
              </p:cNvSpPr>
              <p:nvPr/>
            </p:nvSpPr>
            <p:spPr bwMode="auto">
              <a:xfrm rot="5400000">
                <a:off x="1875" y="962"/>
                <a:ext cx="18" cy="44"/>
              </a:xfrm>
              <a:prstGeom prst="ellipse">
                <a:avLst/>
              </a:prstGeom>
              <a:solidFill>
                <a:srgbClr val="999999"/>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09" name="Oval 1123"/>
              <p:cNvSpPr>
                <a:spLocks noChangeArrowheads="1"/>
              </p:cNvSpPr>
              <p:nvPr/>
            </p:nvSpPr>
            <p:spPr bwMode="auto">
              <a:xfrm rot="5400000">
                <a:off x="1756" y="945"/>
                <a:ext cx="52" cy="84"/>
              </a:xfrm>
              <a:prstGeom prst="ellipse">
                <a:avLst/>
              </a:prstGeom>
              <a:solidFill>
                <a:srgbClr val="B3B3B3"/>
              </a:solidFill>
              <a:ln w="3175">
                <a:solidFill>
                  <a:srgbClr val="666666">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10" name="Oval 1124"/>
              <p:cNvSpPr>
                <a:spLocks noChangeArrowheads="1"/>
              </p:cNvSpPr>
              <p:nvPr/>
            </p:nvSpPr>
            <p:spPr bwMode="auto">
              <a:xfrm rot="5400000">
                <a:off x="1774" y="970"/>
                <a:ext cx="18" cy="35"/>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4" name="Group 1125"/>
            <p:cNvGrpSpPr>
              <a:grpSpLocks/>
            </p:cNvGrpSpPr>
            <p:nvPr/>
          </p:nvGrpSpPr>
          <p:grpSpPr bwMode="auto">
            <a:xfrm>
              <a:off x="3593" y="2042"/>
              <a:ext cx="109" cy="248"/>
              <a:chOff x="103" y="714"/>
              <a:chExt cx="530" cy="1173"/>
            </a:xfrm>
          </p:grpSpPr>
          <p:sp>
            <p:nvSpPr>
              <p:cNvPr id="49502" name="Oval 1126"/>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03" name="Freeform 1127"/>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5" name="Group 1128"/>
            <p:cNvGrpSpPr>
              <a:grpSpLocks/>
            </p:cNvGrpSpPr>
            <p:nvPr/>
          </p:nvGrpSpPr>
          <p:grpSpPr bwMode="auto">
            <a:xfrm>
              <a:off x="3807" y="2062"/>
              <a:ext cx="109" cy="248"/>
              <a:chOff x="103" y="714"/>
              <a:chExt cx="530" cy="1173"/>
            </a:xfrm>
          </p:grpSpPr>
          <p:sp>
            <p:nvSpPr>
              <p:cNvPr id="49500" name="Oval 1129"/>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501" name="Freeform 1130"/>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6" name="Group 1131"/>
            <p:cNvGrpSpPr>
              <a:grpSpLocks/>
            </p:cNvGrpSpPr>
            <p:nvPr/>
          </p:nvGrpSpPr>
          <p:grpSpPr bwMode="auto">
            <a:xfrm>
              <a:off x="3677" y="2084"/>
              <a:ext cx="109" cy="248"/>
              <a:chOff x="103" y="714"/>
              <a:chExt cx="530" cy="1173"/>
            </a:xfrm>
          </p:grpSpPr>
          <p:sp>
            <p:nvSpPr>
              <p:cNvPr id="49498" name="Oval 1132"/>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99" name="Freeform 1133"/>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7" name="Group 1134"/>
            <p:cNvGrpSpPr>
              <a:grpSpLocks/>
            </p:cNvGrpSpPr>
            <p:nvPr/>
          </p:nvGrpSpPr>
          <p:grpSpPr bwMode="auto">
            <a:xfrm rot="-220042">
              <a:off x="3453" y="2011"/>
              <a:ext cx="217" cy="217"/>
              <a:chOff x="811" y="1059"/>
              <a:chExt cx="529" cy="529"/>
            </a:xfrm>
          </p:grpSpPr>
          <p:sp>
            <p:nvSpPr>
              <p:cNvPr id="49495" name="AutoShape 1135"/>
              <p:cNvSpPr>
                <a:spLocks noChangeArrowheads="1"/>
              </p:cNvSpPr>
              <p:nvPr/>
            </p:nvSpPr>
            <p:spPr bwMode="auto">
              <a:xfrm rot="-10643116">
                <a:off x="811" y="1059"/>
                <a:ext cx="529" cy="5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391 w 21600"/>
                  <a:gd name="T13" fmla="*/ 0 h 21600"/>
                  <a:gd name="T14" fmla="*/ 12209 w 21600"/>
                  <a:gd name="T15" fmla="*/ 10453 h 21600"/>
                </a:gdLst>
                <a:ahLst/>
                <a:cxnLst>
                  <a:cxn ang="T8">
                    <a:pos x="T0" y="T1"/>
                  </a:cxn>
                  <a:cxn ang="T9">
                    <a:pos x="T2" y="T3"/>
                  </a:cxn>
                  <a:cxn ang="T10">
                    <a:pos x="T4" y="T5"/>
                  </a:cxn>
                  <a:cxn ang="T11">
                    <a:pos x="T6" y="T7"/>
                  </a:cxn>
                </a:cxnLst>
                <a:rect l="T12" t="T13" r="T14" b="T15"/>
                <a:pathLst>
                  <a:path w="21600" h="21600">
                    <a:moveTo>
                      <a:pt x="10803" y="10452"/>
                    </a:moveTo>
                    <a:cubicBezTo>
                      <a:pt x="10994" y="10454"/>
                      <a:pt x="11148" y="10609"/>
                      <a:pt x="11148" y="10800"/>
                    </a:cubicBezTo>
                    <a:cubicBezTo>
                      <a:pt x="11148" y="10992"/>
                      <a:pt x="10992" y="11148"/>
                      <a:pt x="10800" y="11148"/>
                    </a:cubicBezTo>
                    <a:cubicBezTo>
                      <a:pt x="10607" y="11148"/>
                      <a:pt x="10452" y="10992"/>
                      <a:pt x="10452" y="10800"/>
                    </a:cubicBezTo>
                    <a:cubicBezTo>
                      <a:pt x="10451" y="10609"/>
                      <a:pt x="10605" y="10454"/>
                      <a:pt x="10796" y="10452"/>
                    </a:cubicBezTo>
                    <a:lnTo>
                      <a:pt x="10675" y="0"/>
                    </a:lnTo>
                    <a:cubicBezTo>
                      <a:pt x="4760" y="68"/>
                      <a:pt x="-1" y="4883"/>
                      <a:pt x="0" y="10800"/>
                    </a:cubicBezTo>
                    <a:cubicBezTo>
                      <a:pt x="0" y="16764"/>
                      <a:pt x="4835" y="21600"/>
                      <a:pt x="10800" y="21600"/>
                    </a:cubicBezTo>
                    <a:cubicBezTo>
                      <a:pt x="16764" y="21600"/>
                      <a:pt x="21600" y="16764"/>
                      <a:pt x="21600" y="10800"/>
                    </a:cubicBezTo>
                    <a:cubicBezTo>
                      <a:pt x="21600" y="4883"/>
                      <a:pt x="16839" y="68"/>
                      <a:pt x="10924" y="0"/>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96" name="AutoShape 1136"/>
              <p:cNvSpPr>
                <a:spLocks noChangeArrowheads="1"/>
              </p:cNvSpPr>
              <p:nvPr/>
            </p:nvSpPr>
            <p:spPr bwMode="auto">
              <a:xfrm rot="-10643116">
                <a:off x="891" y="1139"/>
                <a:ext cx="369" cy="3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600 w 21600"/>
                  <a:gd name="T13" fmla="*/ 0 h 21600"/>
                  <a:gd name="T14" fmla="*/ 12000 w 21600"/>
                  <a:gd name="T15" fmla="*/ 10420 h 21600"/>
                </a:gdLst>
                <a:ahLst/>
                <a:cxnLst>
                  <a:cxn ang="T8">
                    <a:pos x="T0" y="T1"/>
                  </a:cxn>
                  <a:cxn ang="T9">
                    <a:pos x="T2" y="T3"/>
                  </a:cxn>
                  <a:cxn ang="T10">
                    <a:pos x="T4" y="T5"/>
                  </a:cxn>
                  <a:cxn ang="T11">
                    <a:pos x="T6" y="T7"/>
                  </a:cxn>
                </a:cxnLst>
                <a:rect l="T12" t="T13" r="T14" b="T15"/>
                <a:pathLst>
                  <a:path w="21600" h="21600">
                    <a:moveTo>
                      <a:pt x="10810" y="10418"/>
                    </a:moveTo>
                    <a:cubicBezTo>
                      <a:pt x="11017" y="10424"/>
                      <a:pt x="11182" y="10593"/>
                      <a:pt x="11182" y="10800"/>
                    </a:cubicBezTo>
                    <a:cubicBezTo>
                      <a:pt x="11182" y="11010"/>
                      <a:pt x="11010" y="11182"/>
                      <a:pt x="10800" y="11182"/>
                    </a:cubicBezTo>
                    <a:cubicBezTo>
                      <a:pt x="10589" y="11182"/>
                      <a:pt x="10418" y="11010"/>
                      <a:pt x="10418" y="10800"/>
                    </a:cubicBezTo>
                    <a:cubicBezTo>
                      <a:pt x="10417" y="10593"/>
                      <a:pt x="10582" y="10424"/>
                      <a:pt x="10789" y="10418"/>
                    </a:cubicBezTo>
                    <a:lnTo>
                      <a:pt x="10489" y="4"/>
                    </a:lnTo>
                    <a:cubicBezTo>
                      <a:pt x="4647" y="172"/>
                      <a:pt x="-1" y="4956"/>
                      <a:pt x="0" y="10800"/>
                    </a:cubicBezTo>
                    <a:cubicBezTo>
                      <a:pt x="0" y="16764"/>
                      <a:pt x="4835" y="21600"/>
                      <a:pt x="10800" y="21600"/>
                    </a:cubicBezTo>
                    <a:cubicBezTo>
                      <a:pt x="16764" y="21600"/>
                      <a:pt x="21600" y="16764"/>
                      <a:pt x="21600" y="10800"/>
                    </a:cubicBezTo>
                    <a:cubicBezTo>
                      <a:pt x="21600" y="4956"/>
                      <a:pt x="16952" y="172"/>
                      <a:pt x="11110" y="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97" name="AutoShape 1137"/>
              <p:cNvSpPr>
                <a:spLocks noChangeArrowheads="1"/>
              </p:cNvSpPr>
              <p:nvPr/>
            </p:nvSpPr>
            <p:spPr bwMode="auto">
              <a:xfrm rot="-10643116">
                <a:off x="958" y="1206"/>
                <a:ext cx="235" cy="2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0019 w 21600"/>
                  <a:gd name="T13" fmla="*/ 0 h 21600"/>
                  <a:gd name="T14" fmla="*/ 11581 w 21600"/>
                  <a:gd name="T15" fmla="*/ 9559 h 21600"/>
                </a:gdLst>
                <a:ahLst/>
                <a:cxnLst>
                  <a:cxn ang="T8">
                    <a:pos x="T0" y="T1"/>
                  </a:cxn>
                  <a:cxn ang="T9">
                    <a:pos x="T2" y="T3"/>
                  </a:cxn>
                  <a:cxn ang="T10">
                    <a:pos x="T4" y="T5"/>
                  </a:cxn>
                  <a:cxn ang="T11">
                    <a:pos x="T6" y="T7"/>
                  </a:cxn>
                </a:cxnLst>
                <a:rect l="T12" t="T13" r="T14" b="T15"/>
                <a:pathLst>
                  <a:path w="21600" h="21600">
                    <a:moveTo>
                      <a:pt x="10880" y="9554"/>
                    </a:moveTo>
                    <a:cubicBezTo>
                      <a:pt x="11537" y="9597"/>
                      <a:pt x="12048" y="10142"/>
                      <a:pt x="12048" y="10800"/>
                    </a:cubicBezTo>
                    <a:cubicBezTo>
                      <a:pt x="12048" y="11489"/>
                      <a:pt x="11489" y="12048"/>
                      <a:pt x="10800" y="12048"/>
                    </a:cubicBezTo>
                    <a:cubicBezTo>
                      <a:pt x="10110" y="12048"/>
                      <a:pt x="9552" y="11489"/>
                      <a:pt x="9552" y="10800"/>
                    </a:cubicBezTo>
                    <a:cubicBezTo>
                      <a:pt x="9551" y="10142"/>
                      <a:pt x="10062" y="9597"/>
                      <a:pt x="10719" y="9554"/>
                    </a:cubicBezTo>
                    <a:lnTo>
                      <a:pt x="10099" y="22"/>
                    </a:lnTo>
                    <a:cubicBezTo>
                      <a:pt x="4418" y="392"/>
                      <a:pt x="-1" y="5107"/>
                      <a:pt x="0" y="10800"/>
                    </a:cubicBezTo>
                    <a:cubicBezTo>
                      <a:pt x="0" y="16764"/>
                      <a:pt x="4835" y="21600"/>
                      <a:pt x="10800" y="21600"/>
                    </a:cubicBezTo>
                    <a:cubicBezTo>
                      <a:pt x="16764" y="21600"/>
                      <a:pt x="21600" y="16764"/>
                      <a:pt x="21600" y="10800"/>
                    </a:cubicBezTo>
                    <a:cubicBezTo>
                      <a:pt x="21600" y="5107"/>
                      <a:pt x="17181" y="392"/>
                      <a:pt x="11500" y="22"/>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8" name="Group 1138"/>
            <p:cNvGrpSpPr>
              <a:grpSpLocks/>
            </p:cNvGrpSpPr>
            <p:nvPr/>
          </p:nvGrpSpPr>
          <p:grpSpPr bwMode="auto">
            <a:xfrm rot="1929097">
              <a:off x="4028" y="2048"/>
              <a:ext cx="217" cy="217"/>
              <a:chOff x="811" y="1059"/>
              <a:chExt cx="529" cy="529"/>
            </a:xfrm>
          </p:grpSpPr>
          <p:sp>
            <p:nvSpPr>
              <p:cNvPr id="49492" name="AutoShape 1139"/>
              <p:cNvSpPr>
                <a:spLocks noChangeArrowheads="1"/>
              </p:cNvSpPr>
              <p:nvPr/>
            </p:nvSpPr>
            <p:spPr bwMode="auto">
              <a:xfrm rot="-10643116">
                <a:off x="811" y="1059"/>
                <a:ext cx="529" cy="5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391 w 21600"/>
                  <a:gd name="T13" fmla="*/ 0 h 21600"/>
                  <a:gd name="T14" fmla="*/ 12209 w 21600"/>
                  <a:gd name="T15" fmla="*/ 10453 h 21600"/>
                </a:gdLst>
                <a:ahLst/>
                <a:cxnLst>
                  <a:cxn ang="T8">
                    <a:pos x="T0" y="T1"/>
                  </a:cxn>
                  <a:cxn ang="T9">
                    <a:pos x="T2" y="T3"/>
                  </a:cxn>
                  <a:cxn ang="T10">
                    <a:pos x="T4" y="T5"/>
                  </a:cxn>
                  <a:cxn ang="T11">
                    <a:pos x="T6" y="T7"/>
                  </a:cxn>
                </a:cxnLst>
                <a:rect l="T12" t="T13" r="T14" b="T15"/>
                <a:pathLst>
                  <a:path w="21600" h="21600">
                    <a:moveTo>
                      <a:pt x="10803" y="10452"/>
                    </a:moveTo>
                    <a:cubicBezTo>
                      <a:pt x="10994" y="10454"/>
                      <a:pt x="11148" y="10609"/>
                      <a:pt x="11148" y="10800"/>
                    </a:cubicBezTo>
                    <a:cubicBezTo>
                      <a:pt x="11148" y="10992"/>
                      <a:pt x="10992" y="11148"/>
                      <a:pt x="10800" y="11148"/>
                    </a:cubicBezTo>
                    <a:cubicBezTo>
                      <a:pt x="10607" y="11148"/>
                      <a:pt x="10452" y="10992"/>
                      <a:pt x="10452" y="10800"/>
                    </a:cubicBezTo>
                    <a:cubicBezTo>
                      <a:pt x="10451" y="10609"/>
                      <a:pt x="10605" y="10454"/>
                      <a:pt x="10796" y="10452"/>
                    </a:cubicBezTo>
                    <a:lnTo>
                      <a:pt x="10675" y="0"/>
                    </a:lnTo>
                    <a:cubicBezTo>
                      <a:pt x="4760" y="68"/>
                      <a:pt x="-1" y="4883"/>
                      <a:pt x="0" y="10800"/>
                    </a:cubicBezTo>
                    <a:cubicBezTo>
                      <a:pt x="0" y="16764"/>
                      <a:pt x="4835" y="21600"/>
                      <a:pt x="10800" y="21600"/>
                    </a:cubicBezTo>
                    <a:cubicBezTo>
                      <a:pt x="16764" y="21600"/>
                      <a:pt x="21600" y="16764"/>
                      <a:pt x="21600" y="10800"/>
                    </a:cubicBezTo>
                    <a:cubicBezTo>
                      <a:pt x="21600" y="4883"/>
                      <a:pt x="16839" y="68"/>
                      <a:pt x="10924" y="0"/>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93" name="AutoShape 1140"/>
              <p:cNvSpPr>
                <a:spLocks noChangeArrowheads="1"/>
              </p:cNvSpPr>
              <p:nvPr/>
            </p:nvSpPr>
            <p:spPr bwMode="auto">
              <a:xfrm rot="-10643116">
                <a:off x="891" y="1139"/>
                <a:ext cx="369" cy="3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600 w 21600"/>
                  <a:gd name="T13" fmla="*/ 0 h 21600"/>
                  <a:gd name="T14" fmla="*/ 12000 w 21600"/>
                  <a:gd name="T15" fmla="*/ 10420 h 21600"/>
                </a:gdLst>
                <a:ahLst/>
                <a:cxnLst>
                  <a:cxn ang="T8">
                    <a:pos x="T0" y="T1"/>
                  </a:cxn>
                  <a:cxn ang="T9">
                    <a:pos x="T2" y="T3"/>
                  </a:cxn>
                  <a:cxn ang="T10">
                    <a:pos x="T4" y="T5"/>
                  </a:cxn>
                  <a:cxn ang="T11">
                    <a:pos x="T6" y="T7"/>
                  </a:cxn>
                </a:cxnLst>
                <a:rect l="T12" t="T13" r="T14" b="T15"/>
                <a:pathLst>
                  <a:path w="21600" h="21600">
                    <a:moveTo>
                      <a:pt x="10810" y="10418"/>
                    </a:moveTo>
                    <a:cubicBezTo>
                      <a:pt x="11017" y="10424"/>
                      <a:pt x="11182" y="10593"/>
                      <a:pt x="11182" y="10800"/>
                    </a:cubicBezTo>
                    <a:cubicBezTo>
                      <a:pt x="11182" y="11010"/>
                      <a:pt x="11010" y="11182"/>
                      <a:pt x="10800" y="11182"/>
                    </a:cubicBezTo>
                    <a:cubicBezTo>
                      <a:pt x="10589" y="11182"/>
                      <a:pt x="10418" y="11010"/>
                      <a:pt x="10418" y="10800"/>
                    </a:cubicBezTo>
                    <a:cubicBezTo>
                      <a:pt x="10417" y="10593"/>
                      <a:pt x="10582" y="10424"/>
                      <a:pt x="10789" y="10418"/>
                    </a:cubicBezTo>
                    <a:lnTo>
                      <a:pt x="10489" y="4"/>
                    </a:lnTo>
                    <a:cubicBezTo>
                      <a:pt x="4647" y="172"/>
                      <a:pt x="-1" y="4956"/>
                      <a:pt x="0" y="10800"/>
                    </a:cubicBezTo>
                    <a:cubicBezTo>
                      <a:pt x="0" y="16764"/>
                      <a:pt x="4835" y="21600"/>
                      <a:pt x="10800" y="21600"/>
                    </a:cubicBezTo>
                    <a:cubicBezTo>
                      <a:pt x="16764" y="21600"/>
                      <a:pt x="21600" y="16764"/>
                      <a:pt x="21600" y="10800"/>
                    </a:cubicBezTo>
                    <a:cubicBezTo>
                      <a:pt x="21600" y="4956"/>
                      <a:pt x="16952" y="172"/>
                      <a:pt x="11110" y="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94" name="AutoShape 1141"/>
              <p:cNvSpPr>
                <a:spLocks noChangeArrowheads="1"/>
              </p:cNvSpPr>
              <p:nvPr/>
            </p:nvSpPr>
            <p:spPr bwMode="auto">
              <a:xfrm rot="-10643116">
                <a:off x="958" y="1206"/>
                <a:ext cx="235" cy="2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0019 w 21600"/>
                  <a:gd name="T13" fmla="*/ 0 h 21600"/>
                  <a:gd name="T14" fmla="*/ 11581 w 21600"/>
                  <a:gd name="T15" fmla="*/ 9559 h 21600"/>
                </a:gdLst>
                <a:ahLst/>
                <a:cxnLst>
                  <a:cxn ang="T8">
                    <a:pos x="T0" y="T1"/>
                  </a:cxn>
                  <a:cxn ang="T9">
                    <a:pos x="T2" y="T3"/>
                  </a:cxn>
                  <a:cxn ang="T10">
                    <a:pos x="T4" y="T5"/>
                  </a:cxn>
                  <a:cxn ang="T11">
                    <a:pos x="T6" y="T7"/>
                  </a:cxn>
                </a:cxnLst>
                <a:rect l="T12" t="T13" r="T14" b="T15"/>
                <a:pathLst>
                  <a:path w="21600" h="21600">
                    <a:moveTo>
                      <a:pt x="10880" y="9554"/>
                    </a:moveTo>
                    <a:cubicBezTo>
                      <a:pt x="11537" y="9597"/>
                      <a:pt x="12048" y="10142"/>
                      <a:pt x="12048" y="10800"/>
                    </a:cubicBezTo>
                    <a:cubicBezTo>
                      <a:pt x="12048" y="11489"/>
                      <a:pt x="11489" y="12048"/>
                      <a:pt x="10800" y="12048"/>
                    </a:cubicBezTo>
                    <a:cubicBezTo>
                      <a:pt x="10110" y="12048"/>
                      <a:pt x="9552" y="11489"/>
                      <a:pt x="9552" y="10800"/>
                    </a:cubicBezTo>
                    <a:cubicBezTo>
                      <a:pt x="9551" y="10142"/>
                      <a:pt x="10062" y="9597"/>
                      <a:pt x="10719" y="9554"/>
                    </a:cubicBezTo>
                    <a:lnTo>
                      <a:pt x="10099" y="22"/>
                    </a:lnTo>
                    <a:cubicBezTo>
                      <a:pt x="4418" y="392"/>
                      <a:pt x="-1" y="5107"/>
                      <a:pt x="0" y="10800"/>
                    </a:cubicBezTo>
                    <a:cubicBezTo>
                      <a:pt x="0" y="16764"/>
                      <a:pt x="4835" y="21600"/>
                      <a:pt x="10800" y="21600"/>
                    </a:cubicBezTo>
                    <a:cubicBezTo>
                      <a:pt x="16764" y="21600"/>
                      <a:pt x="21600" y="16764"/>
                      <a:pt x="21600" y="10800"/>
                    </a:cubicBezTo>
                    <a:cubicBezTo>
                      <a:pt x="21600" y="5107"/>
                      <a:pt x="17181" y="392"/>
                      <a:pt x="11500" y="22"/>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69" name="Group 1142"/>
            <p:cNvGrpSpPr>
              <a:grpSpLocks/>
            </p:cNvGrpSpPr>
            <p:nvPr/>
          </p:nvGrpSpPr>
          <p:grpSpPr bwMode="auto">
            <a:xfrm>
              <a:off x="3970" y="2161"/>
              <a:ext cx="207" cy="190"/>
              <a:chOff x="1227" y="700"/>
              <a:chExt cx="829" cy="743"/>
            </a:xfrm>
          </p:grpSpPr>
          <p:sp>
            <p:nvSpPr>
              <p:cNvPr id="49469" name="Freeform 1143"/>
              <p:cNvSpPr>
                <a:spLocks/>
              </p:cNvSpPr>
              <p:nvPr/>
            </p:nvSpPr>
            <p:spPr bwMode="auto">
              <a:xfrm>
                <a:off x="1227" y="700"/>
                <a:ext cx="829" cy="738"/>
              </a:xfrm>
              <a:custGeom>
                <a:avLst/>
                <a:gdLst>
                  <a:gd name="T0" fmla="*/ 23108 w 549"/>
                  <a:gd name="T1" fmla="*/ 22866 h 486"/>
                  <a:gd name="T2" fmla="*/ 9756 w 549"/>
                  <a:gd name="T3" fmla="*/ 30957 h 486"/>
                  <a:gd name="T4" fmla="*/ 6036 w 549"/>
                  <a:gd name="T5" fmla="*/ 31690 h 486"/>
                  <a:gd name="T6" fmla="*/ 951 w 549"/>
                  <a:gd name="T7" fmla="*/ 29154 h 486"/>
                  <a:gd name="T8" fmla="*/ 0 w 549"/>
                  <a:gd name="T9" fmla="*/ 27051 h 486"/>
                  <a:gd name="T10" fmla="*/ 737 w 549"/>
                  <a:gd name="T11" fmla="*/ 25677 h 486"/>
                  <a:gd name="T12" fmla="*/ 15697 w 549"/>
                  <a:gd name="T13" fmla="*/ 16992 h 486"/>
                  <a:gd name="T14" fmla="*/ 16465 w 549"/>
                  <a:gd name="T15" fmla="*/ 16695 h 486"/>
                  <a:gd name="T16" fmla="*/ 16574 w 549"/>
                  <a:gd name="T17" fmla="*/ 15823 h 486"/>
                  <a:gd name="T18" fmla="*/ 26721 w 549"/>
                  <a:gd name="T19" fmla="*/ 0 h 486"/>
                  <a:gd name="T20" fmla="*/ 29770 w 549"/>
                  <a:gd name="T21" fmla="*/ 258 h 486"/>
                  <a:gd name="T22" fmla="*/ 31380 w 549"/>
                  <a:gd name="T23" fmla="*/ 978 h 486"/>
                  <a:gd name="T24" fmla="*/ 33844 w 549"/>
                  <a:gd name="T25" fmla="*/ 4376 h 486"/>
                  <a:gd name="T26" fmla="*/ 23593 w 549"/>
                  <a:gd name="T27" fmla="*/ 20723 h 486"/>
                  <a:gd name="T28" fmla="*/ 23593 w 549"/>
                  <a:gd name="T29" fmla="*/ 21759 h 486"/>
                  <a:gd name="T30" fmla="*/ 23108 w 549"/>
                  <a:gd name="T31" fmla="*/ 22866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9"/>
                  <a:gd name="T49" fmla="*/ 0 h 486"/>
                  <a:gd name="T50" fmla="*/ 549 w 549"/>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9" h="486">
                    <a:moveTo>
                      <a:pt x="375" y="351"/>
                    </a:moveTo>
                    <a:lnTo>
                      <a:pt x="158" y="475"/>
                    </a:lnTo>
                    <a:lnTo>
                      <a:pt x="98" y="486"/>
                    </a:lnTo>
                    <a:lnTo>
                      <a:pt x="15" y="447"/>
                    </a:lnTo>
                    <a:lnTo>
                      <a:pt x="0" y="415"/>
                    </a:lnTo>
                    <a:lnTo>
                      <a:pt x="12" y="394"/>
                    </a:lnTo>
                    <a:lnTo>
                      <a:pt x="255" y="261"/>
                    </a:lnTo>
                    <a:lnTo>
                      <a:pt x="267" y="256"/>
                    </a:lnTo>
                    <a:lnTo>
                      <a:pt x="269" y="243"/>
                    </a:lnTo>
                    <a:lnTo>
                      <a:pt x="434" y="0"/>
                    </a:lnTo>
                    <a:lnTo>
                      <a:pt x="483" y="4"/>
                    </a:lnTo>
                    <a:lnTo>
                      <a:pt x="509" y="15"/>
                    </a:lnTo>
                    <a:lnTo>
                      <a:pt x="549" y="67"/>
                    </a:lnTo>
                    <a:lnTo>
                      <a:pt x="383" y="318"/>
                    </a:lnTo>
                    <a:lnTo>
                      <a:pt x="383" y="334"/>
                    </a:lnTo>
                    <a:lnTo>
                      <a:pt x="375" y="351"/>
                    </a:lnTo>
                    <a:close/>
                  </a:path>
                </a:pathLst>
              </a:custGeom>
              <a:solidFill>
                <a:srgbClr val="808080"/>
              </a:solidFill>
              <a:ln w="6350">
                <a:solidFill>
                  <a:srgbClr val="666666">
                    <a:alpha val="7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6664" name="Freeform 1144"/>
              <p:cNvSpPr>
                <a:spLocks/>
              </p:cNvSpPr>
              <p:nvPr/>
            </p:nvSpPr>
            <p:spPr bwMode="auto">
              <a:xfrm>
                <a:off x="1681" y="778"/>
                <a:ext cx="305" cy="332"/>
              </a:xfrm>
              <a:custGeom>
                <a:avLst/>
                <a:gdLst/>
                <a:ahLst/>
                <a:cxnLst>
                  <a:cxn ang="0">
                    <a:pos x="112" y="0"/>
                  </a:cxn>
                  <a:cxn ang="0">
                    <a:pos x="0" y="168"/>
                  </a:cxn>
                  <a:cxn ang="0">
                    <a:pos x="90" y="219"/>
                  </a:cxn>
                  <a:cxn ang="0">
                    <a:pos x="201" y="51"/>
                  </a:cxn>
                  <a:cxn ang="0">
                    <a:pos x="112" y="0"/>
                  </a:cxn>
                </a:cxnLst>
                <a:rect l="0" t="0" r="r" b="b"/>
                <a:pathLst>
                  <a:path w="201" h="219">
                    <a:moveTo>
                      <a:pt x="112" y="0"/>
                    </a:moveTo>
                    <a:lnTo>
                      <a:pt x="0" y="168"/>
                    </a:lnTo>
                    <a:lnTo>
                      <a:pt x="90" y="219"/>
                    </a:lnTo>
                    <a:lnTo>
                      <a:pt x="201" y="51"/>
                    </a:lnTo>
                    <a:lnTo>
                      <a:pt x="112" y="0"/>
                    </a:lnTo>
                    <a:close/>
                  </a:path>
                </a:pathLst>
              </a:custGeom>
              <a:gradFill rotWithShape="1">
                <a:gsLst>
                  <a:gs pos="0">
                    <a:schemeClr val="tx1"/>
                  </a:gs>
                  <a:gs pos="50000">
                    <a:schemeClr val="accent1"/>
                  </a:gs>
                  <a:gs pos="100000">
                    <a:schemeClr val="tx1"/>
                  </a:gs>
                </a:gsLst>
                <a:lin ang="2700000" scaled="1"/>
              </a:gradFill>
              <a:ln w="3175">
                <a:solidFill>
                  <a:srgbClr val="FFFFFF">
                    <a:alpha val="50000"/>
                  </a:srgbClr>
                </a:solidFill>
                <a:round/>
                <a:headEnd/>
                <a:tailEnd/>
              </a:ln>
              <a:effectLst/>
            </p:spPr>
            <p:txBody>
              <a:bodyPr/>
              <a:lstStyle/>
              <a:p>
                <a:pPr>
                  <a:defRPr/>
                </a:pPr>
                <a:endParaRPr lang="fa-IR"/>
              </a:p>
            </p:txBody>
          </p:sp>
          <p:sp>
            <p:nvSpPr>
              <p:cNvPr id="49471" name="AutoShape 1145"/>
              <p:cNvSpPr>
                <a:spLocks noChangeArrowheads="1"/>
              </p:cNvSpPr>
              <p:nvPr/>
            </p:nvSpPr>
            <p:spPr bwMode="auto">
              <a:xfrm rot="-3632258">
                <a:off x="1932" y="745"/>
                <a:ext cx="26" cy="52"/>
              </a:xfrm>
              <a:prstGeom prst="roundRect">
                <a:avLst>
                  <a:gd name="adj" fmla="val 16667"/>
                </a:avLst>
              </a:prstGeom>
              <a:solidFill>
                <a:srgbClr val="B3B3B3"/>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2" name="Oval 1146"/>
              <p:cNvSpPr>
                <a:spLocks noChangeArrowheads="1"/>
              </p:cNvSpPr>
              <p:nvPr/>
            </p:nvSpPr>
            <p:spPr bwMode="auto">
              <a:xfrm rot="-3632258">
                <a:off x="1931" y="758"/>
                <a:ext cx="26" cy="25"/>
              </a:xfrm>
              <a:prstGeom prst="ellipse">
                <a:avLst/>
              </a:prstGeom>
              <a:solidFill>
                <a:schemeClr val="bg2"/>
              </a:solidFill>
              <a:ln w="3175">
                <a:solidFill>
                  <a:srgbClr val="6666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3" name="Oval 1147"/>
              <p:cNvSpPr>
                <a:spLocks noChangeArrowheads="1"/>
              </p:cNvSpPr>
              <p:nvPr/>
            </p:nvSpPr>
            <p:spPr bwMode="auto">
              <a:xfrm rot="-3539440">
                <a:off x="1547" y="1263"/>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4" name="Oval 1148"/>
              <p:cNvSpPr>
                <a:spLocks noChangeArrowheads="1"/>
              </p:cNvSpPr>
              <p:nvPr/>
            </p:nvSpPr>
            <p:spPr bwMode="auto">
              <a:xfrm rot="-3539440">
                <a:off x="1510" y="1284"/>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5" name="Oval 1149"/>
              <p:cNvSpPr>
                <a:spLocks noChangeArrowheads="1"/>
              </p:cNvSpPr>
              <p:nvPr/>
            </p:nvSpPr>
            <p:spPr bwMode="auto">
              <a:xfrm rot="-3539440">
                <a:off x="1473" y="1304"/>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6" name="Oval 1150"/>
              <p:cNvSpPr>
                <a:spLocks noChangeArrowheads="1"/>
              </p:cNvSpPr>
              <p:nvPr/>
            </p:nvSpPr>
            <p:spPr bwMode="auto">
              <a:xfrm rot="-3539440">
                <a:off x="1436" y="1327"/>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7" name="Oval 1151"/>
              <p:cNvSpPr>
                <a:spLocks noChangeArrowheads="1"/>
              </p:cNvSpPr>
              <p:nvPr/>
            </p:nvSpPr>
            <p:spPr bwMode="auto">
              <a:xfrm rot="-3539440">
                <a:off x="1498" y="1231"/>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8" name="Oval 1152"/>
              <p:cNvSpPr>
                <a:spLocks noChangeArrowheads="1"/>
              </p:cNvSpPr>
              <p:nvPr/>
            </p:nvSpPr>
            <p:spPr bwMode="auto">
              <a:xfrm rot="-3539440">
                <a:off x="1462" y="1252"/>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79" name="Oval 1153"/>
              <p:cNvSpPr>
                <a:spLocks noChangeArrowheads="1"/>
              </p:cNvSpPr>
              <p:nvPr/>
            </p:nvSpPr>
            <p:spPr bwMode="auto">
              <a:xfrm rot="-3539440">
                <a:off x="1424" y="1272"/>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0" name="Oval 1154"/>
              <p:cNvSpPr>
                <a:spLocks noChangeArrowheads="1"/>
              </p:cNvSpPr>
              <p:nvPr/>
            </p:nvSpPr>
            <p:spPr bwMode="auto">
              <a:xfrm rot="-3539440">
                <a:off x="1388" y="1295"/>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1" name="Oval 1155"/>
              <p:cNvSpPr>
                <a:spLocks noChangeArrowheads="1"/>
              </p:cNvSpPr>
              <p:nvPr/>
            </p:nvSpPr>
            <p:spPr bwMode="auto">
              <a:xfrm rot="-3539440">
                <a:off x="1447" y="1199"/>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2" name="Oval 1156"/>
              <p:cNvSpPr>
                <a:spLocks noChangeArrowheads="1"/>
              </p:cNvSpPr>
              <p:nvPr/>
            </p:nvSpPr>
            <p:spPr bwMode="auto">
              <a:xfrm rot="-3539440">
                <a:off x="1410" y="1221"/>
                <a:ext cx="19"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3" name="Oval 1157"/>
              <p:cNvSpPr>
                <a:spLocks noChangeArrowheads="1"/>
              </p:cNvSpPr>
              <p:nvPr/>
            </p:nvSpPr>
            <p:spPr bwMode="auto">
              <a:xfrm rot="-3539440">
                <a:off x="1373" y="1240"/>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4" name="Oval 1158"/>
              <p:cNvSpPr>
                <a:spLocks noChangeArrowheads="1"/>
              </p:cNvSpPr>
              <p:nvPr/>
            </p:nvSpPr>
            <p:spPr bwMode="auto">
              <a:xfrm rot="-3539440">
                <a:off x="1337" y="1263"/>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5" name="Oval 1159"/>
              <p:cNvSpPr>
                <a:spLocks noChangeArrowheads="1"/>
              </p:cNvSpPr>
              <p:nvPr/>
            </p:nvSpPr>
            <p:spPr bwMode="auto">
              <a:xfrm rot="-3539440">
                <a:off x="1643" y="1199"/>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6" name="Oval 1160"/>
              <p:cNvSpPr>
                <a:spLocks noChangeArrowheads="1"/>
              </p:cNvSpPr>
              <p:nvPr/>
            </p:nvSpPr>
            <p:spPr bwMode="auto">
              <a:xfrm rot="-3539440">
                <a:off x="1631" y="1146"/>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7" name="Oval 1161"/>
              <p:cNvSpPr>
                <a:spLocks noChangeArrowheads="1"/>
              </p:cNvSpPr>
              <p:nvPr/>
            </p:nvSpPr>
            <p:spPr bwMode="auto">
              <a:xfrm rot="-3539440">
                <a:off x="1595" y="1167"/>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8" name="Oval 1162"/>
              <p:cNvSpPr>
                <a:spLocks noChangeArrowheads="1"/>
              </p:cNvSpPr>
              <p:nvPr/>
            </p:nvSpPr>
            <p:spPr bwMode="auto">
              <a:xfrm rot="-3539440">
                <a:off x="1557" y="1187"/>
                <a:ext cx="18" cy="44"/>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89" name="Oval 1163"/>
              <p:cNvSpPr>
                <a:spLocks noChangeArrowheads="1"/>
              </p:cNvSpPr>
              <p:nvPr/>
            </p:nvSpPr>
            <p:spPr bwMode="auto">
              <a:xfrm rot="-3539440">
                <a:off x="1544" y="1135"/>
                <a:ext cx="18" cy="43"/>
              </a:xfrm>
              <a:prstGeom prst="ellipse">
                <a:avLst/>
              </a:prstGeom>
              <a:solidFill>
                <a:srgbClr val="999999"/>
              </a:solidFill>
              <a:ln w="3175">
                <a:solidFill>
                  <a:srgbClr val="FFFF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876684" name="Freeform 1164"/>
              <p:cNvSpPr>
                <a:spLocks/>
              </p:cNvSpPr>
              <p:nvPr/>
            </p:nvSpPr>
            <p:spPr bwMode="auto">
              <a:xfrm>
                <a:off x="1225" y="798"/>
                <a:ext cx="830" cy="645"/>
              </a:xfrm>
              <a:custGeom>
                <a:avLst/>
                <a:gdLst/>
                <a:ahLst/>
                <a:cxnLst>
                  <a:cxn ang="0">
                    <a:pos x="375" y="290"/>
                  </a:cxn>
                  <a:cxn ang="0">
                    <a:pos x="158" y="414"/>
                  </a:cxn>
                  <a:cxn ang="0">
                    <a:pos x="98" y="425"/>
                  </a:cxn>
                  <a:cxn ang="0">
                    <a:pos x="15" y="386"/>
                  </a:cxn>
                  <a:cxn ang="0">
                    <a:pos x="0" y="354"/>
                  </a:cxn>
                  <a:cxn ang="0">
                    <a:pos x="101" y="406"/>
                  </a:cxn>
                  <a:cxn ang="0">
                    <a:pos x="152" y="393"/>
                  </a:cxn>
                  <a:cxn ang="0">
                    <a:pos x="363" y="268"/>
                  </a:cxn>
                  <a:cxn ang="0">
                    <a:pos x="378" y="253"/>
                  </a:cxn>
                  <a:cxn ang="0">
                    <a:pos x="545" y="0"/>
                  </a:cxn>
                  <a:cxn ang="0">
                    <a:pos x="549" y="6"/>
                  </a:cxn>
                  <a:cxn ang="0">
                    <a:pos x="383" y="257"/>
                  </a:cxn>
                  <a:cxn ang="0">
                    <a:pos x="383" y="273"/>
                  </a:cxn>
                  <a:cxn ang="0">
                    <a:pos x="375" y="290"/>
                  </a:cxn>
                </a:cxnLst>
                <a:rect l="0" t="0" r="r" b="b"/>
                <a:pathLst>
                  <a:path w="549" h="425">
                    <a:moveTo>
                      <a:pt x="375" y="290"/>
                    </a:moveTo>
                    <a:lnTo>
                      <a:pt x="158" y="414"/>
                    </a:lnTo>
                    <a:lnTo>
                      <a:pt x="98" y="425"/>
                    </a:lnTo>
                    <a:lnTo>
                      <a:pt x="15" y="386"/>
                    </a:lnTo>
                    <a:lnTo>
                      <a:pt x="0" y="354"/>
                    </a:lnTo>
                    <a:lnTo>
                      <a:pt x="101" y="406"/>
                    </a:lnTo>
                    <a:lnTo>
                      <a:pt x="152" y="393"/>
                    </a:lnTo>
                    <a:lnTo>
                      <a:pt x="363" y="268"/>
                    </a:lnTo>
                    <a:lnTo>
                      <a:pt x="378" y="253"/>
                    </a:lnTo>
                    <a:lnTo>
                      <a:pt x="545" y="0"/>
                    </a:lnTo>
                    <a:lnTo>
                      <a:pt x="549" y="6"/>
                    </a:lnTo>
                    <a:lnTo>
                      <a:pt x="383" y="257"/>
                    </a:lnTo>
                    <a:lnTo>
                      <a:pt x="383" y="273"/>
                    </a:lnTo>
                    <a:lnTo>
                      <a:pt x="375" y="290"/>
                    </a:lnTo>
                    <a:close/>
                  </a:path>
                </a:pathLst>
              </a:custGeom>
              <a:solidFill>
                <a:srgbClr val="666666"/>
              </a:solidFill>
              <a:ln w="6350">
                <a:solidFill>
                  <a:srgbClr val="666666">
                    <a:alpha val="70000"/>
                  </a:srgbClr>
                </a:solidFill>
                <a:round/>
                <a:headEnd/>
                <a:tailEnd/>
              </a:ln>
              <a:effectLst>
                <a:outerShdw dist="12700" dir="5400000" algn="ctr" rotWithShape="0">
                  <a:schemeClr val="bg2">
                    <a:alpha val="50000"/>
                  </a:schemeClr>
                </a:outerShdw>
              </a:effectLst>
            </p:spPr>
            <p:txBody>
              <a:bodyPr/>
              <a:lstStyle/>
              <a:p>
                <a:pPr>
                  <a:defRPr/>
                </a:pPr>
                <a:endParaRPr lang="fa-IR"/>
              </a:p>
            </p:txBody>
          </p:sp>
          <p:sp>
            <p:nvSpPr>
              <p:cNvPr id="49491" name="Freeform 1165"/>
              <p:cNvSpPr>
                <a:spLocks/>
              </p:cNvSpPr>
              <p:nvPr/>
            </p:nvSpPr>
            <p:spPr bwMode="auto">
              <a:xfrm>
                <a:off x="1630" y="1080"/>
                <a:ext cx="166" cy="111"/>
              </a:xfrm>
              <a:custGeom>
                <a:avLst/>
                <a:gdLst>
                  <a:gd name="T0" fmla="*/ 142 w 110"/>
                  <a:gd name="T1" fmla="*/ 0 h 73"/>
                  <a:gd name="T2" fmla="*/ 0 w 110"/>
                  <a:gd name="T3" fmla="*/ 608 h 73"/>
                  <a:gd name="T4" fmla="*/ 6379 w 110"/>
                  <a:gd name="T5" fmla="*/ 4837 h 73"/>
                  <a:gd name="T6" fmla="*/ 6752 w 110"/>
                  <a:gd name="T7" fmla="*/ 4437 h 73"/>
                  <a:gd name="T8" fmla="*/ 142 w 110"/>
                  <a:gd name="T9" fmla="*/ 0 h 73"/>
                  <a:gd name="T10" fmla="*/ 0 60000 65536"/>
                  <a:gd name="T11" fmla="*/ 0 60000 65536"/>
                  <a:gd name="T12" fmla="*/ 0 60000 65536"/>
                  <a:gd name="T13" fmla="*/ 0 60000 65536"/>
                  <a:gd name="T14" fmla="*/ 0 60000 65536"/>
                  <a:gd name="T15" fmla="*/ 0 w 110"/>
                  <a:gd name="T16" fmla="*/ 0 h 73"/>
                  <a:gd name="T17" fmla="*/ 110 w 110"/>
                  <a:gd name="T18" fmla="*/ 73 h 73"/>
                </a:gdLst>
                <a:ahLst/>
                <a:cxnLst>
                  <a:cxn ang="T10">
                    <a:pos x="T0" y="T1"/>
                  </a:cxn>
                  <a:cxn ang="T11">
                    <a:pos x="T2" y="T3"/>
                  </a:cxn>
                  <a:cxn ang="T12">
                    <a:pos x="T4" y="T5"/>
                  </a:cxn>
                  <a:cxn ang="T13">
                    <a:pos x="T6" y="T7"/>
                  </a:cxn>
                  <a:cxn ang="T14">
                    <a:pos x="T8" y="T9"/>
                  </a:cxn>
                </a:cxnLst>
                <a:rect l="T15" t="T16" r="T17" b="T18"/>
                <a:pathLst>
                  <a:path w="110" h="73">
                    <a:moveTo>
                      <a:pt x="2" y="0"/>
                    </a:moveTo>
                    <a:lnTo>
                      <a:pt x="0" y="9"/>
                    </a:lnTo>
                    <a:lnTo>
                      <a:pt x="104" y="73"/>
                    </a:lnTo>
                    <a:lnTo>
                      <a:pt x="110" y="67"/>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70" name="Group 1166"/>
            <p:cNvGrpSpPr>
              <a:grpSpLocks/>
            </p:cNvGrpSpPr>
            <p:nvPr/>
          </p:nvGrpSpPr>
          <p:grpSpPr bwMode="auto">
            <a:xfrm>
              <a:off x="2714" y="1440"/>
              <a:ext cx="379" cy="387"/>
              <a:chOff x="2734" y="1615"/>
              <a:chExt cx="379" cy="387"/>
            </a:xfrm>
          </p:grpSpPr>
          <p:grpSp>
            <p:nvGrpSpPr>
              <p:cNvPr id="49399" name="Group 1167"/>
              <p:cNvGrpSpPr>
                <a:grpSpLocks/>
              </p:cNvGrpSpPr>
              <p:nvPr/>
            </p:nvGrpSpPr>
            <p:grpSpPr bwMode="auto">
              <a:xfrm>
                <a:off x="2774" y="1703"/>
                <a:ext cx="339" cy="299"/>
                <a:chOff x="3029" y="1839"/>
                <a:chExt cx="294" cy="259"/>
              </a:xfrm>
            </p:grpSpPr>
            <p:sp>
              <p:nvSpPr>
                <p:cNvPr id="49405" name="Rectangle 1168"/>
                <p:cNvSpPr>
                  <a:spLocks noChangeArrowheads="1"/>
                </p:cNvSpPr>
                <p:nvPr/>
              </p:nvSpPr>
              <p:spPr bwMode="auto">
                <a:xfrm>
                  <a:off x="3081" y="1927"/>
                  <a:ext cx="236" cy="149"/>
                </a:xfrm>
                <a:prstGeom prst="rect">
                  <a:avLst/>
                </a:prstGeom>
                <a:solidFill>
                  <a:srgbClr val="BBC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06" name="Freeform 1169"/>
                <p:cNvSpPr>
                  <a:spLocks/>
                </p:cNvSpPr>
                <p:nvPr/>
              </p:nvSpPr>
              <p:spPr bwMode="auto">
                <a:xfrm>
                  <a:off x="3037" y="1882"/>
                  <a:ext cx="44" cy="194"/>
                </a:xfrm>
                <a:custGeom>
                  <a:avLst/>
                  <a:gdLst>
                    <a:gd name="T0" fmla="*/ 0 w 149"/>
                    <a:gd name="T1" fmla="*/ 0 h 651"/>
                    <a:gd name="T2" fmla="*/ 0 w 149"/>
                    <a:gd name="T3" fmla="*/ 0 h 651"/>
                    <a:gd name="T4" fmla="*/ 0 w 149"/>
                    <a:gd name="T5" fmla="*/ 0 h 651"/>
                    <a:gd name="T6" fmla="*/ 0 w 149"/>
                    <a:gd name="T7" fmla="*/ 0 h 651"/>
                    <a:gd name="T8" fmla="*/ 0 w 149"/>
                    <a:gd name="T9" fmla="*/ 0 h 651"/>
                    <a:gd name="T10" fmla="*/ 0 60000 65536"/>
                    <a:gd name="T11" fmla="*/ 0 60000 65536"/>
                    <a:gd name="T12" fmla="*/ 0 60000 65536"/>
                    <a:gd name="T13" fmla="*/ 0 60000 65536"/>
                    <a:gd name="T14" fmla="*/ 0 60000 65536"/>
                    <a:gd name="T15" fmla="*/ 0 w 149"/>
                    <a:gd name="T16" fmla="*/ 0 h 651"/>
                    <a:gd name="T17" fmla="*/ 149 w 149"/>
                    <a:gd name="T18" fmla="*/ 651 h 651"/>
                  </a:gdLst>
                  <a:ahLst/>
                  <a:cxnLst>
                    <a:cxn ang="T10">
                      <a:pos x="T0" y="T1"/>
                    </a:cxn>
                    <a:cxn ang="T11">
                      <a:pos x="T2" y="T3"/>
                    </a:cxn>
                    <a:cxn ang="T12">
                      <a:pos x="T4" y="T5"/>
                    </a:cxn>
                    <a:cxn ang="T13">
                      <a:pos x="T6" y="T7"/>
                    </a:cxn>
                    <a:cxn ang="T14">
                      <a:pos x="T8" y="T9"/>
                    </a:cxn>
                  </a:cxnLst>
                  <a:rect l="T15" t="T16" r="T17" b="T18"/>
                  <a:pathLst>
                    <a:path w="149" h="651">
                      <a:moveTo>
                        <a:pt x="0" y="0"/>
                      </a:moveTo>
                      <a:lnTo>
                        <a:pt x="0" y="497"/>
                      </a:lnTo>
                      <a:lnTo>
                        <a:pt x="148" y="651"/>
                      </a:lnTo>
                      <a:lnTo>
                        <a:pt x="149" y="151"/>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07" name="Rectangle 1170"/>
                <p:cNvSpPr>
                  <a:spLocks noChangeArrowheads="1"/>
                </p:cNvSpPr>
                <p:nvPr/>
              </p:nvSpPr>
              <p:spPr bwMode="auto">
                <a:xfrm>
                  <a:off x="3184" y="2009"/>
                  <a:ext cx="29" cy="51"/>
                </a:xfrm>
                <a:prstGeom prst="rect">
                  <a:avLst/>
                </a:prstGeom>
                <a:solidFill>
                  <a:srgbClr val="4163CF"/>
                </a:solidFill>
                <a:ln w="3175">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408" name="Group 1171"/>
                <p:cNvGrpSpPr>
                  <a:grpSpLocks/>
                </p:cNvGrpSpPr>
                <p:nvPr/>
              </p:nvGrpSpPr>
              <p:grpSpPr bwMode="auto">
                <a:xfrm>
                  <a:off x="3096" y="2008"/>
                  <a:ext cx="29" cy="30"/>
                  <a:chOff x="1238" y="2920"/>
                  <a:chExt cx="96" cy="102"/>
                </a:xfrm>
              </p:grpSpPr>
              <p:sp>
                <p:nvSpPr>
                  <p:cNvPr id="49466" name="Rectangle 1172"/>
                  <p:cNvSpPr>
                    <a:spLocks noChangeArrowheads="1"/>
                  </p:cNvSpPr>
                  <p:nvPr/>
                </p:nvSpPr>
                <p:spPr bwMode="auto">
                  <a:xfrm>
                    <a:off x="1238" y="2920"/>
                    <a:ext cx="96" cy="10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67" name="Line 1173"/>
                  <p:cNvSpPr>
                    <a:spLocks noChangeShapeType="1"/>
                  </p:cNvSpPr>
                  <p:nvPr/>
                </p:nvSpPr>
                <p:spPr bwMode="auto">
                  <a:xfrm>
                    <a:off x="1238" y="2972"/>
                    <a:ext cx="94" cy="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68" name="Line 1174"/>
                  <p:cNvSpPr>
                    <a:spLocks noChangeShapeType="1"/>
                  </p:cNvSpPr>
                  <p:nvPr/>
                </p:nvSpPr>
                <p:spPr bwMode="auto">
                  <a:xfrm>
                    <a:off x="1286" y="2921"/>
                    <a:ext cx="0" cy="10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09" name="Group 1175"/>
                <p:cNvGrpSpPr>
                  <a:grpSpLocks/>
                </p:cNvGrpSpPr>
                <p:nvPr/>
              </p:nvGrpSpPr>
              <p:grpSpPr bwMode="auto">
                <a:xfrm>
                  <a:off x="3142" y="2008"/>
                  <a:ext cx="29" cy="30"/>
                  <a:chOff x="1392" y="2920"/>
                  <a:chExt cx="97" cy="102"/>
                </a:xfrm>
              </p:grpSpPr>
              <p:sp>
                <p:nvSpPr>
                  <p:cNvPr id="49463" name="Rectangle 1176"/>
                  <p:cNvSpPr>
                    <a:spLocks noChangeArrowheads="1"/>
                  </p:cNvSpPr>
                  <p:nvPr/>
                </p:nvSpPr>
                <p:spPr bwMode="auto">
                  <a:xfrm>
                    <a:off x="1393" y="2920"/>
                    <a:ext cx="96" cy="10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64" name="Line 1177"/>
                  <p:cNvSpPr>
                    <a:spLocks noChangeShapeType="1"/>
                  </p:cNvSpPr>
                  <p:nvPr/>
                </p:nvSpPr>
                <p:spPr bwMode="auto">
                  <a:xfrm>
                    <a:off x="1392" y="2972"/>
                    <a:ext cx="94" cy="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65" name="Line 1178"/>
                  <p:cNvSpPr>
                    <a:spLocks noChangeShapeType="1"/>
                  </p:cNvSpPr>
                  <p:nvPr/>
                </p:nvSpPr>
                <p:spPr bwMode="auto">
                  <a:xfrm>
                    <a:off x="1439" y="2921"/>
                    <a:ext cx="0" cy="10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10" name="Group 1179"/>
                <p:cNvGrpSpPr>
                  <a:grpSpLocks/>
                </p:cNvGrpSpPr>
                <p:nvPr/>
              </p:nvGrpSpPr>
              <p:grpSpPr bwMode="auto">
                <a:xfrm>
                  <a:off x="3096" y="1949"/>
                  <a:ext cx="29" cy="31"/>
                  <a:chOff x="1238" y="2920"/>
                  <a:chExt cx="96" cy="102"/>
                </a:xfrm>
              </p:grpSpPr>
              <p:sp>
                <p:nvSpPr>
                  <p:cNvPr id="49460" name="Rectangle 1180"/>
                  <p:cNvSpPr>
                    <a:spLocks noChangeArrowheads="1"/>
                  </p:cNvSpPr>
                  <p:nvPr/>
                </p:nvSpPr>
                <p:spPr bwMode="auto">
                  <a:xfrm>
                    <a:off x="1238" y="2920"/>
                    <a:ext cx="96" cy="10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61" name="Line 1181"/>
                  <p:cNvSpPr>
                    <a:spLocks noChangeShapeType="1"/>
                  </p:cNvSpPr>
                  <p:nvPr/>
                </p:nvSpPr>
                <p:spPr bwMode="auto">
                  <a:xfrm>
                    <a:off x="1238" y="2972"/>
                    <a:ext cx="94" cy="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62" name="Line 1182"/>
                  <p:cNvSpPr>
                    <a:spLocks noChangeShapeType="1"/>
                  </p:cNvSpPr>
                  <p:nvPr/>
                </p:nvSpPr>
                <p:spPr bwMode="auto">
                  <a:xfrm>
                    <a:off x="1286" y="2921"/>
                    <a:ext cx="0" cy="10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11" name="Group 1183"/>
                <p:cNvGrpSpPr>
                  <a:grpSpLocks/>
                </p:cNvGrpSpPr>
                <p:nvPr/>
              </p:nvGrpSpPr>
              <p:grpSpPr bwMode="auto">
                <a:xfrm>
                  <a:off x="3142" y="1949"/>
                  <a:ext cx="29" cy="31"/>
                  <a:chOff x="1392" y="2920"/>
                  <a:chExt cx="97" cy="102"/>
                </a:xfrm>
              </p:grpSpPr>
              <p:sp>
                <p:nvSpPr>
                  <p:cNvPr id="49457" name="Rectangle 1184"/>
                  <p:cNvSpPr>
                    <a:spLocks noChangeArrowheads="1"/>
                  </p:cNvSpPr>
                  <p:nvPr/>
                </p:nvSpPr>
                <p:spPr bwMode="auto">
                  <a:xfrm>
                    <a:off x="1393" y="2920"/>
                    <a:ext cx="96" cy="10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58" name="Line 1185"/>
                  <p:cNvSpPr>
                    <a:spLocks noChangeShapeType="1"/>
                  </p:cNvSpPr>
                  <p:nvPr/>
                </p:nvSpPr>
                <p:spPr bwMode="auto">
                  <a:xfrm>
                    <a:off x="1392" y="2972"/>
                    <a:ext cx="94" cy="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59" name="Line 1186"/>
                  <p:cNvSpPr>
                    <a:spLocks noChangeShapeType="1"/>
                  </p:cNvSpPr>
                  <p:nvPr/>
                </p:nvSpPr>
                <p:spPr bwMode="auto">
                  <a:xfrm>
                    <a:off x="1439" y="2921"/>
                    <a:ext cx="0" cy="10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12" name="Group 1187"/>
                <p:cNvGrpSpPr>
                  <a:grpSpLocks/>
                </p:cNvGrpSpPr>
                <p:nvPr/>
              </p:nvGrpSpPr>
              <p:grpSpPr bwMode="auto">
                <a:xfrm>
                  <a:off x="3228" y="1949"/>
                  <a:ext cx="29" cy="31"/>
                  <a:chOff x="1238" y="2920"/>
                  <a:chExt cx="96" cy="102"/>
                </a:xfrm>
              </p:grpSpPr>
              <p:sp>
                <p:nvSpPr>
                  <p:cNvPr id="49454" name="Rectangle 1188"/>
                  <p:cNvSpPr>
                    <a:spLocks noChangeArrowheads="1"/>
                  </p:cNvSpPr>
                  <p:nvPr/>
                </p:nvSpPr>
                <p:spPr bwMode="auto">
                  <a:xfrm>
                    <a:off x="1238" y="2920"/>
                    <a:ext cx="96" cy="10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55" name="Line 1189"/>
                  <p:cNvSpPr>
                    <a:spLocks noChangeShapeType="1"/>
                  </p:cNvSpPr>
                  <p:nvPr/>
                </p:nvSpPr>
                <p:spPr bwMode="auto">
                  <a:xfrm>
                    <a:off x="1238" y="2972"/>
                    <a:ext cx="94" cy="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56" name="Line 1190"/>
                  <p:cNvSpPr>
                    <a:spLocks noChangeShapeType="1"/>
                  </p:cNvSpPr>
                  <p:nvPr/>
                </p:nvSpPr>
                <p:spPr bwMode="auto">
                  <a:xfrm>
                    <a:off x="1286" y="2921"/>
                    <a:ext cx="0" cy="10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13" name="Group 1191"/>
                <p:cNvGrpSpPr>
                  <a:grpSpLocks/>
                </p:cNvGrpSpPr>
                <p:nvPr/>
              </p:nvGrpSpPr>
              <p:grpSpPr bwMode="auto">
                <a:xfrm>
                  <a:off x="3274" y="1949"/>
                  <a:ext cx="29" cy="31"/>
                  <a:chOff x="1392" y="2920"/>
                  <a:chExt cx="97" cy="102"/>
                </a:xfrm>
              </p:grpSpPr>
              <p:sp>
                <p:nvSpPr>
                  <p:cNvPr id="49451" name="Rectangle 1192"/>
                  <p:cNvSpPr>
                    <a:spLocks noChangeArrowheads="1"/>
                  </p:cNvSpPr>
                  <p:nvPr/>
                </p:nvSpPr>
                <p:spPr bwMode="auto">
                  <a:xfrm>
                    <a:off x="1393" y="2920"/>
                    <a:ext cx="96" cy="102"/>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52" name="Line 1193"/>
                  <p:cNvSpPr>
                    <a:spLocks noChangeShapeType="1"/>
                  </p:cNvSpPr>
                  <p:nvPr/>
                </p:nvSpPr>
                <p:spPr bwMode="auto">
                  <a:xfrm>
                    <a:off x="1392" y="2972"/>
                    <a:ext cx="94" cy="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53" name="Line 1194"/>
                  <p:cNvSpPr>
                    <a:spLocks noChangeShapeType="1"/>
                  </p:cNvSpPr>
                  <p:nvPr/>
                </p:nvSpPr>
                <p:spPr bwMode="auto">
                  <a:xfrm>
                    <a:off x="1439" y="2921"/>
                    <a:ext cx="0" cy="10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49414" name="Freeform 1195"/>
                <p:cNvSpPr>
                  <a:spLocks/>
                </p:cNvSpPr>
                <p:nvPr/>
              </p:nvSpPr>
              <p:spPr bwMode="auto">
                <a:xfrm>
                  <a:off x="3082" y="1882"/>
                  <a:ext cx="235" cy="48"/>
                </a:xfrm>
                <a:custGeom>
                  <a:avLst/>
                  <a:gdLst>
                    <a:gd name="T0" fmla="*/ 0 w 782"/>
                    <a:gd name="T1" fmla="*/ 0 h 216"/>
                    <a:gd name="T2" fmla="*/ 0 w 782"/>
                    <a:gd name="T3" fmla="*/ 0 h 216"/>
                    <a:gd name="T4" fmla="*/ 0 w 782"/>
                    <a:gd name="T5" fmla="*/ 0 h 216"/>
                    <a:gd name="T6" fmla="*/ 0 w 782"/>
                    <a:gd name="T7" fmla="*/ 0 h 216"/>
                    <a:gd name="T8" fmla="*/ 0 60000 65536"/>
                    <a:gd name="T9" fmla="*/ 0 60000 65536"/>
                    <a:gd name="T10" fmla="*/ 0 60000 65536"/>
                    <a:gd name="T11" fmla="*/ 0 60000 65536"/>
                    <a:gd name="T12" fmla="*/ 0 w 782"/>
                    <a:gd name="T13" fmla="*/ 0 h 216"/>
                    <a:gd name="T14" fmla="*/ 782 w 782"/>
                    <a:gd name="T15" fmla="*/ 216 h 216"/>
                  </a:gdLst>
                  <a:ahLst/>
                  <a:cxnLst>
                    <a:cxn ang="T8">
                      <a:pos x="T0" y="T1"/>
                    </a:cxn>
                    <a:cxn ang="T9">
                      <a:pos x="T2" y="T3"/>
                    </a:cxn>
                    <a:cxn ang="T10">
                      <a:pos x="T4" y="T5"/>
                    </a:cxn>
                    <a:cxn ang="T11">
                      <a:pos x="T6" y="T7"/>
                    </a:cxn>
                  </a:cxnLst>
                  <a:rect l="T12" t="T13" r="T14" b="T15"/>
                  <a:pathLst>
                    <a:path w="782" h="216">
                      <a:moveTo>
                        <a:pt x="0" y="216"/>
                      </a:moveTo>
                      <a:lnTo>
                        <a:pt x="782" y="216"/>
                      </a:lnTo>
                      <a:lnTo>
                        <a:pt x="395" y="0"/>
                      </a:lnTo>
                      <a:lnTo>
                        <a:pt x="0" y="216"/>
                      </a:lnTo>
                      <a:close/>
                    </a:path>
                  </a:pathLst>
                </a:custGeom>
                <a:solidFill>
                  <a:srgbClr val="BB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15" name="Freeform 1196"/>
                <p:cNvSpPr>
                  <a:spLocks/>
                </p:cNvSpPr>
                <p:nvPr/>
              </p:nvSpPr>
              <p:spPr bwMode="auto">
                <a:xfrm>
                  <a:off x="3029" y="1839"/>
                  <a:ext cx="173" cy="96"/>
                </a:xfrm>
                <a:custGeom>
                  <a:avLst/>
                  <a:gdLst>
                    <a:gd name="T0" fmla="*/ 0 w 577"/>
                    <a:gd name="T1" fmla="*/ 0 h 323"/>
                    <a:gd name="T2" fmla="*/ 0 w 577"/>
                    <a:gd name="T3" fmla="*/ 0 h 323"/>
                    <a:gd name="T4" fmla="*/ 0 w 577"/>
                    <a:gd name="T5" fmla="*/ 0 h 323"/>
                    <a:gd name="T6" fmla="*/ 0 w 577"/>
                    <a:gd name="T7" fmla="*/ 0 h 323"/>
                    <a:gd name="T8" fmla="*/ 0 w 577"/>
                    <a:gd name="T9" fmla="*/ 0 h 323"/>
                    <a:gd name="T10" fmla="*/ 0 w 577"/>
                    <a:gd name="T11" fmla="*/ 0 h 323"/>
                    <a:gd name="T12" fmla="*/ 0 w 577"/>
                    <a:gd name="T13" fmla="*/ 0 h 323"/>
                    <a:gd name="T14" fmla="*/ 0 60000 65536"/>
                    <a:gd name="T15" fmla="*/ 0 60000 65536"/>
                    <a:gd name="T16" fmla="*/ 0 60000 65536"/>
                    <a:gd name="T17" fmla="*/ 0 60000 65536"/>
                    <a:gd name="T18" fmla="*/ 0 60000 65536"/>
                    <a:gd name="T19" fmla="*/ 0 60000 65536"/>
                    <a:gd name="T20" fmla="*/ 0 60000 65536"/>
                    <a:gd name="T21" fmla="*/ 0 w 577"/>
                    <a:gd name="T22" fmla="*/ 0 h 323"/>
                    <a:gd name="T23" fmla="*/ 577 w 577"/>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 h="323">
                      <a:moveTo>
                        <a:pt x="165" y="318"/>
                      </a:moveTo>
                      <a:lnTo>
                        <a:pt x="165" y="323"/>
                      </a:lnTo>
                      <a:lnTo>
                        <a:pt x="577" y="156"/>
                      </a:lnTo>
                      <a:lnTo>
                        <a:pt x="577" y="152"/>
                      </a:lnTo>
                      <a:lnTo>
                        <a:pt x="414" y="0"/>
                      </a:lnTo>
                      <a:lnTo>
                        <a:pt x="0" y="143"/>
                      </a:lnTo>
                      <a:lnTo>
                        <a:pt x="165" y="318"/>
                      </a:lnTo>
                      <a:close/>
                    </a:path>
                  </a:pathLst>
                </a:custGeom>
                <a:solidFill>
                  <a:srgbClr val="5C79D6"/>
                </a:solidFill>
                <a:ln w="3175">
                  <a:solidFill>
                    <a:srgbClr val="4163C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16" name="Freeform 1197"/>
                <p:cNvSpPr>
                  <a:spLocks/>
                </p:cNvSpPr>
                <p:nvPr/>
              </p:nvSpPr>
              <p:spPr bwMode="auto">
                <a:xfrm>
                  <a:off x="3153" y="1839"/>
                  <a:ext cx="170" cy="95"/>
                </a:xfrm>
                <a:custGeom>
                  <a:avLst/>
                  <a:gdLst>
                    <a:gd name="T0" fmla="*/ 0 w 566"/>
                    <a:gd name="T1" fmla="*/ 0 h 318"/>
                    <a:gd name="T2" fmla="*/ 0 w 566"/>
                    <a:gd name="T3" fmla="*/ 0 h 318"/>
                    <a:gd name="T4" fmla="*/ 0 w 566"/>
                    <a:gd name="T5" fmla="*/ 0 h 318"/>
                    <a:gd name="T6" fmla="*/ 0 w 566"/>
                    <a:gd name="T7" fmla="*/ 0 h 318"/>
                    <a:gd name="T8" fmla="*/ 0 w 566"/>
                    <a:gd name="T9" fmla="*/ 0 h 318"/>
                    <a:gd name="T10" fmla="*/ 0 w 566"/>
                    <a:gd name="T11" fmla="*/ 0 h 318"/>
                    <a:gd name="T12" fmla="*/ 0 w 566"/>
                    <a:gd name="T13" fmla="*/ 0 h 318"/>
                    <a:gd name="T14" fmla="*/ 0 60000 65536"/>
                    <a:gd name="T15" fmla="*/ 0 60000 65536"/>
                    <a:gd name="T16" fmla="*/ 0 60000 65536"/>
                    <a:gd name="T17" fmla="*/ 0 60000 65536"/>
                    <a:gd name="T18" fmla="*/ 0 60000 65536"/>
                    <a:gd name="T19" fmla="*/ 0 60000 65536"/>
                    <a:gd name="T20" fmla="*/ 0 60000 65536"/>
                    <a:gd name="T21" fmla="*/ 0 w 566"/>
                    <a:gd name="T22" fmla="*/ 0 h 318"/>
                    <a:gd name="T23" fmla="*/ 566 w 566"/>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318">
                      <a:moveTo>
                        <a:pt x="566" y="318"/>
                      </a:moveTo>
                      <a:lnTo>
                        <a:pt x="168" y="158"/>
                      </a:lnTo>
                      <a:lnTo>
                        <a:pt x="168" y="153"/>
                      </a:lnTo>
                      <a:lnTo>
                        <a:pt x="0" y="0"/>
                      </a:lnTo>
                      <a:lnTo>
                        <a:pt x="287" y="131"/>
                      </a:lnTo>
                      <a:lnTo>
                        <a:pt x="566" y="306"/>
                      </a:lnTo>
                      <a:lnTo>
                        <a:pt x="566" y="318"/>
                      </a:lnTo>
                      <a:close/>
                    </a:path>
                  </a:pathLst>
                </a:custGeom>
                <a:solidFill>
                  <a:srgbClr val="5C79D6"/>
                </a:solidFill>
                <a:ln w="3175">
                  <a:solidFill>
                    <a:srgbClr val="4163C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417" name="Group 1198"/>
                <p:cNvGrpSpPr>
                  <a:grpSpLocks/>
                </p:cNvGrpSpPr>
                <p:nvPr/>
              </p:nvGrpSpPr>
              <p:grpSpPr bwMode="auto">
                <a:xfrm>
                  <a:off x="3188" y="1904"/>
                  <a:ext cx="29" cy="31"/>
                  <a:chOff x="1238" y="2920"/>
                  <a:chExt cx="96" cy="102"/>
                </a:xfrm>
              </p:grpSpPr>
              <p:sp>
                <p:nvSpPr>
                  <p:cNvPr id="49448" name="Oval 1199"/>
                  <p:cNvSpPr>
                    <a:spLocks noChangeArrowheads="1"/>
                  </p:cNvSpPr>
                  <p:nvPr/>
                </p:nvSpPr>
                <p:spPr bwMode="auto">
                  <a:xfrm>
                    <a:off x="1238" y="2920"/>
                    <a:ext cx="96" cy="102"/>
                  </a:xfrm>
                  <a:prstGeom prst="ellipse">
                    <a:avLst/>
                  </a:prstGeom>
                  <a:solidFill>
                    <a:srgbClr val="E1E8FF"/>
                  </a:solidFill>
                  <a:ln w="6350">
                    <a:solidFill>
                      <a:srgbClr val="678BFF">
                        <a:alpha val="50195"/>
                      </a:srgb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49" name="Line 1200"/>
                  <p:cNvSpPr>
                    <a:spLocks noChangeShapeType="1"/>
                  </p:cNvSpPr>
                  <p:nvPr/>
                </p:nvSpPr>
                <p:spPr bwMode="auto">
                  <a:xfrm>
                    <a:off x="1238" y="2972"/>
                    <a:ext cx="94" cy="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50" name="Line 1201"/>
                  <p:cNvSpPr>
                    <a:spLocks noChangeShapeType="1"/>
                  </p:cNvSpPr>
                  <p:nvPr/>
                </p:nvSpPr>
                <p:spPr bwMode="auto">
                  <a:xfrm>
                    <a:off x="1286" y="2921"/>
                    <a:ext cx="0" cy="100"/>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18" name="Group 1202"/>
                <p:cNvGrpSpPr>
                  <a:grpSpLocks/>
                </p:cNvGrpSpPr>
                <p:nvPr/>
              </p:nvGrpSpPr>
              <p:grpSpPr bwMode="auto">
                <a:xfrm>
                  <a:off x="3060" y="1988"/>
                  <a:ext cx="15" cy="44"/>
                  <a:chOff x="1116" y="2862"/>
                  <a:chExt cx="49" cy="148"/>
                </a:xfrm>
              </p:grpSpPr>
              <p:sp>
                <p:nvSpPr>
                  <p:cNvPr id="49445" name="Freeform 1203"/>
                  <p:cNvSpPr>
                    <a:spLocks/>
                  </p:cNvSpPr>
                  <p:nvPr/>
                </p:nvSpPr>
                <p:spPr bwMode="auto">
                  <a:xfrm>
                    <a:off x="1116" y="2862"/>
                    <a:ext cx="49" cy="148"/>
                  </a:xfrm>
                  <a:custGeom>
                    <a:avLst/>
                    <a:gdLst>
                      <a:gd name="T0" fmla="*/ 0 w 49"/>
                      <a:gd name="T1" fmla="*/ 0 h 148"/>
                      <a:gd name="T2" fmla="*/ 0 w 49"/>
                      <a:gd name="T3" fmla="*/ 99 h 148"/>
                      <a:gd name="T4" fmla="*/ 49 w 49"/>
                      <a:gd name="T5" fmla="*/ 148 h 148"/>
                      <a:gd name="T6" fmla="*/ 49 w 49"/>
                      <a:gd name="T7" fmla="*/ 49 h 148"/>
                      <a:gd name="T8" fmla="*/ 0 w 49"/>
                      <a:gd name="T9" fmla="*/ 0 h 148"/>
                      <a:gd name="T10" fmla="*/ 0 60000 65536"/>
                      <a:gd name="T11" fmla="*/ 0 60000 65536"/>
                      <a:gd name="T12" fmla="*/ 0 60000 65536"/>
                      <a:gd name="T13" fmla="*/ 0 60000 65536"/>
                      <a:gd name="T14" fmla="*/ 0 60000 65536"/>
                      <a:gd name="T15" fmla="*/ 0 w 49"/>
                      <a:gd name="T16" fmla="*/ 0 h 148"/>
                      <a:gd name="T17" fmla="*/ 49 w 49"/>
                      <a:gd name="T18" fmla="*/ 148 h 148"/>
                    </a:gdLst>
                    <a:ahLst/>
                    <a:cxnLst>
                      <a:cxn ang="T10">
                        <a:pos x="T0" y="T1"/>
                      </a:cxn>
                      <a:cxn ang="T11">
                        <a:pos x="T2" y="T3"/>
                      </a:cxn>
                      <a:cxn ang="T12">
                        <a:pos x="T4" y="T5"/>
                      </a:cxn>
                      <a:cxn ang="T13">
                        <a:pos x="T6" y="T7"/>
                      </a:cxn>
                      <a:cxn ang="T14">
                        <a:pos x="T8" y="T9"/>
                      </a:cxn>
                    </a:cxnLst>
                    <a:rect l="T15" t="T16" r="T17" b="T18"/>
                    <a:pathLst>
                      <a:path w="49" h="148">
                        <a:moveTo>
                          <a:pt x="0" y="0"/>
                        </a:moveTo>
                        <a:lnTo>
                          <a:pt x="0" y="99"/>
                        </a:lnTo>
                        <a:lnTo>
                          <a:pt x="49" y="148"/>
                        </a:lnTo>
                        <a:lnTo>
                          <a:pt x="49" y="49"/>
                        </a:lnTo>
                        <a:lnTo>
                          <a:pt x="0" y="0"/>
                        </a:lnTo>
                        <a:close/>
                      </a:path>
                    </a:pathLst>
                  </a:custGeom>
                  <a:solidFill>
                    <a:srgbClr val="BBC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46" name="Line 1204"/>
                  <p:cNvSpPr>
                    <a:spLocks noChangeShapeType="1"/>
                  </p:cNvSpPr>
                  <p:nvPr/>
                </p:nvSpPr>
                <p:spPr bwMode="auto">
                  <a:xfrm>
                    <a:off x="1138" y="2890"/>
                    <a:ext cx="0" cy="89"/>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47" name="Line 1205"/>
                  <p:cNvSpPr>
                    <a:spLocks noChangeShapeType="1"/>
                  </p:cNvSpPr>
                  <p:nvPr/>
                </p:nvSpPr>
                <p:spPr bwMode="auto">
                  <a:xfrm>
                    <a:off x="1118" y="2917"/>
                    <a:ext cx="44" cy="40"/>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19" name="Group 1206"/>
                <p:cNvGrpSpPr>
                  <a:grpSpLocks/>
                </p:cNvGrpSpPr>
                <p:nvPr/>
              </p:nvGrpSpPr>
              <p:grpSpPr bwMode="auto">
                <a:xfrm>
                  <a:off x="3041" y="1970"/>
                  <a:ext cx="14" cy="44"/>
                  <a:chOff x="1116" y="2862"/>
                  <a:chExt cx="49" cy="148"/>
                </a:xfrm>
              </p:grpSpPr>
              <p:sp>
                <p:nvSpPr>
                  <p:cNvPr id="49442" name="Freeform 1207"/>
                  <p:cNvSpPr>
                    <a:spLocks/>
                  </p:cNvSpPr>
                  <p:nvPr/>
                </p:nvSpPr>
                <p:spPr bwMode="auto">
                  <a:xfrm>
                    <a:off x="1116" y="2862"/>
                    <a:ext cx="49" cy="148"/>
                  </a:xfrm>
                  <a:custGeom>
                    <a:avLst/>
                    <a:gdLst>
                      <a:gd name="T0" fmla="*/ 0 w 49"/>
                      <a:gd name="T1" fmla="*/ 0 h 148"/>
                      <a:gd name="T2" fmla="*/ 0 w 49"/>
                      <a:gd name="T3" fmla="*/ 99 h 148"/>
                      <a:gd name="T4" fmla="*/ 49 w 49"/>
                      <a:gd name="T5" fmla="*/ 148 h 148"/>
                      <a:gd name="T6" fmla="*/ 49 w 49"/>
                      <a:gd name="T7" fmla="*/ 49 h 148"/>
                      <a:gd name="T8" fmla="*/ 0 w 49"/>
                      <a:gd name="T9" fmla="*/ 0 h 148"/>
                      <a:gd name="T10" fmla="*/ 0 60000 65536"/>
                      <a:gd name="T11" fmla="*/ 0 60000 65536"/>
                      <a:gd name="T12" fmla="*/ 0 60000 65536"/>
                      <a:gd name="T13" fmla="*/ 0 60000 65536"/>
                      <a:gd name="T14" fmla="*/ 0 60000 65536"/>
                      <a:gd name="T15" fmla="*/ 0 w 49"/>
                      <a:gd name="T16" fmla="*/ 0 h 148"/>
                      <a:gd name="T17" fmla="*/ 49 w 49"/>
                      <a:gd name="T18" fmla="*/ 148 h 148"/>
                    </a:gdLst>
                    <a:ahLst/>
                    <a:cxnLst>
                      <a:cxn ang="T10">
                        <a:pos x="T0" y="T1"/>
                      </a:cxn>
                      <a:cxn ang="T11">
                        <a:pos x="T2" y="T3"/>
                      </a:cxn>
                      <a:cxn ang="T12">
                        <a:pos x="T4" y="T5"/>
                      </a:cxn>
                      <a:cxn ang="T13">
                        <a:pos x="T6" y="T7"/>
                      </a:cxn>
                      <a:cxn ang="T14">
                        <a:pos x="T8" y="T9"/>
                      </a:cxn>
                    </a:cxnLst>
                    <a:rect l="T15" t="T16" r="T17" b="T18"/>
                    <a:pathLst>
                      <a:path w="49" h="148">
                        <a:moveTo>
                          <a:pt x="0" y="0"/>
                        </a:moveTo>
                        <a:lnTo>
                          <a:pt x="0" y="99"/>
                        </a:lnTo>
                        <a:lnTo>
                          <a:pt x="49" y="148"/>
                        </a:lnTo>
                        <a:lnTo>
                          <a:pt x="49" y="49"/>
                        </a:lnTo>
                        <a:lnTo>
                          <a:pt x="0" y="0"/>
                        </a:lnTo>
                        <a:close/>
                      </a:path>
                    </a:pathLst>
                  </a:custGeom>
                  <a:solidFill>
                    <a:srgbClr val="BBC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43" name="Line 1208"/>
                  <p:cNvSpPr>
                    <a:spLocks noChangeShapeType="1"/>
                  </p:cNvSpPr>
                  <p:nvPr/>
                </p:nvSpPr>
                <p:spPr bwMode="auto">
                  <a:xfrm>
                    <a:off x="1138" y="2890"/>
                    <a:ext cx="0" cy="89"/>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44" name="Line 1209"/>
                  <p:cNvSpPr>
                    <a:spLocks noChangeShapeType="1"/>
                  </p:cNvSpPr>
                  <p:nvPr/>
                </p:nvSpPr>
                <p:spPr bwMode="auto">
                  <a:xfrm>
                    <a:off x="1118" y="2917"/>
                    <a:ext cx="44" cy="40"/>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20" name="Group 1210"/>
                <p:cNvGrpSpPr>
                  <a:grpSpLocks/>
                </p:cNvGrpSpPr>
                <p:nvPr/>
              </p:nvGrpSpPr>
              <p:grpSpPr bwMode="auto">
                <a:xfrm>
                  <a:off x="3060" y="1931"/>
                  <a:ext cx="15" cy="44"/>
                  <a:chOff x="1116" y="2862"/>
                  <a:chExt cx="49" cy="148"/>
                </a:xfrm>
              </p:grpSpPr>
              <p:sp>
                <p:nvSpPr>
                  <p:cNvPr id="49439" name="Freeform 1211"/>
                  <p:cNvSpPr>
                    <a:spLocks/>
                  </p:cNvSpPr>
                  <p:nvPr/>
                </p:nvSpPr>
                <p:spPr bwMode="auto">
                  <a:xfrm>
                    <a:off x="1116" y="2862"/>
                    <a:ext cx="49" cy="148"/>
                  </a:xfrm>
                  <a:custGeom>
                    <a:avLst/>
                    <a:gdLst>
                      <a:gd name="T0" fmla="*/ 0 w 49"/>
                      <a:gd name="T1" fmla="*/ 0 h 148"/>
                      <a:gd name="T2" fmla="*/ 0 w 49"/>
                      <a:gd name="T3" fmla="*/ 99 h 148"/>
                      <a:gd name="T4" fmla="*/ 49 w 49"/>
                      <a:gd name="T5" fmla="*/ 148 h 148"/>
                      <a:gd name="T6" fmla="*/ 49 w 49"/>
                      <a:gd name="T7" fmla="*/ 49 h 148"/>
                      <a:gd name="T8" fmla="*/ 0 w 49"/>
                      <a:gd name="T9" fmla="*/ 0 h 148"/>
                      <a:gd name="T10" fmla="*/ 0 60000 65536"/>
                      <a:gd name="T11" fmla="*/ 0 60000 65536"/>
                      <a:gd name="T12" fmla="*/ 0 60000 65536"/>
                      <a:gd name="T13" fmla="*/ 0 60000 65536"/>
                      <a:gd name="T14" fmla="*/ 0 60000 65536"/>
                      <a:gd name="T15" fmla="*/ 0 w 49"/>
                      <a:gd name="T16" fmla="*/ 0 h 148"/>
                      <a:gd name="T17" fmla="*/ 49 w 49"/>
                      <a:gd name="T18" fmla="*/ 148 h 148"/>
                    </a:gdLst>
                    <a:ahLst/>
                    <a:cxnLst>
                      <a:cxn ang="T10">
                        <a:pos x="T0" y="T1"/>
                      </a:cxn>
                      <a:cxn ang="T11">
                        <a:pos x="T2" y="T3"/>
                      </a:cxn>
                      <a:cxn ang="T12">
                        <a:pos x="T4" y="T5"/>
                      </a:cxn>
                      <a:cxn ang="T13">
                        <a:pos x="T6" y="T7"/>
                      </a:cxn>
                      <a:cxn ang="T14">
                        <a:pos x="T8" y="T9"/>
                      </a:cxn>
                    </a:cxnLst>
                    <a:rect l="T15" t="T16" r="T17" b="T18"/>
                    <a:pathLst>
                      <a:path w="49" h="148">
                        <a:moveTo>
                          <a:pt x="0" y="0"/>
                        </a:moveTo>
                        <a:lnTo>
                          <a:pt x="0" y="99"/>
                        </a:lnTo>
                        <a:lnTo>
                          <a:pt x="49" y="148"/>
                        </a:lnTo>
                        <a:lnTo>
                          <a:pt x="49" y="49"/>
                        </a:lnTo>
                        <a:lnTo>
                          <a:pt x="0" y="0"/>
                        </a:lnTo>
                        <a:close/>
                      </a:path>
                    </a:pathLst>
                  </a:custGeom>
                  <a:solidFill>
                    <a:srgbClr val="BBC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40" name="Line 1212"/>
                  <p:cNvSpPr>
                    <a:spLocks noChangeShapeType="1"/>
                  </p:cNvSpPr>
                  <p:nvPr/>
                </p:nvSpPr>
                <p:spPr bwMode="auto">
                  <a:xfrm>
                    <a:off x="1138" y="2890"/>
                    <a:ext cx="0" cy="89"/>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41" name="Line 1213"/>
                  <p:cNvSpPr>
                    <a:spLocks noChangeShapeType="1"/>
                  </p:cNvSpPr>
                  <p:nvPr/>
                </p:nvSpPr>
                <p:spPr bwMode="auto">
                  <a:xfrm>
                    <a:off x="1118" y="2917"/>
                    <a:ext cx="44" cy="40"/>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21" name="Group 1214"/>
                <p:cNvGrpSpPr>
                  <a:grpSpLocks/>
                </p:cNvGrpSpPr>
                <p:nvPr/>
              </p:nvGrpSpPr>
              <p:grpSpPr bwMode="auto">
                <a:xfrm>
                  <a:off x="3041" y="1912"/>
                  <a:ext cx="14" cy="44"/>
                  <a:chOff x="1116" y="2862"/>
                  <a:chExt cx="49" cy="148"/>
                </a:xfrm>
              </p:grpSpPr>
              <p:sp>
                <p:nvSpPr>
                  <p:cNvPr id="49436" name="Freeform 1215"/>
                  <p:cNvSpPr>
                    <a:spLocks/>
                  </p:cNvSpPr>
                  <p:nvPr/>
                </p:nvSpPr>
                <p:spPr bwMode="auto">
                  <a:xfrm>
                    <a:off x="1116" y="2862"/>
                    <a:ext cx="49" cy="148"/>
                  </a:xfrm>
                  <a:custGeom>
                    <a:avLst/>
                    <a:gdLst>
                      <a:gd name="T0" fmla="*/ 0 w 49"/>
                      <a:gd name="T1" fmla="*/ 0 h 148"/>
                      <a:gd name="T2" fmla="*/ 0 w 49"/>
                      <a:gd name="T3" fmla="*/ 99 h 148"/>
                      <a:gd name="T4" fmla="*/ 49 w 49"/>
                      <a:gd name="T5" fmla="*/ 148 h 148"/>
                      <a:gd name="T6" fmla="*/ 49 w 49"/>
                      <a:gd name="T7" fmla="*/ 49 h 148"/>
                      <a:gd name="T8" fmla="*/ 0 w 49"/>
                      <a:gd name="T9" fmla="*/ 0 h 148"/>
                      <a:gd name="T10" fmla="*/ 0 60000 65536"/>
                      <a:gd name="T11" fmla="*/ 0 60000 65536"/>
                      <a:gd name="T12" fmla="*/ 0 60000 65536"/>
                      <a:gd name="T13" fmla="*/ 0 60000 65536"/>
                      <a:gd name="T14" fmla="*/ 0 60000 65536"/>
                      <a:gd name="T15" fmla="*/ 0 w 49"/>
                      <a:gd name="T16" fmla="*/ 0 h 148"/>
                      <a:gd name="T17" fmla="*/ 49 w 49"/>
                      <a:gd name="T18" fmla="*/ 148 h 148"/>
                    </a:gdLst>
                    <a:ahLst/>
                    <a:cxnLst>
                      <a:cxn ang="T10">
                        <a:pos x="T0" y="T1"/>
                      </a:cxn>
                      <a:cxn ang="T11">
                        <a:pos x="T2" y="T3"/>
                      </a:cxn>
                      <a:cxn ang="T12">
                        <a:pos x="T4" y="T5"/>
                      </a:cxn>
                      <a:cxn ang="T13">
                        <a:pos x="T6" y="T7"/>
                      </a:cxn>
                      <a:cxn ang="T14">
                        <a:pos x="T8" y="T9"/>
                      </a:cxn>
                    </a:cxnLst>
                    <a:rect l="T15" t="T16" r="T17" b="T18"/>
                    <a:pathLst>
                      <a:path w="49" h="148">
                        <a:moveTo>
                          <a:pt x="0" y="0"/>
                        </a:moveTo>
                        <a:lnTo>
                          <a:pt x="0" y="99"/>
                        </a:lnTo>
                        <a:lnTo>
                          <a:pt x="49" y="148"/>
                        </a:lnTo>
                        <a:lnTo>
                          <a:pt x="49" y="49"/>
                        </a:lnTo>
                        <a:lnTo>
                          <a:pt x="0" y="0"/>
                        </a:lnTo>
                        <a:close/>
                      </a:path>
                    </a:pathLst>
                  </a:custGeom>
                  <a:solidFill>
                    <a:srgbClr val="BBCB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37" name="Line 1216"/>
                  <p:cNvSpPr>
                    <a:spLocks noChangeShapeType="1"/>
                  </p:cNvSpPr>
                  <p:nvPr/>
                </p:nvSpPr>
                <p:spPr bwMode="auto">
                  <a:xfrm>
                    <a:off x="1138" y="2890"/>
                    <a:ext cx="0" cy="89"/>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38" name="Line 1217"/>
                  <p:cNvSpPr>
                    <a:spLocks noChangeShapeType="1"/>
                  </p:cNvSpPr>
                  <p:nvPr/>
                </p:nvSpPr>
                <p:spPr bwMode="auto">
                  <a:xfrm>
                    <a:off x="1118" y="2917"/>
                    <a:ext cx="44" cy="40"/>
                  </a:xfrm>
                  <a:prstGeom prst="line">
                    <a:avLst/>
                  </a:prstGeom>
                  <a:noFill/>
                  <a:ln w="3175">
                    <a:solidFill>
                      <a:srgbClr val="819CF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49422" name="Rectangle 1218"/>
                <p:cNvSpPr>
                  <a:spLocks noChangeArrowheads="1"/>
                </p:cNvSpPr>
                <p:nvPr/>
              </p:nvSpPr>
              <p:spPr bwMode="auto">
                <a:xfrm>
                  <a:off x="3235" y="2024"/>
                  <a:ext cx="69" cy="52"/>
                </a:xfrm>
                <a:prstGeom prst="rect">
                  <a:avLst/>
                </a:prstGeom>
                <a:solidFill>
                  <a:srgbClr val="5C79D6"/>
                </a:solidFill>
                <a:ln w="6350">
                  <a:solidFill>
                    <a:srgbClr val="3052BE"/>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23" name="Line 1219"/>
                <p:cNvSpPr>
                  <a:spLocks noChangeShapeType="1"/>
                </p:cNvSpPr>
                <p:nvPr/>
              </p:nvSpPr>
              <p:spPr bwMode="auto">
                <a:xfrm>
                  <a:off x="3236" y="2033"/>
                  <a:ext cx="67" cy="0"/>
                </a:xfrm>
                <a:prstGeom prst="line">
                  <a:avLst/>
                </a:prstGeom>
                <a:noFill/>
                <a:ln w="3175">
                  <a:solidFill>
                    <a:srgbClr val="3052BE"/>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24" name="Line 1220"/>
                <p:cNvSpPr>
                  <a:spLocks noChangeShapeType="1"/>
                </p:cNvSpPr>
                <p:nvPr/>
              </p:nvSpPr>
              <p:spPr bwMode="auto">
                <a:xfrm>
                  <a:off x="3236" y="2042"/>
                  <a:ext cx="67" cy="0"/>
                </a:xfrm>
                <a:prstGeom prst="line">
                  <a:avLst/>
                </a:prstGeom>
                <a:noFill/>
                <a:ln w="3175">
                  <a:solidFill>
                    <a:srgbClr val="3052BE"/>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25" name="Line 1221"/>
                <p:cNvSpPr>
                  <a:spLocks noChangeShapeType="1"/>
                </p:cNvSpPr>
                <p:nvPr/>
              </p:nvSpPr>
              <p:spPr bwMode="auto">
                <a:xfrm>
                  <a:off x="3236" y="2051"/>
                  <a:ext cx="67" cy="0"/>
                </a:xfrm>
                <a:prstGeom prst="line">
                  <a:avLst/>
                </a:prstGeom>
                <a:noFill/>
                <a:ln w="3175">
                  <a:solidFill>
                    <a:srgbClr val="3052BE"/>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26" name="Line 1222"/>
                <p:cNvSpPr>
                  <a:spLocks noChangeShapeType="1"/>
                </p:cNvSpPr>
                <p:nvPr/>
              </p:nvSpPr>
              <p:spPr bwMode="auto">
                <a:xfrm>
                  <a:off x="3236" y="2060"/>
                  <a:ext cx="67" cy="0"/>
                </a:xfrm>
                <a:prstGeom prst="line">
                  <a:avLst/>
                </a:prstGeom>
                <a:noFill/>
                <a:ln w="3175">
                  <a:solidFill>
                    <a:srgbClr val="3052BE"/>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27" name="Line 1223"/>
                <p:cNvSpPr>
                  <a:spLocks noChangeShapeType="1"/>
                </p:cNvSpPr>
                <p:nvPr/>
              </p:nvSpPr>
              <p:spPr bwMode="auto">
                <a:xfrm>
                  <a:off x="3236" y="2068"/>
                  <a:ext cx="67" cy="0"/>
                </a:xfrm>
                <a:prstGeom prst="line">
                  <a:avLst/>
                </a:prstGeom>
                <a:noFill/>
                <a:ln w="3175">
                  <a:solidFill>
                    <a:srgbClr val="3052BE"/>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9428" name="Freeform 1224"/>
                <p:cNvSpPr>
                  <a:spLocks/>
                </p:cNvSpPr>
                <p:nvPr/>
              </p:nvSpPr>
              <p:spPr bwMode="auto">
                <a:xfrm>
                  <a:off x="3184" y="2060"/>
                  <a:ext cx="22" cy="38"/>
                </a:xfrm>
                <a:custGeom>
                  <a:avLst/>
                  <a:gdLst>
                    <a:gd name="T0" fmla="*/ 0 w 72"/>
                    <a:gd name="T1" fmla="*/ 0 h 129"/>
                    <a:gd name="T2" fmla="*/ 0 w 72"/>
                    <a:gd name="T3" fmla="*/ 0 h 129"/>
                    <a:gd name="T4" fmla="*/ 0 w 72"/>
                    <a:gd name="T5" fmla="*/ 0 h 129"/>
                    <a:gd name="T6" fmla="*/ 0 w 72"/>
                    <a:gd name="T7" fmla="*/ 0 h 129"/>
                    <a:gd name="T8" fmla="*/ 0 w 72"/>
                    <a:gd name="T9" fmla="*/ 0 h 129"/>
                    <a:gd name="T10" fmla="*/ 0 w 72"/>
                    <a:gd name="T11" fmla="*/ 0 h 129"/>
                    <a:gd name="T12" fmla="*/ 0 w 72"/>
                    <a:gd name="T13" fmla="*/ 0 h 129"/>
                    <a:gd name="T14" fmla="*/ 0 w 72"/>
                    <a:gd name="T15" fmla="*/ 0 h 129"/>
                    <a:gd name="T16" fmla="*/ 0 w 72"/>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29"/>
                    <a:gd name="T29" fmla="*/ 72 w 72"/>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29">
                      <a:moveTo>
                        <a:pt x="0" y="0"/>
                      </a:moveTo>
                      <a:lnTo>
                        <a:pt x="33" y="29"/>
                      </a:lnTo>
                      <a:lnTo>
                        <a:pt x="33" y="51"/>
                      </a:lnTo>
                      <a:lnTo>
                        <a:pt x="51" y="66"/>
                      </a:lnTo>
                      <a:lnTo>
                        <a:pt x="51" y="90"/>
                      </a:lnTo>
                      <a:lnTo>
                        <a:pt x="72" y="107"/>
                      </a:lnTo>
                      <a:lnTo>
                        <a:pt x="72" y="129"/>
                      </a:lnTo>
                      <a:lnTo>
                        <a:pt x="0" y="63"/>
                      </a:lnTo>
                      <a:lnTo>
                        <a:pt x="0" y="0"/>
                      </a:lnTo>
                      <a:close/>
                    </a:path>
                  </a:pathLst>
                </a:custGeom>
                <a:solidFill>
                  <a:srgbClr val="819CF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29" name="Rectangle 1225"/>
                <p:cNvSpPr>
                  <a:spLocks noChangeArrowheads="1"/>
                </p:cNvSpPr>
                <p:nvPr/>
              </p:nvSpPr>
              <p:spPr bwMode="auto">
                <a:xfrm>
                  <a:off x="3200" y="2080"/>
                  <a:ext cx="29" cy="6"/>
                </a:xfrm>
                <a:prstGeom prst="rect">
                  <a:avLst/>
                </a:prstGeom>
                <a:solidFill>
                  <a:srgbClr val="99B1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30" name="AutoShape 1226"/>
                <p:cNvSpPr>
                  <a:spLocks noChangeArrowheads="1"/>
                </p:cNvSpPr>
                <p:nvPr/>
              </p:nvSpPr>
              <p:spPr bwMode="auto">
                <a:xfrm flipH="1">
                  <a:off x="3194" y="2075"/>
                  <a:ext cx="35" cy="5"/>
                </a:xfrm>
                <a:prstGeom prst="parallelogram">
                  <a:avLst>
                    <a:gd name="adj" fmla="val 124801"/>
                  </a:avLst>
                </a:prstGeom>
                <a:solidFill>
                  <a:srgbClr val="E1E8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31" name="Rectangle 1227"/>
                <p:cNvSpPr>
                  <a:spLocks noChangeArrowheads="1"/>
                </p:cNvSpPr>
                <p:nvPr/>
              </p:nvSpPr>
              <p:spPr bwMode="auto">
                <a:xfrm>
                  <a:off x="3194" y="2068"/>
                  <a:ext cx="29" cy="7"/>
                </a:xfrm>
                <a:prstGeom prst="rect">
                  <a:avLst/>
                </a:prstGeom>
                <a:solidFill>
                  <a:srgbClr val="99B1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32" name="AutoShape 1228"/>
                <p:cNvSpPr>
                  <a:spLocks noChangeArrowheads="1"/>
                </p:cNvSpPr>
                <p:nvPr/>
              </p:nvSpPr>
              <p:spPr bwMode="auto">
                <a:xfrm flipH="1">
                  <a:off x="3184" y="2060"/>
                  <a:ext cx="39" cy="9"/>
                </a:xfrm>
                <a:prstGeom prst="parallelogram">
                  <a:avLst>
                    <a:gd name="adj" fmla="val 108333"/>
                  </a:avLst>
                </a:prstGeom>
                <a:solidFill>
                  <a:srgbClr val="E1E8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33" name="Rectangle 1229"/>
                <p:cNvSpPr>
                  <a:spLocks noChangeArrowheads="1"/>
                </p:cNvSpPr>
                <p:nvPr/>
              </p:nvSpPr>
              <p:spPr bwMode="auto">
                <a:xfrm>
                  <a:off x="3206" y="2091"/>
                  <a:ext cx="29" cy="7"/>
                </a:xfrm>
                <a:prstGeom prst="rect">
                  <a:avLst/>
                </a:prstGeom>
                <a:solidFill>
                  <a:srgbClr val="99B1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34" name="AutoShape 1230"/>
                <p:cNvSpPr>
                  <a:spLocks noChangeArrowheads="1"/>
                </p:cNvSpPr>
                <p:nvPr/>
              </p:nvSpPr>
              <p:spPr bwMode="auto">
                <a:xfrm flipH="1">
                  <a:off x="3200" y="2086"/>
                  <a:ext cx="35" cy="5"/>
                </a:xfrm>
                <a:prstGeom prst="parallelogram">
                  <a:avLst>
                    <a:gd name="adj" fmla="val 124801"/>
                  </a:avLst>
                </a:prstGeom>
                <a:solidFill>
                  <a:srgbClr val="E1E8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35" name="Line 1231"/>
                <p:cNvSpPr>
                  <a:spLocks noChangeShapeType="1"/>
                </p:cNvSpPr>
                <p:nvPr/>
              </p:nvSpPr>
              <p:spPr bwMode="auto">
                <a:xfrm flipH="1" flipV="1">
                  <a:off x="3154" y="1839"/>
                  <a:ext cx="49" cy="46"/>
                </a:xfrm>
                <a:prstGeom prst="line">
                  <a:avLst/>
                </a:prstGeom>
                <a:noFill/>
                <a:ln w="6350">
                  <a:solidFill>
                    <a:srgbClr val="3052BE"/>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49400" name="Group 1232"/>
              <p:cNvGrpSpPr>
                <a:grpSpLocks/>
              </p:cNvGrpSpPr>
              <p:nvPr/>
            </p:nvGrpSpPr>
            <p:grpSpPr bwMode="auto">
              <a:xfrm>
                <a:off x="2734" y="1615"/>
                <a:ext cx="139" cy="139"/>
                <a:chOff x="1520" y="355"/>
                <a:chExt cx="543" cy="545"/>
              </a:xfrm>
            </p:grpSpPr>
            <p:sp>
              <p:nvSpPr>
                <p:cNvPr id="49401" name="AutoShape 1233"/>
                <p:cNvSpPr>
                  <a:spLocks noChangeArrowheads="1"/>
                </p:cNvSpPr>
                <p:nvPr/>
              </p:nvSpPr>
              <p:spPr bwMode="auto">
                <a:xfrm rot="10736841">
                  <a:off x="1520" y="355"/>
                  <a:ext cx="543" cy="5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388 w 21600"/>
                    <a:gd name="T13" fmla="*/ 0 h 21600"/>
                    <a:gd name="T14" fmla="*/ 12212 w 21600"/>
                    <a:gd name="T15" fmla="*/ 10441 h 21600"/>
                  </a:gdLst>
                  <a:ahLst/>
                  <a:cxnLst>
                    <a:cxn ang="T8">
                      <a:pos x="T0" y="T1"/>
                    </a:cxn>
                    <a:cxn ang="T9">
                      <a:pos x="T2" y="T3"/>
                    </a:cxn>
                    <a:cxn ang="T10">
                      <a:pos x="T4" y="T5"/>
                    </a:cxn>
                    <a:cxn ang="T11">
                      <a:pos x="T6" y="T7"/>
                    </a:cxn>
                  </a:cxnLst>
                  <a:rect l="T12" t="T13" r="T14" b="T15"/>
                  <a:pathLst>
                    <a:path w="21600" h="21600">
                      <a:moveTo>
                        <a:pt x="10803" y="10452"/>
                      </a:moveTo>
                      <a:cubicBezTo>
                        <a:pt x="10994" y="10454"/>
                        <a:pt x="11148" y="10609"/>
                        <a:pt x="11148" y="10800"/>
                      </a:cubicBezTo>
                      <a:cubicBezTo>
                        <a:pt x="11148" y="10992"/>
                        <a:pt x="10992" y="11148"/>
                        <a:pt x="10800" y="11148"/>
                      </a:cubicBezTo>
                      <a:cubicBezTo>
                        <a:pt x="10607" y="11148"/>
                        <a:pt x="10452" y="10992"/>
                        <a:pt x="10452" y="10800"/>
                      </a:cubicBezTo>
                      <a:cubicBezTo>
                        <a:pt x="10451" y="10609"/>
                        <a:pt x="10605" y="10454"/>
                        <a:pt x="10796" y="10452"/>
                      </a:cubicBezTo>
                      <a:lnTo>
                        <a:pt x="10675" y="0"/>
                      </a:lnTo>
                      <a:cubicBezTo>
                        <a:pt x="4760" y="68"/>
                        <a:pt x="-1" y="4883"/>
                        <a:pt x="0" y="10800"/>
                      </a:cubicBezTo>
                      <a:cubicBezTo>
                        <a:pt x="0" y="16764"/>
                        <a:pt x="4835" y="21600"/>
                        <a:pt x="10800" y="21600"/>
                      </a:cubicBezTo>
                      <a:cubicBezTo>
                        <a:pt x="16764" y="21600"/>
                        <a:pt x="21600" y="16764"/>
                        <a:pt x="21600" y="10800"/>
                      </a:cubicBezTo>
                      <a:cubicBezTo>
                        <a:pt x="21600" y="4883"/>
                        <a:pt x="16839" y="68"/>
                        <a:pt x="10924" y="0"/>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02" name="AutoShape 1234"/>
                <p:cNvSpPr>
                  <a:spLocks noChangeArrowheads="1"/>
                </p:cNvSpPr>
                <p:nvPr/>
              </p:nvSpPr>
              <p:spPr bwMode="auto">
                <a:xfrm rot="10736841">
                  <a:off x="1602" y="437"/>
                  <a:ext cx="379" cy="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575 w 21600"/>
                    <a:gd name="T13" fmla="*/ 0 h 21600"/>
                    <a:gd name="T14" fmla="*/ 12025 w 21600"/>
                    <a:gd name="T15" fmla="*/ 10400 h 21600"/>
                  </a:gdLst>
                  <a:ahLst/>
                  <a:cxnLst>
                    <a:cxn ang="T8">
                      <a:pos x="T0" y="T1"/>
                    </a:cxn>
                    <a:cxn ang="T9">
                      <a:pos x="T2" y="T3"/>
                    </a:cxn>
                    <a:cxn ang="T10">
                      <a:pos x="T4" y="T5"/>
                    </a:cxn>
                    <a:cxn ang="T11">
                      <a:pos x="T6" y="T7"/>
                    </a:cxn>
                  </a:cxnLst>
                  <a:rect l="T12" t="T13" r="T14" b="T15"/>
                  <a:pathLst>
                    <a:path w="21600" h="21600">
                      <a:moveTo>
                        <a:pt x="10810" y="10418"/>
                      </a:moveTo>
                      <a:cubicBezTo>
                        <a:pt x="11017" y="10424"/>
                        <a:pt x="11182" y="10593"/>
                        <a:pt x="11182" y="10800"/>
                      </a:cubicBezTo>
                      <a:cubicBezTo>
                        <a:pt x="11182" y="11010"/>
                        <a:pt x="11010" y="11182"/>
                        <a:pt x="10800" y="11182"/>
                      </a:cubicBezTo>
                      <a:cubicBezTo>
                        <a:pt x="10589" y="11182"/>
                        <a:pt x="10418" y="11010"/>
                        <a:pt x="10418" y="10800"/>
                      </a:cubicBezTo>
                      <a:cubicBezTo>
                        <a:pt x="10417" y="10593"/>
                        <a:pt x="10582" y="10424"/>
                        <a:pt x="10789" y="10418"/>
                      </a:cubicBezTo>
                      <a:lnTo>
                        <a:pt x="10489" y="4"/>
                      </a:lnTo>
                      <a:cubicBezTo>
                        <a:pt x="4647" y="172"/>
                        <a:pt x="-1" y="4956"/>
                        <a:pt x="0" y="10800"/>
                      </a:cubicBezTo>
                      <a:cubicBezTo>
                        <a:pt x="0" y="16764"/>
                        <a:pt x="4835" y="21600"/>
                        <a:pt x="10800" y="21600"/>
                      </a:cubicBezTo>
                      <a:cubicBezTo>
                        <a:pt x="16764" y="21600"/>
                        <a:pt x="21600" y="16764"/>
                        <a:pt x="21600" y="10800"/>
                      </a:cubicBezTo>
                      <a:cubicBezTo>
                        <a:pt x="21600" y="4956"/>
                        <a:pt x="16952" y="172"/>
                        <a:pt x="11110" y="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03" name="AutoShape 1235"/>
                <p:cNvSpPr>
                  <a:spLocks noChangeArrowheads="1"/>
                </p:cNvSpPr>
                <p:nvPr/>
              </p:nvSpPr>
              <p:spPr bwMode="auto">
                <a:xfrm rot="10736841">
                  <a:off x="1671" y="506"/>
                  <a:ext cx="241"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0038 w 21600"/>
                    <a:gd name="T13" fmla="*/ 0 h 21600"/>
                    <a:gd name="T14" fmla="*/ 11562 w 21600"/>
                    <a:gd name="T15" fmla="*/ 9540 h 21600"/>
                  </a:gdLst>
                  <a:ahLst/>
                  <a:cxnLst>
                    <a:cxn ang="T8">
                      <a:pos x="T0" y="T1"/>
                    </a:cxn>
                    <a:cxn ang="T9">
                      <a:pos x="T2" y="T3"/>
                    </a:cxn>
                    <a:cxn ang="T10">
                      <a:pos x="T4" y="T5"/>
                    </a:cxn>
                    <a:cxn ang="T11">
                      <a:pos x="T6" y="T7"/>
                    </a:cxn>
                  </a:cxnLst>
                  <a:rect l="T12" t="T13" r="T14" b="T15"/>
                  <a:pathLst>
                    <a:path w="21600" h="21600">
                      <a:moveTo>
                        <a:pt x="10880" y="9554"/>
                      </a:moveTo>
                      <a:cubicBezTo>
                        <a:pt x="11537" y="9597"/>
                        <a:pt x="12048" y="10142"/>
                        <a:pt x="12048" y="10800"/>
                      </a:cubicBezTo>
                      <a:cubicBezTo>
                        <a:pt x="12048" y="11489"/>
                        <a:pt x="11489" y="12048"/>
                        <a:pt x="10800" y="12048"/>
                      </a:cubicBezTo>
                      <a:cubicBezTo>
                        <a:pt x="10110" y="12048"/>
                        <a:pt x="9552" y="11489"/>
                        <a:pt x="9552" y="10800"/>
                      </a:cubicBezTo>
                      <a:cubicBezTo>
                        <a:pt x="9551" y="10142"/>
                        <a:pt x="10062" y="9597"/>
                        <a:pt x="10719" y="9554"/>
                      </a:cubicBezTo>
                      <a:lnTo>
                        <a:pt x="10099" y="22"/>
                      </a:lnTo>
                      <a:cubicBezTo>
                        <a:pt x="4418" y="392"/>
                        <a:pt x="-1" y="5107"/>
                        <a:pt x="0" y="10800"/>
                      </a:cubicBezTo>
                      <a:cubicBezTo>
                        <a:pt x="0" y="16764"/>
                        <a:pt x="4835" y="21600"/>
                        <a:pt x="10800" y="21600"/>
                      </a:cubicBezTo>
                      <a:cubicBezTo>
                        <a:pt x="16764" y="21600"/>
                        <a:pt x="21600" y="16764"/>
                        <a:pt x="21600" y="10800"/>
                      </a:cubicBezTo>
                      <a:cubicBezTo>
                        <a:pt x="21600" y="5107"/>
                        <a:pt x="17181" y="392"/>
                        <a:pt x="11500" y="22"/>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404" name="Line 1236"/>
                <p:cNvSpPr>
                  <a:spLocks noChangeShapeType="1"/>
                </p:cNvSpPr>
                <p:nvPr/>
              </p:nvSpPr>
              <p:spPr bwMode="auto">
                <a:xfrm>
                  <a:off x="1793" y="677"/>
                  <a:ext cx="0" cy="223"/>
                </a:xfrm>
                <a:prstGeom prst="line">
                  <a:avLst/>
                </a:prstGeom>
                <a:noFill/>
                <a:ln w="3175">
                  <a:solidFill>
                    <a:srgbClr val="BBCBFF"/>
                  </a:solidFill>
                  <a:round/>
                  <a:headEnd/>
                  <a:tailEnd/>
                </a:ln>
                <a:extLst>
                  <a:ext uri="{909E8E84-426E-40DD-AFC4-6F175D3DCCD1}">
                    <a14:hiddenFill xmlns:a14="http://schemas.microsoft.com/office/drawing/2010/main">
                      <a:noFill/>
                    </a14:hiddenFill>
                  </a:ext>
                </a:extLst>
              </p:spPr>
              <p:txBody>
                <a:bodyPr/>
                <a:lstStyle/>
                <a:p>
                  <a:endParaRPr lang="fa-IR"/>
                </a:p>
              </p:txBody>
            </p:sp>
          </p:grpSp>
        </p:grpSp>
        <p:grpSp>
          <p:nvGrpSpPr>
            <p:cNvPr id="48771" name="Group 1237"/>
            <p:cNvGrpSpPr>
              <a:grpSpLocks/>
            </p:cNvGrpSpPr>
            <p:nvPr/>
          </p:nvGrpSpPr>
          <p:grpSpPr bwMode="auto">
            <a:xfrm>
              <a:off x="2231" y="1872"/>
              <a:ext cx="1087" cy="716"/>
              <a:chOff x="2231" y="1872"/>
              <a:chExt cx="1087" cy="716"/>
            </a:xfrm>
          </p:grpSpPr>
          <p:sp>
            <p:nvSpPr>
              <p:cNvPr id="48794" name="Oval 1238"/>
              <p:cNvSpPr>
                <a:spLocks noChangeArrowheads="1"/>
              </p:cNvSpPr>
              <p:nvPr/>
            </p:nvSpPr>
            <p:spPr bwMode="auto">
              <a:xfrm>
                <a:off x="2342" y="2072"/>
                <a:ext cx="574" cy="462"/>
              </a:xfrm>
              <a:prstGeom prst="ellipse">
                <a:avLst/>
              </a:prstGeom>
              <a:gradFill rotWithShape="1">
                <a:gsLst>
                  <a:gs pos="0">
                    <a:schemeClr val="tx1">
                      <a:alpha val="79999"/>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95" name="Oval 1239"/>
              <p:cNvSpPr>
                <a:spLocks noChangeArrowheads="1"/>
              </p:cNvSpPr>
              <p:nvPr/>
            </p:nvSpPr>
            <p:spPr bwMode="auto">
              <a:xfrm>
                <a:off x="2383" y="2044"/>
                <a:ext cx="675" cy="544"/>
              </a:xfrm>
              <a:prstGeom prst="ellipse">
                <a:avLst/>
              </a:prstGeom>
              <a:gradFill rotWithShape="1">
                <a:gsLst>
                  <a:gs pos="0">
                    <a:schemeClr val="tx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8796" name="Group 1240"/>
              <p:cNvGrpSpPr>
                <a:grpSpLocks/>
              </p:cNvGrpSpPr>
              <p:nvPr/>
            </p:nvGrpSpPr>
            <p:grpSpPr bwMode="auto">
              <a:xfrm>
                <a:off x="2769" y="2032"/>
                <a:ext cx="409" cy="476"/>
                <a:chOff x="848" y="1443"/>
                <a:chExt cx="1365" cy="1413"/>
              </a:xfrm>
            </p:grpSpPr>
            <p:sp>
              <p:nvSpPr>
                <p:cNvPr id="49321" name="Rectangle 1241"/>
                <p:cNvSpPr>
                  <a:spLocks noChangeArrowheads="1"/>
                </p:cNvSpPr>
                <p:nvPr/>
              </p:nvSpPr>
              <p:spPr bwMode="auto">
                <a:xfrm>
                  <a:off x="1160" y="1806"/>
                  <a:ext cx="1050" cy="1050"/>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2" name="Freeform 1242"/>
                <p:cNvSpPr>
                  <a:spLocks/>
                </p:cNvSpPr>
                <p:nvPr/>
              </p:nvSpPr>
              <p:spPr bwMode="auto">
                <a:xfrm>
                  <a:off x="848" y="1485"/>
                  <a:ext cx="310" cy="1371"/>
                </a:xfrm>
                <a:custGeom>
                  <a:avLst/>
                  <a:gdLst>
                    <a:gd name="T0" fmla="*/ 1 w 310"/>
                    <a:gd name="T1" fmla="*/ 0 h 1371"/>
                    <a:gd name="T2" fmla="*/ 0 w 310"/>
                    <a:gd name="T3" fmla="*/ 1054 h 1371"/>
                    <a:gd name="T4" fmla="*/ 310 w 310"/>
                    <a:gd name="T5" fmla="*/ 1371 h 1371"/>
                    <a:gd name="T6" fmla="*/ 310 w 310"/>
                    <a:gd name="T7" fmla="*/ 318 h 1371"/>
                    <a:gd name="T8" fmla="*/ 1 w 310"/>
                    <a:gd name="T9" fmla="*/ 0 h 1371"/>
                    <a:gd name="T10" fmla="*/ 0 60000 65536"/>
                    <a:gd name="T11" fmla="*/ 0 60000 65536"/>
                    <a:gd name="T12" fmla="*/ 0 60000 65536"/>
                    <a:gd name="T13" fmla="*/ 0 60000 65536"/>
                    <a:gd name="T14" fmla="*/ 0 60000 65536"/>
                    <a:gd name="T15" fmla="*/ 0 w 310"/>
                    <a:gd name="T16" fmla="*/ 0 h 1371"/>
                    <a:gd name="T17" fmla="*/ 310 w 310"/>
                    <a:gd name="T18" fmla="*/ 1371 h 1371"/>
                  </a:gdLst>
                  <a:ahLst/>
                  <a:cxnLst>
                    <a:cxn ang="T10">
                      <a:pos x="T0" y="T1"/>
                    </a:cxn>
                    <a:cxn ang="T11">
                      <a:pos x="T2" y="T3"/>
                    </a:cxn>
                    <a:cxn ang="T12">
                      <a:pos x="T4" y="T5"/>
                    </a:cxn>
                    <a:cxn ang="T13">
                      <a:pos x="T6" y="T7"/>
                    </a:cxn>
                    <a:cxn ang="T14">
                      <a:pos x="T8" y="T9"/>
                    </a:cxn>
                  </a:cxnLst>
                  <a:rect l="T15" t="T16" r="T17" b="T18"/>
                  <a:pathLst>
                    <a:path w="310" h="1371">
                      <a:moveTo>
                        <a:pt x="1" y="0"/>
                      </a:moveTo>
                      <a:lnTo>
                        <a:pt x="0" y="1054"/>
                      </a:lnTo>
                      <a:lnTo>
                        <a:pt x="310" y="1371"/>
                      </a:lnTo>
                      <a:lnTo>
                        <a:pt x="310" y="318"/>
                      </a:lnTo>
                      <a:lnTo>
                        <a:pt x="1"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3" name="Freeform 1243"/>
                <p:cNvSpPr>
                  <a:spLocks/>
                </p:cNvSpPr>
                <p:nvPr/>
              </p:nvSpPr>
              <p:spPr bwMode="auto">
                <a:xfrm>
                  <a:off x="848" y="1823"/>
                  <a:ext cx="312" cy="373"/>
                </a:xfrm>
                <a:custGeom>
                  <a:avLst/>
                  <a:gdLst>
                    <a:gd name="T0" fmla="*/ 0 w 105"/>
                    <a:gd name="T1" fmla="*/ 0 h 126"/>
                    <a:gd name="T2" fmla="*/ 0 w 105"/>
                    <a:gd name="T3" fmla="*/ 978477 h 126"/>
                    <a:gd name="T4" fmla="*/ 5634580 w 105"/>
                    <a:gd name="T5" fmla="*/ 6510835 h 126"/>
                    <a:gd name="T6" fmla="*/ 5634580 w 105"/>
                    <a:gd name="T7" fmla="*/ 563869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4" name="Freeform 1244"/>
                <p:cNvSpPr>
                  <a:spLocks/>
                </p:cNvSpPr>
                <p:nvPr/>
              </p:nvSpPr>
              <p:spPr bwMode="auto">
                <a:xfrm>
                  <a:off x="848" y="2135"/>
                  <a:ext cx="312" cy="372"/>
                </a:xfrm>
                <a:custGeom>
                  <a:avLst/>
                  <a:gdLst>
                    <a:gd name="T0" fmla="*/ 0 w 105"/>
                    <a:gd name="T1" fmla="*/ 0 h 126"/>
                    <a:gd name="T2" fmla="*/ 0 w 105"/>
                    <a:gd name="T3" fmla="*/ 952468 h 126"/>
                    <a:gd name="T4" fmla="*/ 5634580 w 105"/>
                    <a:gd name="T5" fmla="*/ 6339177 h 126"/>
                    <a:gd name="T6" fmla="*/ 5634580 w 105"/>
                    <a:gd name="T7" fmla="*/ 549019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5" name="Rectangle 1245"/>
                <p:cNvSpPr>
                  <a:spLocks noChangeArrowheads="1"/>
                </p:cNvSpPr>
                <p:nvPr/>
              </p:nvSpPr>
              <p:spPr bwMode="auto">
                <a:xfrm>
                  <a:off x="1168" y="2151"/>
                  <a:ext cx="1037" cy="45"/>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6" name="Rectangle 1246"/>
                <p:cNvSpPr>
                  <a:spLocks noChangeArrowheads="1"/>
                </p:cNvSpPr>
                <p:nvPr/>
              </p:nvSpPr>
              <p:spPr bwMode="auto">
                <a:xfrm>
                  <a:off x="1187"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7" name="Rectangle 1247"/>
                <p:cNvSpPr>
                  <a:spLocks noChangeArrowheads="1"/>
                </p:cNvSpPr>
                <p:nvPr/>
              </p:nvSpPr>
              <p:spPr bwMode="auto">
                <a:xfrm>
                  <a:off x="1187"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8" name="Rectangle 1248"/>
                <p:cNvSpPr>
                  <a:spLocks noChangeArrowheads="1"/>
                </p:cNvSpPr>
                <p:nvPr/>
              </p:nvSpPr>
              <p:spPr bwMode="auto">
                <a:xfrm>
                  <a:off x="2110"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9" name="Rectangle 1249"/>
                <p:cNvSpPr>
                  <a:spLocks noChangeArrowheads="1"/>
                </p:cNvSpPr>
                <p:nvPr/>
              </p:nvSpPr>
              <p:spPr bwMode="auto">
                <a:xfrm>
                  <a:off x="2110"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0" name="Rectangle 1250"/>
                <p:cNvSpPr>
                  <a:spLocks noChangeArrowheads="1"/>
                </p:cNvSpPr>
                <p:nvPr/>
              </p:nvSpPr>
              <p:spPr bwMode="auto">
                <a:xfrm>
                  <a:off x="199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1" name="Rectangle 1251"/>
                <p:cNvSpPr>
                  <a:spLocks noChangeArrowheads="1"/>
                </p:cNvSpPr>
                <p:nvPr/>
              </p:nvSpPr>
              <p:spPr bwMode="auto">
                <a:xfrm>
                  <a:off x="199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2" name="Rectangle 1252"/>
                <p:cNvSpPr>
                  <a:spLocks noChangeArrowheads="1"/>
                </p:cNvSpPr>
                <p:nvPr/>
              </p:nvSpPr>
              <p:spPr bwMode="auto">
                <a:xfrm>
                  <a:off x="1880"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3" name="Rectangle 1253"/>
                <p:cNvSpPr>
                  <a:spLocks noChangeArrowheads="1"/>
                </p:cNvSpPr>
                <p:nvPr/>
              </p:nvSpPr>
              <p:spPr bwMode="auto">
                <a:xfrm>
                  <a:off x="1880"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4" name="Rectangle 1254"/>
                <p:cNvSpPr>
                  <a:spLocks noChangeArrowheads="1"/>
                </p:cNvSpPr>
                <p:nvPr/>
              </p:nvSpPr>
              <p:spPr bwMode="auto">
                <a:xfrm>
                  <a:off x="176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5" name="Rectangle 1255"/>
                <p:cNvSpPr>
                  <a:spLocks noChangeArrowheads="1"/>
                </p:cNvSpPr>
                <p:nvPr/>
              </p:nvSpPr>
              <p:spPr bwMode="auto">
                <a:xfrm>
                  <a:off x="176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6" name="Rectangle 1256"/>
                <p:cNvSpPr>
                  <a:spLocks noChangeArrowheads="1"/>
                </p:cNvSpPr>
                <p:nvPr/>
              </p:nvSpPr>
              <p:spPr bwMode="auto">
                <a:xfrm>
                  <a:off x="1650"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7" name="Rectangle 1257"/>
                <p:cNvSpPr>
                  <a:spLocks noChangeArrowheads="1"/>
                </p:cNvSpPr>
                <p:nvPr/>
              </p:nvSpPr>
              <p:spPr bwMode="auto">
                <a:xfrm>
                  <a:off x="1650"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8" name="Rectangle 1258"/>
                <p:cNvSpPr>
                  <a:spLocks noChangeArrowheads="1"/>
                </p:cNvSpPr>
                <p:nvPr/>
              </p:nvSpPr>
              <p:spPr bwMode="auto">
                <a:xfrm>
                  <a:off x="153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39" name="Rectangle 1259"/>
                <p:cNvSpPr>
                  <a:spLocks noChangeArrowheads="1"/>
                </p:cNvSpPr>
                <p:nvPr/>
              </p:nvSpPr>
              <p:spPr bwMode="auto">
                <a:xfrm>
                  <a:off x="153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0" name="Rectangle 1260"/>
                <p:cNvSpPr>
                  <a:spLocks noChangeArrowheads="1"/>
                </p:cNvSpPr>
                <p:nvPr/>
              </p:nvSpPr>
              <p:spPr bwMode="auto">
                <a:xfrm>
                  <a:off x="1419"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1" name="Rectangle 1261"/>
                <p:cNvSpPr>
                  <a:spLocks noChangeArrowheads="1"/>
                </p:cNvSpPr>
                <p:nvPr/>
              </p:nvSpPr>
              <p:spPr bwMode="auto">
                <a:xfrm>
                  <a:off x="1419"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2" name="Rectangle 1262"/>
                <p:cNvSpPr>
                  <a:spLocks noChangeArrowheads="1"/>
                </p:cNvSpPr>
                <p:nvPr/>
              </p:nvSpPr>
              <p:spPr bwMode="auto">
                <a:xfrm>
                  <a:off x="130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3" name="Rectangle 1263"/>
                <p:cNvSpPr>
                  <a:spLocks noChangeArrowheads="1"/>
                </p:cNvSpPr>
                <p:nvPr/>
              </p:nvSpPr>
              <p:spPr bwMode="auto">
                <a:xfrm>
                  <a:off x="130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4" name="Rectangle 1264"/>
                <p:cNvSpPr>
                  <a:spLocks noChangeArrowheads="1"/>
                </p:cNvSpPr>
                <p:nvPr/>
              </p:nvSpPr>
              <p:spPr bwMode="auto">
                <a:xfrm>
                  <a:off x="1187"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5" name="Rectangle 1265"/>
                <p:cNvSpPr>
                  <a:spLocks noChangeArrowheads="1"/>
                </p:cNvSpPr>
                <p:nvPr/>
              </p:nvSpPr>
              <p:spPr bwMode="auto">
                <a:xfrm>
                  <a:off x="1187"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6" name="Rectangle 1266"/>
                <p:cNvSpPr>
                  <a:spLocks noChangeArrowheads="1"/>
                </p:cNvSpPr>
                <p:nvPr/>
              </p:nvSpPr>
              <p:spPr bwMode="auto">
                <a:xfrm>
                  <a:off x="2110"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7" name="Rectangle 1267"/>
                <p:cNvSpPr>
                  <a:spLocks noChangeArrowheads="1"/>
                </p:cNvSpPr>
                <p:nvPr/>
              </p:nvSpPr>
              <p:spPr bwMode="auto">
                <a:xfrm>
                  <a:off x="2110"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8" name="Rectangle 1268"/>
                <p:cNvSpPr>
                  <a:spLocks noChangeArrowheads="1"/>
                </p:cNvSpPr>
                <p:nvPr/>
              </p:nvSpPr>
              <p:spPr bwMode="auto">
                <a:xfrm>
                  <a:off x="199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49" name="Rectangle 1269"/>
                <p:cNvSpPr>
                  <a:spLocks noChangeArrowheads="1"/>
                </p:cNvSpPr>
                <p:nvPr/>
              </p:nvSpPr>
              <p:spPr bwMode="auto">
                <a:xfrm>
                  <a:off x="199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0" name="Rectangle 1270"/>
                <p:cNvSpPr>
                  <a:spLocks noChangeArrowheads="1"/>
                </p:cNvSpPr>
                <p:nvPr/>
              </p:nvSpPr>
              <p:spPr bwMode="auto">
                <a:xfrm>
                  <a:off x="1880"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1" name="Rectangle 1271"/>
                <p:cNvSpPr>
                  <a:spLocks noChangeArrowheads="1"/>
                </p:cNvSpPr>
                <p:nvPr/>
              </p:nvSpPr>
              <p:spPr bwMode="auto">
                <a:xfrm>
                  <a:off x="1880"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2" name="Rectangle 1272"/>
                <p:cNvSpPr>
                  <a:spLocks noChangeArrowheads="1"/>
                </p:cNvSpPr>
                <p:nvPr/>
              </p:nvSpPr>
              <p:spPr bwMode="auto">
                <a:xfrm>
                  <a:off x="176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3" name="Rectangle 1273"/>
                <p:cNvSpPr>
                  <a:spLocks noChangeArrowheads="1"/>
                </p:cNvSpPr>
                <p:nvPr/>
              </p:nvSpPr>
              <p:spPr bwMode="auto">
                <a:xfrm>
                  <a:off x="176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4" name="Rectangle 1274"/>
                <p:cNvSpPr>
                  <a:spLocks noChangeArrowheads="1"/>
                </p:cNvSpPr>
                <p:nvPr/>
              </p:nvSpPr>
              <p:spPr bwMode="auto">
                <a:xfrm>
                  <a:off x="1650"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5" name="Rectangle 1275"/>
                <p:cNvSpPr>
                  <a:spLocks noChangeArrowheads="1"/>
                </p:cNvSpPr>
                <p:nvPr/>
              </p:nvSpPr>
              <p:spPr bwMode="auto">
                <a:xfrm>
                  <a:off x="1650"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6" name="Rectangle 1276"/>
                <p:cNvSpPr>
                  <a:spLocks noChangeArrowheads="1"/>
                </p:cNvSpPr>
                <p:nvPr/>
              </p:nvSpPr>
              <p:spPr bwMode="auto">
                <a:xfrm>
                  <a:off x="153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7" name="Rectangle 1277"/>
                <p:cNvSpPr>
                  <a:spLocks noChangeArrowheads="1"/>
                </p:cNvSpPr>
                <p:nvPr/>
              </p:nvSpPr>
              <p:spPr bwMode="auto">
                <a:xfrm>
                  <a:off x="153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8" name="Rectangle 1278"/>
                <p:cNvSpPr>
                  <a:spLocks noChangeArrowheads="1"/>
                </p:cNvSpPr>
                <p:nvPr/>
              </p:nvSpPr>
              <p:spPr bwMode="auto">
                <a:xfrm>
                  <a:off x="1419"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59" name="Rectangle 1279"/>
                <p:cNvSpPr>
                  <a:spLocks noChangeArrowheads="1"/>
                </p:cNvSpPr>
                <p:nvPr/>
              </p:nvSpPr>
              <p:spPr bwMode="auto">
                <a:xfrm>
                  <a:off x="1419"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0" name="Rectangle 1280"/>
                <p:cNvSpPr>
                  <a:spLocks noChangeArrowheads="1"/>
                </p:cNvSpPr>
                <p:nvPr/>
              </p:nvSpPr>
              <p:spPr bwMode="auto">
                <a:xfrm>
                  <a:off x="130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1" name="Rectangle 1281"/>
                <p:cNvSpPr>
                  <a:spLocks noChangeArrowheads="1"/>
                </p:cNvSpPr>
                <p:nvPr/>
              </p:nvSpPr>
              <p:spPr bwMode="auto">
                <a:xfrm>
                  <a:off x="130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2" name="Freeform 1282"/>
                <p:cNvSpPr>
                  <a:spLocks/>
                </p:cNvSpPr>
                <p:nvPr/>
              </p:nvSpPr>
              <p:spPr bwMode="auto">
                <a:xfrm>
                  <a:off x="1102" y="2288"/>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3" name="Freeform 1283"/>
                <p:cNvSpPr>
                  <a:spLocks/>
                </p:cNvSpPr>
                <p:nvPr/>
              </p:nvSpPr>
              <p:spPr bwMode="auto">
                <a:xfrm>
                  <a:off x="1102" y="2164"/>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4" name="Freeform 1284"/>
                <p:cNvSpPr>
                  <a:spLocks/>
                </p:cNvSpPr>
                <p:nvPr/>
              </p:nvSpPr>
              <p:spPr bwMode="auto">
                <a:xfrm>
                  <a:off x="1041" y="2222"/>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5" name="Freeform 1285"/>
                <p:cNvSpPr>
                  <a:spLocks/>
                </p:cNvSpPr>
                <p:nvPr/>
              </p:nvSpPr>
              <p:spPr bwMode="auto">
                <a:xfrm>
                  <a:off x="1041" y="2098"/>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6" name="Freeform 1286"/>
                <p:cNvSpPr>
                  <a:spLocks/>
                </p:cNvSpPr>
                <p:nvPr/>
              </p:nvSpPr>
              <p:spPr bwMode="auto">
                <a:xfrm>
                  <a:off x="980" y="2161"/>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7" name="Freeform 1287"/>
                <p:cNvSpPr>
                  <a:spLocks/>
                </p:cNvSpPr>
                <p:nvPr/>
              </p:nvSpPr>
              <p:spPr bwMode="auto">
                <a:xfrm>
                  <a:off x="980" y="203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8" name="Freeform 1288"/>
                <p:cNvSpPr>
                  <a:spLocks/>
                </p:cNvSpPr>
                <p:nvPr/>
              </p:nvSpPr>
              <p:spPr bwMode="auto">
                <a:xfrm>
                  <a:off x="861" y="203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69" name="Freeform 1289"/>
                <p:cNvSpPr>
                  <a:spLocks/>
                </p:cNvSpPr>
                <p:nvPr/>
              </p:nvSpPr>
              <p:spPr bwMode="auto">
                <a:xfrm>
                  <a:off x="861" y="1913"/>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0" name="Freeform 1290"/>
                <p:cNvSpPr>
                  <a:spLocks/>
                </p:cNvSpPr>
                <p:nvPr/>
              </p:nvSpPr>
              <p:spPr bwMode="auto">
                <a:xfrm>
                  <a:off x="919" y="2101"/>
                  <a:ext cx="43" cy="126"/>
                </a:xfrm>
                <a:custGeom>
                  <a:avLst/>
                  <a:gdLst>
                    <a:gd name="T0" fmla="*/ 0 w 16"/>
                    <a:gd name="T1" fmla="*/ 0 h 48"/>
                    <a:gd name="T2" fmla="*/ 22282 w 16"/>
                    <a:gd name="T3" fmla="*/ 466268 h 48"/>
                    <a:gd name="T4" fmla="*/ 315717 w 16"/>
                    <a:gd name="T5" fmla="*/ 746345 h 48"/>
                    <a:gd name="T6" fmla="*/ 315717 w 16"/>
                    <a:gd name="T7" fmla="*/ 27743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1" name="Freeform 1291"/>
                <p:cNvSpPr>
                  <a:spLocks/>
                </p:cNvSpPr>
                <p:nvPr/>
              </p:nvSpPr>
              <p:spPr bwMode="auto">
                <a:xfrm>
                  <a:off x="919" y="1976"/>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2" name="Freeform 1292"/>
                <p:cNvSpPr>
                  <a:spLocks/>
                </p:cNvSpPr>
                <p:nvPr/>
              </p:nvSpPr>
              <p:spPr bwMode="auto">
                <a:xfrm>
                  <a:off x="1102" y="1979"/>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3" name="Freeform 1293"/>
                <p:cNvSpPr>
                  <a:spLocks/>
                </p:cNvSpPr>
                <p:nvPr/>
              </p:nvSpPr>
              <p:spPr bwMode="auto">
                <a:xfrm>
                  <a:off x="1102" y="1855"/>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4" name="Freeform 1294"/>
                <p:cNvSpPr>
                  <a:spLocks/>
                </p:cNvSpPr>
                <p:nvPr/>
              </p:nvSpPr>
              <p:spPr bwMode="auto">
                <a:xfrm>
                  <a:off x="1041" y="1913"/>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5" name="Freeform 1295"/>
                <p:cNvSpPr>
                  <a:spLocks/>
                </p:cNvSpPr>
                <p:nvPr/>
              </p:nvSpPr>
              <p:spPr bwMode="auto">
                <a:xfrm>
                  <a:off x="1041" y="1789"/>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6" name="Freeform 1296"/>
                <p:cNvSpPr>
                  <a:spLocks/>
                </p:cNvSpPr>
                <p:nvPr/>
              </p:nvSpPr>
              <p:spPr bwMode="auto">
                <a:xfrm>
                  <a:off x="980" y="1852"/>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7" name="Freeform 1297"/>
                <p:cNvSpPr>
                  <a:spLocks/>
                </p:cNvSpPr>
                <p:nvPr/>
              </p:nvSpPr>
              <p:spPr bwMode="auto">
                <a:xfrm>
                  <a:off x="980" y="1728"/>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8" name="Freeform 1298"/>
                <p:cNvSpPr>
                  <a:spLocks/>
                </p:cNvSpPr>
                <p:nvPr/>
              </p:nvSpPr>
              <p:spPr bwMode="auto">
                <a:xfrm>
                  <a:off x="861" y="1728"/>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79" name="Freeform 1299"/>
                <p:cNvSpPr>
                  <a:spLocks/>
                </p:cNvSpPr>
                <p:nvPr/>
              </p:nvSpPr>
              <p:spPr bwMode="auto">
                <a:xfrm>
                  <a:off x="861" y="1604"/>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0" name="Freeform 1300"/>
                <p:cNvSpPr>
                  <a:spLocks/>
                </p:cNvSpPr>
                <p:nvPr/>
              </p:nvSpPr>
              <p:spPr bwMode="auto">
                <a:xfrm>
                  <a:off x="919" y="1791"/>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1" name="Freeform 1301"/>
                <p:cNvSpPr>
                  <a:spLocks/>
                </p:cNvSpPr>
                <p:nvPr/>
              </p:nvSpPr>
              <p:spPr bwMode="auto">
                <a:xfrm>
                  <a:off x="919" y="166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2" name="Rectangle 1302"/>
                <p:cNvSpPr>
                  <a:spLocks noChangeArrowheads="1"/>
                </p:cNvSpPr>
                <p:nvPr/>
              </p:nvSpPr>
              <p:spPr bwMode="auto">
                <a:xfrm>
                  <a:off x="1179" y="2473"/>
                  <a:ext cx="1008" cy="359"/>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3" name="Freeform 1303"/>
                <p:cNvSpPr>
                  <a:spLocks/>
                </p:cNvSpPr>
                <p:nvPr/>
              </p:nvSpPr>
              <p:spPr bwMode="auto">
                <a:xfrm>
                  <a:off x="867" y="2233"/>
                  <a:ext cx="269" cy="581"/>
                </a:xfrm>
                <a:custGeom>
                  <a:avLst/>
                  <a:gdLst>
                    <a:gd name="T0" fmla="*/ 0 w 102"/>
                    <a:gd name="T1" fmla="*/ 0 h 220"/>
                    <a:gd name="T2" fmla="*/ 0 w 102"/>
                    <a:gd name="T3" fmla="*/ 1849960 h 220"/>
                    <a:gd name="T4" fmla="*/ 1659366 w 102"/>
                    <a:gd name="T5" fmla="*/ 3629249 h 220"/>
                    <a:gd name="T6" fmla="*/ 1659366 w 102"/>
                    <a:gd name="T7" fmla="*/ 1782107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4" name="Rectangle 1304"/>
                <p:cNvSpPr>
                  <a:spLocks noChangeArrowheads="1"/>
                </p:cNvSpPr>
                <p:nvPr/>
              </p:nvSpPr>
              <p:spPr bwMode="auto">
                <a:xfrm>
                  <a:off x="1684" y="2650"/>
                  <a:ext cx="111" cy="19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5" name="Rectangle 1305"/>
                <p:cNvSpPr>
                  <a:spLocks noChangeArrowheads="1"/>
                </p:cNvSpPr>
                <p:nvPr/>
              </p:nvSpPr>
              <p:spPr bwMode="auto">
                <a:xfrm>
                  <a:off x="1573" y="2650"/>
                  <a:ext cx="111" cy="19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6" name="Freeform 1306"/>
                <p:cNvSpPr>
                  <a:spLocks/>
                </p:cNvSpPr>
                <p:nvPr/>
              </p:nvSpPr>
              <p:spPr bwMode="auto">
                <a:xfrm>
                  <a:off x="856" y="1487"/>
                  <a:ext cx="1357" cy="317"/>
                </a:xfrm>
                <a:custGeom>
                  <a:avLst/>
                  <a:gdLst>
                    <a:gd name="T0" fmla="*/ 0 w 504"/>
                    <a:gd name="T1" fmla="*/ 0 h 120"/>
                    <a:gd name="T2" fmla="*/ 7249994 w 504"/>
                    <a:gd name="T3" fmla="*/ 0 h 120"/>
                    <a:gd name="T4" fmla="*/ 10091272 w 504"/>
                    <a:gd name="T5" fmla="*/ 1984985 h 120"/>
                    <a:gd name="T6" fmla="*/ 2284318 w 504"/>
                    <a:gd name="T7" fmla="*/ 1984985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7" name="Rectangle 1307"/>
                <p:cNvSpPr>
                  <a:spLocks noChangeArrowheads="1"/>
                </p:cNvSpPr>
                <p:nvPr/>
              </p:nvSpPr>
              <p:spPr bwMode="auto">
                <a:xfrm>
                  <a:off x="1173" y="1735"/>
                  <a:ext cx="963" cy="45"/>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8" name="Freeform 1308"/>
                <p:cNvSpPr>
                  <a:spLocks/>
                </p:cNvSpPr>
                <p:nvPr/>
              </p:nvSpPr>
              <p:spPr bwMode="auto">
                <a:xfrm>
                  <a:off x="894" y="1443"/>
                  <a:ext cx="1242" cy="292"/>
                </a:xfrm>
                <a:custGeom>
                  <a:avLst/>
                  <a:gdLst>
                    <a:gd name="T0" fmla="*/ 0 w 1242"/>
                    <a:gd name="T1" fmla="*/ 0 h 292"/>
                    <a:gd name="T2" fmla="*/ 894 w 1242"/>
                    <a:gd name="T3" fmla="*/ 0 h 292"/>
                    <a:gd name="T4" fmla="*/ 1242 w 1242"/>
                    <a:gd name="T5" fmla="*/ 292 h 292"/>
                    <a:gd name="T6" fmla="*/ 280 w 1242"/>
                    <a:gd name="T7" fmla="*/ 292 h 292"/>
                    <a:gd name="T8" fmla="*/ 0 w 1242"/>
                    <a:gd name="T9" fmla="*/ 0 h 292"/>
                    <a:gd name="T10" fmla="*/ 0 60000 65536"/>
                    <a:gd name="T11" fmla="*/ 0 60000 65536"/>
                    <a:gd name="T12" fmla="*/ 0 60000 65536"/>
                    <a:gd name="T13" fmla="*/ 0 60000 65536"/>
                    <a:gd name="T14" fmla="*/ 0 60000 65536"/>
                    <a:gd name="T15" fmla="*/ 0 w 1242"/>
                    <a:gd name="T16" fmla="*/ 0 h 292"/>
                    <a:gd name="T17" fmla="*/ 1242 w 1242"/>
                    <a:gd name="T18" fmla="*/ 292 h 292"/>
                  </a:gdLst>
                  <a:ahLst/>
                  <a:cxnLst>
                    <a:cxn ang="T10">
                      <a:pos x="T0" y="T1"/>
                    </a:cxn>
                    <a:cxn ang="T11">
                      <a:pos x="T2" y="T3"/>
                    </a:cxn>
                    <a:cxn ang="T12">
                      <a:pos x="T4" y="T5"/>
                    </a:cxn>
                    <a:cxn ang="T13">
                      <a:pos x="T6" y="T7"/>
                    </a:cxn>
                    <a:cxn ang="T14">
                      <a:pos x="T8" y="T9"/>
                    </a:cxn>
                  </a:cxnLst>
                  <a:rect l="T15" t="T16" r="T17" b="T18"/>
                  <a:pathLst>
                    <a:path w="1242" h="292">
                      <a:moveTo>
                        <a:pt x="0" y="0"/>
                      </a:moveTo>
                      <a:lnTo>
                        <a:pt x="894" y="0"/>
                      </a:lnTo>
                      <a:lnTo>
                        <a:pt x="1242" y="292"/>
                      </a:lnTo>
                      <a:lnTo>
                        <a:pt x="280" y="292"/>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89" name="Freeform 1309"/>
                <p:cNvSpPr>
                  <a:spLocks/>
                </p:cNvSpPr>
                <p:nvPr/>
              </p:nvSpPr>
              <p:spPr bwMode="auto">
                <a:xfrm>
                  <a:off x="896" y="1447"/>
                  <a:ext cx="277" cy="333"/>
                </a:xfrm>
                <a:custGeom>
                  <a:avLst/>
                  <a:gdLst>
                    <a:gd name="T0" fmla="*/ 0 w 105"/>
                    <a:gd name="T1" fmla="*/ 0 h 126"/>
                    <a:gd name="T2" fmla="*/ 0 w 105"/>
                    <a:gd name="T3" fmla="*/ 314236 h 126"/>
                    <a:gd name="T4" fmla="*/ 1714358 w 105"/>
                    <a:gd name="T5" fmla="*/ 2094681 h 126"/>
                    <a:gd name="T6" fmla="*/ 1714358 w 105"/>
                    <a:gd name="T7" fmla="*/ 181112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0" name="Rectangle 1310"/>
                <p:cNvSpPr>
                  <a:spLocks noChangeArrowheads="1"/>
                </p:cNvSpPr>
                <p:nvPr/>
              </p:nvSpPr>
              <p:spPr bwMode="auto">
                <a:xfrm>
                  <a:off x="1211" y="2656"/>
                  <a:ext cx="76"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1" name="Rectangle 1311"/>
                <p:cNvSpPr>
                  <a:spLocks noChangeArrowheads="1"/>
                </p:cNvSpPr>
                <p:nvPr/>
              </p:nvSpPr>
              <p:spPr bwMode="auto">
                <a:xfrm>
                  <a:off x="2086"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2" name="Rectangle 1312"/>
                <p:cNvSpPr>
                  <a:spLocks noChangeArrowheads="1"/>
                </p:cNvSpPr>
                <p:nvPr/>
              </p:nvSpPr>
              <p:spPr bwMode="auto">
                <a:xfrm>
                  <a:off x="1969"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3" name="Rectangle 1313"/>
                <p:cNvSpPr>
                  <a:spLocks noChangeArrowheads="1"/>
                </p:cNvSpPr>
                <p:nvPr/>
              </p:nvSpPr>
              <p:spPr bwMode="auto">
                <a:xfrm>
                  <a:off x="1856" y="2656"/>
                  <a:ext cx="76"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4" name="Rectangle 1314"/>
                <p:cNvSpPr>
                  <a:spLocks noChangeArrowheads="1"/>
                </p:cNvSpPr>
                <p:nvPr/>
              </p:nvSpPr>
              <p:spPr bwMode="auto">
                <a:xfrm>
                  <a:off x="1443"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5" name="Rectangle 1315"/>
                <p:cNvSpPr>
                  <a:spLocks noChangeArrowheads="1"/>
                </p:cNvSpPr>
                <p:nvPr/>
              </p:nvSpPr>
              <p:spPr bwMode="auto">
                <a:xfrm>
                  <a:off x="1327"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6" name="Rectangle 1316"/>
                <p:cNvSpPr>
                  <a:spLocks noChangeArrowheads="1"/>
                </p:cNvSpPr>
                <p:nvPr/>
              </p:nvSpPr>
              <p:spPr bwMode="auto">
                <a:xfrm>
                  <a:off x="120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7" name="Rectangle 1317"/>
                <p:cNvSpPr>
                  <a:spLocks noChangeArrowheads="1"/>
                </p:cNvSpPr>
                <p:nvPr/>
              </p:nvSpPr>
              <p:spPr bwMode="auto">
                <a:xfrm>
                  <a:off x="186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98" name="Rectangle 1318"/>
                <p:cNvSpPr>
                  <a:spLocks noChangeArrowheads="1"/>
                </p:cNvSpPr>
                <p:nvPr/>
              </p:nvSpPr>
              <p:spPr bwMode="auto">
                <a:xfrm>
                  <a:off x="153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97" name="Group 1319"/>
              <p:cNvGrpSpPr>
                <a:grpSpLocks/>
              </p:cNvGrpSpPr>
              <p:nvPr/>
            </p:nvGrpSpPr>
            <p:grpSpPr bwMode="auto">
              <a:xfrm>
                <a:off x="3039" y="2164"/>
                <a:ext cx="143" cy="132"/>
                <a:chOff x="0" y="888"/>
                <a:chExt cx="588" cy="514"/>
              </a:xfrm>
            </p:grpSpPr>
            <p:sp>
              <p:nvSpPr>
                <p:cNvPr id="49219" name="Freeform 1320"/>
                <p:cNvSpPr>
                  <a:spLocks/>
                </p:cNvSpPr>
                <p:nvPr/>
              </p:nvSpPr>
              <p:spPr bwMode="auto">
                <a:xfrm>
                  <a:off x="0" y="888"/>
                  <a:ext cx="588" cy="513"/>
                </a:xfrm>
                <a:custGeom>
                  <a:avLst/>
                  <a:gdLst>
                    <a:gd name="T0" fmla="*/ 6 w 588"/>
                    <a:gd name="T1" fmla="*/ 513 h 513"/>
                    <a:gd name="T2" fmla="*/ 0 w 588"/>
                    <a:gd name="T3" fmla="*/ 489 h 513"/>
                    <a:gd name="T4" fmla="*/ 72 w 588"/>
                    <a:gd name="T5" fmla="*/ 351 h 513"/>
                    <a:gd name="T6" fmla="*/ 74 w 588"/>
                    <a:gd name="T7" fmla="*/ 0 h 513"/>
                    <a:gd name="T8" fmla="*/ 515 w 588"/>
                    <a:gd name="T9" fmla="*/ 0 h 513"/>
                    <a:gd name="T10" fmla="*/ 516 w 588"/>
                    <a:gd name="T11" fmla="*/ 351 h 513"/>
                    <a:gd name="T12" fmla="*/ 588 w 588"/>
                    <a:gd name="T13" fmla="*/ 489 h 513"/>
                    <a:gd name="T14" fmla="*/ 579 w 588"/>
                    <a:gd name="T15" fmla="*/ 511 h 513"/>
                    <a:gd name="T16" fmla="*/ 6 w 588"/>
                    <a:gd name="T17" fmla="*/ 513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8"/>
                    <a:gd name="T28" fmla="*/ 0 h 513"/>
                    <a:gd name="T29" fmla="*/ 588 w 588"/>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8" h="513">
                      <a:moveTo>
                        <a:pt x="6" y="513"/>
                      </a:moveTo>
                      <a:lnTo>
                        <a:pt x="0" y="489"/>
                      </a:lnTo>
                      <a:lnTo>
                        <a:pt x="72" y="351"/>
                      </a:lnTo>
                      <a:lnTo>
                        <a:pt x="74" y="0"/>
                      </a:lnTo>
                      <a:lnTo>
                        <a:pt x="515" y="0"/>
                      </a:lnTo>
                      <a:lnTo>
                        <a:pt x="516" y="351"/>
                      </a:lnTo>
                      <a:lnTo>
                        <a:pt x="588" y="489"/>
                      </a:lnTo>
                      <a:lnTo>
                        <a:pt x="579" y="511"/>
                      </a:lnTo>
                      <a:lnTo>
                        <a:pt x="6" y="513"/>
                      </a:lnTo>
                      <a:close/>
                    </a:path>
                  </a:pathLst>
                </a:custGeom>
                <a:solidFill>
                  <a:srgbClr val="CCCCCC"/>
                </a:solidFill>
                <a:ln w="3175">
                  <a:solidFill>
                    <a:srgbClr val="80808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20" name="Freeform 1321"/>
                <p:cNvSpPr>
                  <a:spLocks/>
                </p:cNvSpPr>
                <p:nvPr/>
              </p:nvSpPr>
              <p:spPr bwMode="auto">
                <a:xfrm>
                  <a:off x="0" y="1378"/>
                  <a:ext cx="588" cy="24"/>
                </a:xfrm>
                <a:custGeom>
                  <a:avLst/>
                  <a:gdLst>
                    <a:gd name="T0" fmla="*/ 6 w 588"/>
                    <a:gd name="T1" fmla="*/ 24 h 24"/>
                    <a:gd name="T2" fmla="*/ 0 w 588"/>
                    <a:gd name="T3" fmla="*/ 0 h 24"/>
                    <a:gd name="T4" fmla="*/ 588 w 588"/>
                    <a:gd name="T5" fmla="*/ 0 h 24"/>
                    <a:gd name="T6" fmla="*/ 579 w 588"/>
                    <a:gd name="T7" fmla="*/ 22 h 24"/>
                    <a:gd name="T8" fmla="*/ 6 w 588"/>
                    <a:gd name="T9" fmla="*/ 24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21" name="Freeform 1322"/>
                <p:cNvSpPr>
                  <a:spLocks/>
                </p:cNvSpPr>
                <p:nvPr/>
              </p:nvSpPr>
              <p:spPr bwMode="auto">
                <a:xfrm>
                  <a:off x="85" y="902"/>
                  <a:ext cx="417" cy="308"/>
                </a:xfrm>
                <a:custGeom>
                  <a:avLst/>
                  <a:gdLst>
                    <a:gd name="T0" fmla="*/ 390 w 420"/>
                    <a:gd name="T1" fmla="*/ 0 h 308"/>
                    <a:gd name="T2" fmla="*/ 0 w 420"/>
                    <a:gd name="T3" fmla="*/ 0 h 308"/>
                    <a:gd name="T4" fmla="*/ 1 w 420"/>
                    <a:gd name="T5" fmla="*/ 308 h 308"/>
                    <a:gd name="T6" fmla="*/ 390 w 420"/>
                    <a:gd name="T7" fmla="*/ 308 h 308"/>
                    <a:gd name="T8" fmla="*/ 39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6350">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22" name="Freeform 1323"/>
                <p:cNvSpPr>
                  <a:spLocks/>
                </p:cNvSpPr>
                <p:nvPr/>
              </p:nvSpPr>
              <p:spPr bwMode="auto">
                <a:xfrm>
                  <a:off x="70" y="1236"/>
                  <a:ext cx="448" cy="7"/>
                </a:xfrm>
                <a:custGeom>
                  <a:avLst/>
                  <a:gdLst>
                    <a:gd name="T0" fmla="*/ 0 w 448"/>
                    <a:gd name="T1" fmla="*/ 6 h 7"/>
                    <a:gd name="T2" fmla="*/ 3 w 448"/>
                    <a:gd name="T3" fmla="*/ 0 h 7"/>
                    <a:gd name="T4" fmla="*/ 445 w 448"/>
                    <a:gd name="T5" fmla="*/ 0 h 7"/>
                    <a:gd name="T6" fmla="*/ 448 w 448"/>
                    <a:gd name="T7" fmla="*/ 7 h 7"/>
                    <a:gd name="T8" fmla="*/ 0 w 448"/>
                    <a:gd name="T9" fmla="*/ 6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223" name="Group 1324"/>
                <p:cNvGrpSpPr>
                  <a:grpSpLocks/>
                </p:cNvGrpSpPr>
                <p:nvPr/>
              </p:nvGrpSpPr>
              <p:grpSpPr bwMode="auto">
                <a:xfrm>
                  <a:off x="55" y="1252"/>
                  <a:ext cx="485" cy="84"/>
                  <a:chOff x="55" y="1252"/>
                  <a:chExt cx="485" cy="84"/>
                </a:xfrm>
              </p:grpSpPr>
              <p:sp>
                <p:nvSpPr>
                  <p:cNvPr id="49225" name="Rectangle 1325"/>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26" name="Rectangle 1326"/>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27" name="Rectangle 1327"/>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28" name="Rectangle 1328"/>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29" name="Rectangle 1329"/>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0" name="Rectangle 1330"/>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1" name="Rectangle 1331"/>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2" name="Rectangle 1332"/>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3" name="Rectangle 1333"/>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4" name="Rectangle 1334"/>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5" name="Rectangle 1335"/>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6" name="Rectangle 1336"/>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7" name="Rectangle 1337"/>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8" name="Rectangle 1338"/>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39" name="Rectangle 1339"/>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0" name="Rectangle 1340"/>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1" name="Rectangle 1341"/>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2" name="Rectangle 1342"/>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3" name="Rectangle 1343"/>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4" name="Rectangle 1344"/>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5" name="Rectangle 1345"/>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6" name="Rectangle 1346"/>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7" name="Rectangle 1347"/>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8" name="Rectangle 1348"/>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49" name="Rectangle 1349"/>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0" name="Rectangle 1350"/>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1" name="Rectangle 1351"/>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2" name="Rectangle 1352"/>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3" name="Rectangle 1353"/>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4" name="Rectangle 1354"/>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5" name="Rectangle 1355"/>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6" name="Rectangle 1356"/>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7" name="Rectangle 1357"/>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8" name="Rectangle 1358"/>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59" name="Rectangle 1359"/>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0" name="Rectangle 1360"/>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1" name="Rectangle 1361"/>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2" name="Rectangle 1362"/>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3" name="Rectangle 1363"/>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4" name="Rectangle 1364"/>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5" name="Rectangle 1365"/>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6" name="Rectangle 1366"/>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7" name="Rectangle 1367"/>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8" name="Rectangle 1368"/>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69" name="Rectangle 1369"/>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0" name="Rectangle 1370"/>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1" name="Rectangle 1371"/>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2" name="Rectangle 1372"/>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3" name="Rectangle 1373"/>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4" name="Rectangle 1374"/>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5" name="Rectangle 1375"/>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6" name="Rectangle 1376"/>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7" name="Rectangle 1377"/>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8" name="Rectangle 1378"/>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79" name="Rectangle 1379"/>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0" name="Rectangle 1380"/>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1" name="Rectangle 1381"/>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2" name="Rectangle 1382"/>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3" name="Rectangle 1383"/>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4" name="Rectangle 1384"/>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5" name="Rectangle 1385"/>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6" name="Rectangle 1386"/>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7" name="Rectangle 1387"/>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8" name="Rectangle 1388"/>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89" name="Rectangle 1389"/>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0" name="Rectangle 1390"/>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1" name="Rectangle 1391"/>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2" name="Rectangle 1392"/>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3" name="Rectangle 1393"/>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4" name="Rectangle 1394"/>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5" name="Rectangle 1395"/>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6" name="Rectangle 1396"/>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7" name="Rectangle 1397"/>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8" name="Rectangle 1398"/>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99" name="Rectangle 1399"/>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0" name="Rectangle 1400"/>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1" name="Rectangle 1401"/>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2" name="Rectangle 1402"/>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3" name="Rectangle 1403"/>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4" name="Rectangle 1404"/>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5" name="Rectangle 1405"/>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6" name="Rectangle 1406"/>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7" name="Rectangle 1407"/>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8" name="Rectangle 1408"/>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09" name="Rectangle 1409"/>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0" name="Rectangle 1410"/>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1" name="Rectangle 1411"/>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2" name="Rectangle 1412"/>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3" name="Rectangle 1413"/>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4" name="Rectangle 1414"/>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5" name="Rectangle 1415"/>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6" name="Rectangle 1416"/>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7" name="Rectangle 1417"/>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8" name="Rectangle 1418"/>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19" name="Rectangle 1419"/>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320" name="Rectangle 1420"/>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9224" name="Rectangle 1421"/>
                <p:cNvSpPr>
                  <a:spLocks noChangeArrowheads="1"/>
                </p:cNvSpPr>
                <p:nvPr/>
              </p:nvSpPr>
              <p:spPr bwMode="auto">
                <a:xfrm>
                  <a:off x="262" y="1342"/>
                  <a:ext cx="58" cy="23"/>
                </a:xfrm>
                <a:prstGeom prst="rect">
                  <a:avLst/>
                </a:prstGeom>
                <a:solidFill>
                  <a:srgbClr val="B3B3B3"/>
                </a:solidFill>
                <a:ln w="3175">
                  <a:solidFill>
                    <a:srgbClr val="96969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98" name="Group 1422"/>
              <p:cNvGrpSpPr>
                <a:grpSpLocks/>
              </p:cNvGrpSpPr>
              <p:nvPr/>
            </p:nvGrpSpPr>
            <p:grpSpPr bwMode="auto">
              <a:xfrm>
                <a:off x="3056" y="2252"/>
                <a:ext cx="96" cy="210"/>
                <a:chOff x="103" y="714"/>
                <a:chExt cx="530" cy="1173"/>
              </a:xfrm>
            </p:grpSpPr>
            <p:sp>
              <p:nvSpPr>
                <p:cNvPr id="49217" name="Oval 1423"/>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18" name="Freeform 1424"/>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99" name="Group 1425"/>
              <p:cNvGrpSpPr>
                <a:grpSpLocks/>
              </p:cNvGrpSpPr>
              <p:nvPr/>
            </p:nvGrpSpPr>
            <p:grpSpPr bwMode="auto">
              <a:xfrm>
                <a:off x="2887" y="2260"/>
                <a:ext cx="126" cy="126"/>
                <a:chOff x="1105" y="1007"/>
                <a:chExt cx="188" cy="189"/>
              </a:xfrm>
            </p:grpSpPr>
            <p:sp>
              <p:nvSpPr>
                <p:cNvPr id="49212" name="Freeform 1426"/>
                <p:cNvSpPr>
                  <a:spLocks/>
                </p:cNvSpPr>
                <p:nvPr/>
              </p:nvSpPr>
              <p:spPr bwMode="auto">
                <a:xfrm>
                  <a:off x="1105" y="1007"/>
                  <a:ext cx="188" cy="189"/>
                </a:xfrm>
                <a:custGeom>
                  <a:avLst/>
                  <a:gdLst>
                    <a:gd name="T0" fmla="*/ 52 w 188"/>
                    <a:gd name="T1" fmla="*/ 189 h 189"/>
                    <a:gd name="T2" fmla="*/ 83 w 188"/>
                    <a:gd name="T3" fmla="*/ 180 h 189"/>
                    <a:gd name="T4" fmla="*/ 85 w 188"/>
                    <a:gd name="T5" fmla="*/ 150 h 189"/>
                    <a:gd name="T6" fmla="*/ 0 w 188"/>
                    <a:gd name="T7" fmla="*/ 150 h 189"/>
                    <a:gd name="T8" fmla="*/ 1 w 188"/>
                    <a:gd name="T9" fmla="*/ 0 h 189"/>
                    <a:gd name="T10" fmla="*/ 187 w 188"/>
                    <a:gd name="T11" fmla="*/ 0 h 189"/>
                    <a:gd name="T12" fmla="*/ 188 w 188"/>
                    <a:gd name="T13" fmla="*/ 150 h 189"/>
                    <a:gd name="T14" fmla="*/ 103 w 188"/>
                    <a:gd name="T15" fmla="*/ 150 h 189"/>
                    <a:gd name="T16" fmla="*/ 104 w 188"/>
                    <a:gd name="T17" fmla="*/ 181 h 189"/>
                    <a:gd name="T18" fmla="*/ 137 w 188"/>
                    <a:gd name="T19" fmla="*/ 189 h 189"/>
                    <a:gd name="T20" fmla="*/ 52 w 188"/>
                    <a:gd name="T21" fmla="*/ 189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89"/>
                    <a:gd name="T35" fmla="*/ 188 w 18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89">
                      <a:moveTo>
                        <a:pt x="52" y="189"/>
                      </a:moveTo>
                      <a:lnTo>
                        <a:pt x="83" y="180"/>
                      </a:lnTo>
                      <a:lnTo>
                        <a:pt x="85" y="150"/>
                      </a:lnTo>
                      <a:lnTo>
                        <a:pt x="0" y="150"/>
                      </a:lnTo>
                      <a:lnTo>
                        <a:pt x="1" y="0"/>
                      </a:lnTo>
                      <a:lnTo>
                        <a:pt x="187" y="0"/>
                      </a:lnTo>
                      <a:lnTo>
                        <a:pt x="188" y="150"/>
                      </a:lnTo>
                      <a:lnTo>
                        <a:pt x="103" y="150"/>
                      </a:lnTo>
                      <a:lnTo>
                        <a:pt x="104" y="181"/>
                      </a:lnTo>
                      <a:lnTo>
                        <a:pt x="137" y="189"/>
                      </a:lnTo>
                      <a:lnTo>
                        <a:pt x="52" y="189"/>
                      </a:lnTo>
                      <a:close/>
                    </a:path>
                  </a:pathLst>
                </a:custGeom>
                <a:solidFill>
                  <a:srgbClr val="CCCCCC"/>
                </a:solidFill>
                <a:ln w="3175">
                  <a:solidFill>
                    <a:srgbClr val="999999"/>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13" name="Freeform 1427"/>
                <p:cNvSpPr>
                  <a:spLocks/>
                </p:cNvSpPr>
                <p:nvPr/>
              </p:nvSpPr>
              <p:spPr bwMode="auto">
                <a:xfrm>
                  <a:off x="1111" y="1013"/>
                  <a:ext cx="176" cy="131"/>
                </a:xfrm>
                <a:custGeom>
                  <a:avLst/>
                  <a:gdLst>
                    <a:gd name="T0" fmla="*/ 0 w 420"/>
                    <a:gd name="T1" fmla="*/ 0 h 308"/>
                    <a:gd name="T2" fmla="*/ 0 w 420"/>
                    <a:gd name="T3" fmla="*/ 0 h 308"/>
                    <a:gd name="T4" fmla="*/ 0 w 420"/>
                    <a:gd name="T5" fmla="*/ 0 h 308"/>
                    <a:gd name="T6" fmla="*/ 0 w 420"/>
                    <a:gd name="T7" fmla="*/ 0 h 308"/>
                    <a:gd name="T8" fmla="*/ 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3175">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14" name="Oval 1428"/>
                <p:cNvSpPr>
                  <a:spLocks noChangeArrowheads="1"/>
                </p:cNvSpPr>
                <p:nvPr/>
              </p:nvSpPr>
              <p:spPr bwMode="auto">
                <a:xfrm>
                  <a:off x="1271" y="1149"/>
                  <a:ext cx="12" cy="6"/>
                </a:xfrm>
                <a:prstGeom prst="ellipse">
                  <a:avLst/>
                </a:prstGeom>
                <a:solidFill>
                  <a:srgbClr val="666666"/>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15" name="Oval 1429"/>
                <p:cNvSpPr>
                  <a:spLocks noChangeArrowheads="1"/>
                </p:cNvSpPr>
                <p:nvPr/>
              </p:nvSpPr>
              <p:spPr bwMode="auto">
                <a:xfrm>
                  <a:off x="1253" y="1149"/>
                  <a:ext cx="12" cy="6"/>
                </a:xfrm>
                <a:prstGeom prst="ellipse">
                  <a:avLst/>
                </a:prstGeom>
                <a:solidFill>
                  <a:srgbClr val="999999"/>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16" name="Oval 1430"/>
                <p:cNvSpPr>
                  <a:spLocks noChangeArrowheads="1"/>
                </p:cNvSpPr>
                <p:nvPr/>
              </p:nvSpPr>
              <p:spPr bwMode="auto">
                <a:xfrm>
                  <a:off x="1234" y="1149"/>
                  <a:ext cx="12" cy="6"/>
                </a:xfrm>
                <a:prstGeom prst="ellipse">
                  <a:avLst/>
                </a:prstGeom>
                <a:solidFill>
                  <a:srgbClr val="999999"/>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800" name="Group 1431"/>
              <p:cNvGrpSpPr>
                <a:grpSpLocks/>
              </p:cNvGrpSpPr>
              <p:nvPr/>
            </p:nvGrpSpPr>
            <p:grpSpPr bwMode="auto">
              <a:xfrm>
                <a:off x="2973" y="2310"/>
                <a:ext cx="84" cy="126"/>
                <a:chOff x="1572" y="2018"/>
                <a:chExt cx="81" cy="121"/>
              </a:xfrm>
            </p:grpSpPr>
            <p:sp>
              <p:nvSpPr>
                <p:cNvPr id="49204" name="AutoShape 1432"/>
                <p:cNvSpPr>
                  <a:spLocks noChangeArrowheads="1"/>
                </p:cNvSpPr>
                <p:nvPr/>
              </p:nvSpPr>
              <p:spPr bwMode="auto">
                <a:xfrm rot="10189029" flipH="1">
                  <a:off x="1573" y="2018"/>
                  <a:ext cx="79" cy="23"/>
                </a:xfrm>
                <a:prstGeom prst="parallelogram">
                  <a:avLst>
                    <a:gd name="adj" fmla="val 168797"/>
                  </a:avLst>
                </a:prstGeom>
                <a:solidFill>
                  <a:srgbClr val="CCCCCC"/>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5" name="AutoShape 1433"/>
                <p:cNvSpPr>
                  <a:spLocks noChangeArrowheads="1"/>
                </p:cNvSpPr>
                <p:nvPr/>
              </p:nvSpPr>
              <p:spPr bwMode="auto">
                <a:xfrm rot="5400000">
                  <a:off x="1537" y="2060"/>
                  <a:ext cx="114" cy="43"/>
                </a:xfrm>
                <a:prstGeom prst="parallelogram">
                  <a:avLst>
                    <a:gd name="adj" fmla="val 35840"/>
                  </a:avLst>
                </a:prstGeom>
                <a:solidFill>
                  <a:srgbClr val="999999"/>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6" name="AutoShape 1434"/>
                <p:cNvSpPr>
                  <a:spLocks noChangeArrowheads="1"/>
                </p:cNvSpPr>
                <p:nvPr/>
              </p:nvSpPr>
              <p:spPr bwMode="auto">
                <a:xfrm rot="16200000" flipH="1">
                  <a:off x="1582" y="2068"/>
                  <a:ext cx="105" cy="37"/>
                </a:xfrm>
                <a:prstGeom prst="parallelogram">
                  <a:avLst>
                    <a:gd name="adj" fmla="val 20088"/>
                  </a:avLst>
                </a:prstGeom>
                <a:solidFill>
                  <a:srgbClr val="BBBBBB"/>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7" name="AutoShape 1435"/>
                <p:cNvSpPr>
                  <a:spLocks noChangeArrowheads="1"/>
                </p:cNvSpPr>
                <p:nvPr/>
              </p:nvSpPr>
              <p:spPr bwMode="auto">
                <a:xfrm rot="16200000" flipH="1">
                  <a:off x="1585" y="2074"/>
                  <a:ext cx="99" cy="29"/>
                </a:xfrm>
                <a:prstGeom prst="parallelogram">
                  <a:avLst>
                    <a:gd name="adj" fmla="val 19519"/>
                  </a:avLst>
                </a:prstGeom>
                <a:solidFill>
                  <a:srgbClr val="CCCCCC"/>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8" name="AutoShape 1436"/>
                <p:cNvSpPr>
                  <a:spLocks noChangeArrowheads="1"/>
                </p:cNvSpPr>
                <p:nvPr/>
              </p:nvSpPr>
              <p:spPr bwMode="auto">
                <a:xfrm rot="16200000" flipH="1">
                  <a:off x="1630" y="2033"/>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9" name="AutoShape 1437"/>
                <p:cNvSpPr>
                  <a:spLocks noChangeArrowheads="1"/>
                </p:cNvSpPr>
                <p:nvPr/>
              </p:nvSpPr>
              <p:spPr bwMode="auto">
                <a:xfrm rot="16200000" flipH="1">
                  <a:off x="1630" y="2036"/>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10" name="AutoShape 1438"/>
                <p:cNvSpPr>
                  <a:spLocks noChangeArrowheads="1"/>
                </p:cNvSpPr>
                <p:nvPr/>
              </p:nvSpPr>
              <p:spPr bwMode="auto">
                <a:xfrm rot="16200000" flipH="1">
                  <a:off x="1630" y="2047"/>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11" name="AutoShape 1439"/>
                <p:cNvSpPr>
                  <a:spLocks noChangeArrowheads="1"/>
                </p:cNvSpPr>
                <p:nvPr/>
              </p:nvSpPr>
              <p:spPr bwMode="auto">
                <a:xfrm rot="16200000" flipH="1">
                  <a:off x="1630" y="2043"/>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801" name="Group 1440"/>
              <p:cNvGrpSpPr>
                <a:grpSpLocks/>
              </p:cNvGrpSpPr>
              <p:nvPr/>
            </p:nvGrpSpPr>
            <p:grpSpPr bwMode="auto">
              <a:xfrm>
                <a:off x="2917" y="2414"/>
                <a:ext cx="173" cy="48"/>
                <a:chOff x="956" y="1228"/>
                <a:chExt cx="248" cy="71"/>
              </a:xfrm>
            </p:grpSpPr>
            <p:sp>
              <p:nvSpPr>
                <p:cNvPr id="49104" name="Freeform 1441"/>
                <p:cNvSpPr>
                  <a:spLocks/>
                </p:cNvSpPr>
                <p:nvPr/>
              </p:nvSpPr>
              <p:spPr bwMode="auto">
                <a:xfrm>
                  <a:off x="956" y="1230"/>
                  <a:ext cx="248" cy="69"/>
                </a:xfrm>
                <a:custGeom>
                  <a:avLst/>
                  <a:gdLst>
                    <a:gd name="T0" fmla="*/ 3 w 248"/>
                    <a:gd name="T1" fmla="*/ 69 h 69"/>
                    <a:gd name="T2" fmla="*/ 0 w 248"/>
                    <a:gd name="T3" fmla="*/ 59 h 69"/>
                    <a:gd name="T4" fmla="*/ 30 w 248"/>
                    <a:gd name="T5" fmla="*/ 0 h 69"/>
                    <a:gd name="T6" fmla="*/ 218 w 248"/>
                    <a:gd name="T7" fmla="*/ 0 h 69"/>
                    <a:gd name="T8" fmla="*/ 248 w 248"/>
                    <a:gd name="T9" fmla="*/ 59 h 69"/>
                    <a:gd name="T10" fmla="*/ 244 w 248"/>
                    <a:gd name="T11" fmla="*/ 68 h 69"/>
                    <a:gd name="T12" fmla="*/ 3 w 248"/>
                    <a:gd name="T13" fmla="*/ 69 h 69"/>
                    <a:gd name="T14" fmla="*/ 0 60000 65536"/>
                    <a:gd name="T15" fmla="*/ 0 60000 65536"/>
                    <a:gd name="T16" fmla="*/ 0 60000 65536"/>
                    <a:gd name="T17" fmla="*/ 0 60000 65536"/>
                    <a:gd name="T18" fmla="*/ 0 60000 65536"/>
                    <a:gd name="T19" fmla="*/ 0 60000 65536"/>
                    <a:gd name="T20" fmla="*/ 0 60000 65536"/>
                    <a:gd name="T21" fmla="*/ 0 w 248"/>
                    <a:gd name="T22" fmla="*/ 0 h 69"/>
                    <a:gd name="T23" fmla="*/ 248 w 248"/>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69">
                      <a:moveTo>
                        <a:pt x="3" y="69"/>
                      </a:moveTo>
                      <a:lnTo>
                        <a:pt x="0" y="59"/>
                      </a:lnTo>
                      <a:lnTo>
                        <a:pt x="30" y="0"/>
                      </a:lnTo>
                      <a:lnTo>
                        <a:pt x="218" y="0"/>
                      </a:lnTo>
                      <a:lnTo>
                        <a:pt x="248" y="59"/>
                      </a:lnTo>
                      <a:lnTo>
                        <a:pt x="244" y="68"/>
                      </a:lnTo>
                      <a:lnTo>
                        <a:pt x="3" y="69"/>
                      </a:lnTo>
                      <a:close/>
                    </a:path>
                  </a:pathLst>
                </a:custGeom>
                <a:solidFill>
                  <a:srgbClr val="AAAAAA"/>
                </a:solidFill>
                <a:ln w="3175">
                  <a:solidFill>
                    <a:srgbClr val="80808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05" name="Freeform 1442"/>
                <p:cNvSpPr>
                  <a:spLocks/>
                </p:cNvSpPr>
                <p:nvPr/>
              </p:nvSpPr>
              <p:spPr bwMode="auto">
                <a:xfrm>
                  <a:off x="956" y="1289"/>
                  <a:ext cx="248" cy="10"/>
                </a:xfrm>
                <a:custGeom>
                  <a:avLst/>
                  <a:gdLst>
                    <a:gd name="T0" fmla="*/ 0 w 588"/>
                    <a:gd name="T1" fmla="*/ 0 h 24"/>
                    <a:gd name="T2" fmla="*/ 0 w 588"/>
                    <a:gd name="T3" fmla="*/ 0 h 24"/>
                    <a:gd name="T4" fmla="*/ 0 w 588"/>
                    <a:gd name="T5" fmla="*/ 0 h 24"/>
                    <a:gd name="T6" fmla="*/ 0 w 588"/>
                    <a:gd name="T7" fmla="*/ 0 h 24"/>
                    <a:gd name="T8" fmla="*/ 0 w 588"/>
                    <a:gd name="T9" fmla="*/ 0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06" name="Freeform 1443"/>
                <p:cNvSpPr>
                  <a:spLocks/>
                </p:cNvSpPr>
                <p:nvPr/>
              </p:nvSpPr>
              <p:spPr bwMode="auto">
                <a:xfrm>
                  <a:off x="986" y="1228"/>
                  <a:ext cx="188" cy="3"/>
                </a:xfrm>
                <a:custGeom>
                  <a:avLst/>
                  <a:gdLst>
                    <a:gd name="T0" fmla="*/ 0 w 448"/>
                    <a:gd name="T1" fmla="*/ 0 h 7"/>
                    <a:gd name="T2" fmla="*/ 0 w 448"/>
                    <a:gd name="T3" fmla="*/ 0 h 7"/>
                    <a:gd name="T4" fmla="*/ 0 w 448"/>
                    <a:gd name="T5" fmla="*/ 0 h 7"/>
                    <a:gd name="T6" fmla="*/ 0 w 448"/>
                    <a:gd name="T7" fmla="*/ 0 h 7"/>
                    <a:gd name="T8" fmla="*/ 0 w 448"/>
                    <a:gd name="T9" fmla="*/ 0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9107" name="Group 1444"/>
                <p:cNvGrpSpPr>
                  <a:grpSpLocks/>
                </p:cNvGrpSpPr>
                <p:nvPr/>
              </p:nvGrpSpPr>
              <p:grpSpPr bwMode="auto">
                <a:xfrm>
                  <a:off x="979" y="1235"/>
                  <a:ext cx="205" cy="47"/>
                  <a:chOff x="55" y="1252"/>
                  <a:chExt cx="485" cy="84"/>
                </a:xfrm>
              </p:grpSpPr>
              <p:sp>
                <p:nvSpPr>
                  <p:cNvPr id="49108" name="Rectangle 1445"/>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09" name="Rectangle 1446"/>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0" name="Rectangle 1447"/>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1" name="Rectangle 1448"/>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2" name="Rectangle 1449"/>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3" name="Rectangle 1450"/>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4" name="Rectangle 1451"/>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5" name="Rectangle 1452"/>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6" name="Rectangle 1453"/>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7" name="Rectangle 1454"/>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8" name="Rectangle 1455"/>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19" name="Rectangle 1456"/>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0" name="Rectangle 1457"/>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1" name="Rectangle 1458"/>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2" name="Rectangle 1459"/>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3" name="Rectangle 1460"/>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4" name="Rectangle 1461"/>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5" name="Rectangle 1462"/>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6" name="Rectangle 1463"/>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7" name="Rectangle 1464"/>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8" name="Rectangle 1465"/>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29" name="Rectangle 1466"/>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0" name="Rectangle 1467"/>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1" name="Rectangle 1468"/>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2" name="Rectangle 1469"/>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3" name="Rectangle 1470"/>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4" name="Rectangle 1471"/>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5" name="Rectangle 1472"/>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6" name="Rectangle 1473"/>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7" name="Rectangle 1474"/>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8" name="Rectangle 1475"/>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39" name="Rectangle 1476"/>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0" name="Rectangle 1477"/>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1" name="Rectangle 1478"/>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2" name="Rectangle 1479"/>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3" name="Rectangle 1480"/>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4" name="Rectangle 1481"/>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5" name="Rectangle 1482"/>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6" name="Rectangle 1483"/>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7" name="Rectangle 1484"/>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8" name="Rectangle 1485"/>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49" name="Rectangle 1486"/>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0" name="Rectangle 1487"/>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1" name="Rectangle 1488"/>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2" name="Rectangle 1489"/>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3" name="Rectangle 1490"/>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4" name="Rectangle 1491"/>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5" name="Rectangle 1492"/>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6" name="Rectangle 1493"/>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7" name="Rectangle 1494"/>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8" name="Rectangle 1495"/>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59" name="Rectangle 1496"/>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0" name="Rectangle 1497"/>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1" name="Rectangle 1498"/>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2" name="Rectangle 1499"/>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3" name="Rectangle 1500"/>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4" name="Rectangle 1501"/>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5" name="Rectangle 1502"/>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6" name="Rectangle 1503"/>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7" name="Rectangle 1504"/>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8" name="Rectangle 1505"/>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69" name="Rectangle 1506"/>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0" name="Rectangle 1507"/>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1" name="Rectangle 1508"/>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2" name="Rectangle 1509"/>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3" name="Rectangle 1510"/>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4" name="Rectangle 1511"/>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5" name="Rectangle 1512"/>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6" name="Rectangle 1513"/>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7" name="Rectangle 1514"/>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8" name="Rectangle 1515"/>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79" name="Rectangle 1516"/>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0" name="Rectangle 1517"/>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1" name="Rectangle 1518"/>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2" name="Rectangle 1519"/>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3" name="Rectangle 1520"/>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4" name="Rectangle 1521"/>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5" name="Rectangle 1522"/>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6" name="Rectangle 1523"/>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7" name="Rectangle 1524"/>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8" name="Rectangle 1525"/>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89" name="Rectangle 1526"/>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0" name="Rectangle 1527"/>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1" name="Rectangle 1528"/>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2" name="Rectangle 1529"/>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3" name="Rectangle 1530"/>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4" name="Rectangle 1531"/>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5" name="Rectangle 1532"/>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6" name="Rectangle 1533"/>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7" name="Rectangle 1534"/>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8" name="Rectangle 1535"/>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99" name="Rectangle 1536"/>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0" name="Rectangle 1537"/>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1" name="Rectangle 1538"/>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2" name="Rectangle 1539"/>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203" name="Rectangle 1540"/>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nvGrpSpPr>
              <p:cNvPr id="48802" name="Group 1541"/>
              <p:cNvGrpSpPr>
                <a:grpSpLocks/>
              </p:cNvGrpSpPr>
              <p:nvPr/>
            </p:nvGrpSpPr>
            <p:grpSpPr bwMode="auto">
              <a:xfrm>
                <a:off x="2381" y="2036"/>
                <a:ext cx="409" cy="476"/>
                <a:chOff x="848" y="1443"/>
                <a:chExt cx="1365" cy="1413"/>
              </a:xfrm>
            </p:grpSpPr>
            <p:sp>
              <p:nvSpPr>
                <p:cNvPr id="49026" name="Rectangle 1542"/>
                <p:cNvSpPr>
                  <a:spLocks noChangeArrowheads="1"/>
                </p:cNvSpPr>
                <p:nvPr/>
              </p:nvSpPr>
              <p:spPr bwMode="auto">
                <a:xfrm>
                  <a:off x="1160" y="1806"/>
                  <a:ext cx="1050" cy="1050"/>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7" name="Freeform 1543"/>
                <p:cNvSpPr>
                  <a:spLocks/>
                </p:cNvSpPr>
                <p:nvPr/>
              </p:nvSpPr>
              <p:spPr bwMode="auto">
                <a:xfrm>
                  <a:off x="848" y="1485"/>
                  <a:ext cx="310" cy="1371"/>
                </a:xfrm>
                <a:custGeom>
                  <a:avLst/>
                  <a:gdLst>
                    <a:gd name="T0" fmla="*/ 1 w 310"/>
                    <a:gd name="T1" fmla="*/ 0 h 1371"/>
                    <a:gd name="T2" fmla="*/ 0 w 310"/>
                    <a:gd name="T3" fmla="*/ 1054 h 1371"/>
                    <a:gd name="T4" fmla="*/ 310 w 310"/>
                    <a:gd name="T5" fmla="*/ 1371 h 1371"/>
                    <a:gd name="T6" fmla="*/ 310 w 310"/>
                    <a:gd name="T7" fmla="*/ 318 h 1371"/>
                    <a:gd name="T8" fmla="*/ 1 w 310"/>
                    <a:gd name="T9" fmla="*/ 0 h 1371"/>
                    <a:gd name="T10" fmla="*/ 0 60000 65536"/>
                    <a:gd name="T11" fmla="*/ 0 60000 65536"/>
                    <a:gd name="T12" fmla="*/ 0 60000 65536"/>
                    <a:gd name="T13" fmla="*/ 0 60000 65536"/>
                    <a:gd name="T14" fmla="*/ 0 60000 65536"/>
                    <a:gd name="T15" fmla="*/ 0 w 310"/>
                    <a:gd name="T16" fmla="*/ 0 h 1371"/>
                    <a:gd name="T17" fmla="*/ 310 w 310"/>
                    <a:gd name="T18" fmla="*/ 1371 h 1371"/>
                  </a:gdLst>
                  <a:ahLst/>
                  <a:cxnLst>
                    <a:cxn ang="T10">
                      <a:pos x="T0" y="T1"/>
                    </a:cxn>
                    <a:cxn ang="T11">
                      <a:pos x="T2" y="T3"/>
                    </a:cxn>
                    <a:cxn ang="T12">
                      <a:pos x="T4" y="T5"/>
                    </a:cxn>
                    <a:cxn ang="T13">
                      <a:pos x="T6" y="T7"/>
                    </a:cxn>
                    <a:cxn ang="T14">
                      <a:pos x="T8" y="T9"/>
                    </a:cxn>
                  </a:cxnLst>
                  <a:rect l="T15" t="T16" r="T17" b="T18"/>
                  <a:pathLst>
                    <a:path w="310" h="1371">
                      <a:moveTo>
                        <a:pt x="1" y="0"/>
                      </a:moveTo>
                      <a:lnTo>
                        <a:pt x="0" y="1054"/>
                      </a:lnTo>
                      <a:lnTo>
                        <a:pt x="310" y="1371"/>
                      </a:lnTo>
                      <a:lnTo>
                        <a:pt x="310" y="318"/>
                      </a:lnTo>
                      <a:lnTo>
                        <a:pt x="1"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8" name="Freeform 1544"/>
                <p:cNvSpPr>
                  <a:spLocks/>
                </p:cNvSpPr>
                <p:nvPr/>
              </p:nvSpPr>
              <p:spPr bwMode="auto">
                <a:xfrm>
                  <a:off x="848" y="1823"/>
                  <a:ext cx="312" cy="373"/>
                </a:xfrm>
                <a:custGeom>
                  <a:avLst/>
                  <a:gdLst>
                    <a:gd name="T0" fmla="*/ 0 w 105"/>
                    <a:gd name="T1" fmla="*/ 0 h 126"/>
                    <a:gd name="T2" fmla="*/ 0 w 105"/>
                    <a:gd name="T3" fmla="*/ 978477 h 126"/>
                    <a:gd name="T4" fmla="*/ 5634580 w 105"/>
                    <a:gd name="T5" fmla="*/ 6510835 h 126"/>
                    <a:gd name="T6" fmla="*/ 5634580 w 105"/>
                    <a:gd name="T7" fmla="*/ 563869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9" name="Freeform 1545"/>
                <p:cNvSpPr>
                  <a:spLocks/>
                </p:cNvSpPr>
                <p:nvPr/>
              </p:nvSpPr>
              <p:spPr bwMode="auto">
                <a:xfrm>
                  <a:off x="848" y="2135"/>
                  <a:ext cx="312" cy="372"/>
                </a:xfrm>
                <a:custGeom>
                  <a:avLst/>
                  <a:gdLst>
                    <a:gd name="T0" fmla="*/ 0 w 105"/>
                    <a:gd name="T1" fmla="*/ 0 h 126"/>
                    <a:gd name="T2" fmla="*/ 0 w 105"/>
                    <a:gd name="T3" fmla="*/ 952468 h 126"/>
                    <a:gd name="T4" fmla="*/ 5634580 w 105"/>
                    <a:gd name="T5" fmla="*/ 6339177 h 126"/>
                    <a:gd name="T6" fmla="*/ 5634580 w 105"/>
                    <a:gd name="T7" fmla="*/ 5490192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0" name="Rectangle 1546"/>
                <p:cNvSpPr>
                  <a:spLocks noChangeArrowheads="1"/>
                </p:cNvSpPr>
                <p:nvPr/>
              </p:nvSpPr>
              <p:spPr bwMode="auto">
                <a:xfrm>
                  <a:off x="1168" y="2151"/>
                  <a:ext cx="1037" cy="45"/>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1" name="Rectangle 1547"/>
                <p:cNvSpPr>
                  <a:spLocks noChangeArrowheads="1"/>
                </p:cNvSpPr>
                <p:nvPr/>
              </p:nvSpPr>
              <p:spPr bwMode="auto">
                <a:xfrm>
                  <a:off x="1187"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2" name="Rectangle 1548"/>
                <p:cNvSpPr>
                  <a:spLocks noChangeArrowheads="1"/>
                </p:cNvSpPr>
                <p:nvPr/>
              </p:nvSpPr>
              <p:spPr bwMode="auto">
                <a:xfrm>
                  <a:off x="1187"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3" name="Rectangle 1549"/>
                <p:cNvSpPr>
                  <a:spLocks noChangeArrowheads="1"/>
                </p:cNvSpPr>
                <p:nvPr/>
              </p:nvSpPr>
              <p:spPr bwMode="auto">
                <a:xfrm>
                  <a:off x="2110"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4" name="Rectangle 1550"/>
                <p:cNvSpPr>
                  <a:spLocks noChangeArrowheads="1"/>
                </p:cNvSpPr>
                <p:nvPr/>
              </p:nvSpPr>
              <p:spPr bwMode="auto">
                <a:xfrm>
                  <a:off x="2110"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5" name="Rectangle 1551"/>
                <p:cNvSpPr>
                  <a:spLocks noChangeArrowheads="1"/>
                </p:cNvSpPr>
                <p:nvPr/>
              </p:nvSpPr>
              <p:spPr bwMode="auto">
                <a:xfrm>
                  <a:off x="199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6" name="Rectangle 1552"/>
                <p:cNvSpPr>
                  <a:spLocks noChangeArrowheads="1"/>
                </p:cNvSpPr>
                <p:nvPr/>
              </p:nvSpPr>
              <p:spPr bwMode="auto">
                <a:xfrm>
                  <a:off x="199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7" name="Rectangle 1553"/>
                <p:cNvSpPr>
                  <a:spLocks noChangeArrowheads="1"/>
                </p:cNvSpPr>
                <p:nvPr/>
              </p:nvSpPr>
              <p:spPr bwMode="auto">
                <a:xfrm>
                  <a:off x="1880"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8" name="Rectangle 1554"/>
                <p:cNvSpPr>
                  <a:spLocks noChangeArrowheads="1"/>
                </p:cNvSpPr>
                <p:nvPr/>
              </p:nvSpPr>
              <p:spPr bwMode="auto">
                <a:xfrm>
                  <a:off x="1880"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39" name="Rectangle 1555"/>
                <p:cNvSpPr>
                  <a:spLocks noChangeArrowheads="1"/>
                </p:cNvSpPr>
                <p:nvPr/>
              </p:nvSpPr>
              <p:spPr bwMode="auto">
                <a:xfrm>
                  <a:off x="176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0" name="Rectangle 1556"/>
                <p:cNvSpPr>
                  <a:spLocks noChangeArrowheads="1"/>
                </p:cNvSpPr>
                <p:nvPr/>
              </p:nvSpPr>
              <p:spPr bwMode="auto">
                <a:xfrm>
                  <a:off x="176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1" name="Rectangle 1557"/>
                <p:cNvSpPr>
                  <a:spLocks noChangeArrowheads="1"/>
                </p:cNvSpPr>
                <p:nvPr/>
              </p:nvSpPr>
              <p:spPr bwMode="auto">
                <a:xfrm>
                  <a:off x="1650" y="2217"/>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2" name="Rectangle 1558"/>
                <p:cNvSpPr>
                  <a:spLocks noChangeArrowheads="1"/>
                </p:cNvSpPr>
                <p:nvPr/>
              </p:nvSpPr>
              <p:spPr bwMode="auto">
                <a:xfrm>
                  <a:off x="1650" y="236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3" name="Rectangle 1559"/>
                <p:cNvSpPr>
                  <a:spLocks noChangeArrowheads="1"/>
                </p:cNvSpPr>
                <p:nvPr/>
              </p:nvSpPr>
              <p:spPr bwMode="auto">
                <a:xfrm>
                  <a:off x="153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4" name="Rectangle 1560"/>
                <p:cNvSpPr>
                  <a:spLocks noChangeArrowheads="1"/>
                </p:cNvSpPr>
                <p:nvPr/>
              </p:nvSpPr>
              <p:spPr bwMode="auto">
                <a:xfrm>
                  <a:off x="153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5" name="Rectangle 1561"/>
                <p:cNvSpPr>
                  <a:spLocks noChangeArrowheads="1"/>
                </p:cNvSpPr>
                <p:nvPr/>
              </p:nvSpPr>
              <p:spPr bwMode="auto">
                <a:xfrm>
                  <a:off x="1419"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6" name="Rectangle 1562"/>
                <p:cNvSpPr>
                  <a:spLocks noChangeArrowheads="1"/>
                </p:cNvSpPr>
                <p:nvPr/>
              </p:nvSpPr>
              <p:spPr bwMode="auto">
                <a:xfrm>
                  <a:off x="1419"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7" name="Rectangle 1563"/>
                <p:cNvSpPr>
                  <a:spLocks noChangeArrowheads="1"/>
                </p:cNvSpPr>
                <p:nvPr/>
              </p:nvSpPr>
              <p:spPr bwMode="auto">
                <a:xfrm>
                  <a:off x="1303" y="2217"/>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8" name="Rectangle 1564"/>
                <p:cNvSpPr>
                  <a:spLocks noChangeArrowheads="1"/>
                </p:cNvSpPr>
                <p:nvPr/>
              </p:nvSpPr>
              <p:spPr bwMode="auto">
                <a:xfrm>
                  <a:off x="1303" y="236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49" name="Rectangle 1565"/>
                <p:cNvSpPr>
                  <a:spLocks noChangeArrowheads="1"/>
                </p:cNvSpPr>
                <p:nvPr/>
              </p:nvSpPr>
              <p:spPr bwMode="auto">
                <a:xfrm>
                  <a:off x="1187"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0" name="Rectangle 1566"/>
                <p:cNvSpPr>
                  <a:spLocks noChangeArrowheads="1"/>
                </p:cNvSpPr>
                <p:nvPr/>
              </p:nvSpPr>
              <p:spPr bwMode="auto">
                <a:xfrm>
                  <a:off x="1187"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1" name="Rectangle 1567"/>
                <p:cNvSpPr>
                  <a:spLocks noChangeArrowheads="1"/>
                </p:cNvSpPr>
                <p:nvPr/>
              </p:nvSpPr>
              <p:spPr bwMode="auto">
                <a:xfrm>
                  <a:off x="2110"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2" name="Rectangle 1568"/>
                <p:cNvSpPr>
                  <a:spLocks noChangeArrowheads="1"/>
                </p:cNvSpPr>
                <p:nvPr/>
              </p:nvSpPr>
              <p:spPr bwMode="auto">
                <a:xfrm>
                  <a:off x="2110"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3" name="Rectangle 1569"/>
                <p:cNvSpPr>
                  <a:spLocks noChangeArrowheads="1"/>
                </p:cNvSpPr>
                <p:nvPr/>
              </p:nvSpPr>
              <p:spPr bwMode="auto">
                <a:xfrm>
                  <a:off x="199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4" name="Rectangle 1570"/>
                <p:cNvSpPr>
                  <a:spLocks noChangeArrowheads="1"/>
                </p:cNvSpPr>
                <p:nvPr/>
              </p:nvSpPr>
              <p:spPr bwMode="auto">
                <a:xfrm>
                  <a:off x="199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5" name="Rectangle 1571"/>
                <p:cNvSpPr>
                  <a:spLocks noChangeArrowheads="1"/>
                </p:cNvSpPr>
                <p:nvPr/>
              </p:nvSpPr>
              <p:spPr bwMode="auto">
                <a:xfrm>
                  <a:off x="1880"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6" name="Rectangle 1572"/>
                <p:cNvSpPr>
                  <a:spLocks noChangeArrowheads="1"/>
                </p:cNvSpPr>
                <p:nvPr/>
              </p:nvSpPr>
              <p:spPr bwMode="auto">
                <a:xfrm>
                  <a:off x="1880"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7" name="Rectangle 1573"/>
                <p:cNvSpPr>
                  <a:spLocks noChangeArrowheads="1"/>
                </p:cNvSpPr>
                <p:nvPr/>
              </p:nvSpPr>
              <p:spPr bwMode="auto">
                <a:xfrm>
                  <a:off x="176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8" name="Rectangle 1574"/>
                <p:cNvSpPr>
                  <a:spLocks noChangeArrowheads="1"/>
                </p:cNvSpPr>
                <p:nvPr/>
              </p:nvSpPr>
              <p:spPr bwMode="auto">
                <a:xfrm>
                  <a:off x="176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59" name="Rectangle 1575"/>
                <p:cNvSpPr>
                  <a:spLocks noChangeArrowheads="1"/>
                </p:cNvSpPr>
                <p:nvPr/>
              </p:nvSpPr>
              <p:spPr bwMode="auto">
                <a:xfrm>
                  <a:off x="1650" y="1902"/>
                  <a:ext cx="76"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0" name="Rectangle 1576"/>
                <p:cNvSpPr>
                  <a:spLocks noChangeArrowheads="1"/>
                </p:cNvSpPr>
                <p:nvPr/>
              </p:nvSpPr>
              <p:spPr bwMode="auto">
                <a:xfrm>
                  <a:off x="1650" y="2048"/>
                  <a:ext cx="76"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1" name="Rectangle 1577"/>
                <p:cNvSpPr>
                  <a:spLocks noChangeArrowheads="1"/>
                </p:cNvSpPr>
                <p:nvPr/>
              </p:nvSpPr>
              <p:spPr bwMode="auto">
                <a:xfrm>
                  <a:off x="153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2" name="Rectangle 1578"/>
                <p:cNvSpPr>
                  <a:spLocks noChangeArrowheads="1"/>
                </p:cNvSpPr>
                <p:nvPr/>
              </p:nvSpPr>
              <p:spPr bwMode="auto">
                <a:xfrm>
                  <a:off x="153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3" name="Rectangle 1579"/>
                <p:cNvSpPr>
                  <a:spLocks noChangeArrowheads="1"/>
                </p:cNvSpPr>
                <p:nvPr/>
              </p:nvSpPr>
              <p:spPr bwMode="auto">
                <a:xfrm>
                  <a:off x="1419"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4" name="Rectangle 1580"/>
                <p:cNvSpPr>
                  <a:spLocks noChangeArrowheads="1"/>
                </p:cNvSpPr>
                <p:nvPr/>
              </p:nvSpPr>
              <p:spPr bwMode="auto">
                <a:xfrm>
                  <a:off x="1419"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5" name="Rectangle 1581"/>
                <p:cNvSpPr>
                  <a:spLocks noChangeArrowheads="1"/>
                </p:cNvSpPr>
                <p:nvPr/>
              </p:nvSpPr>
              <p:spPr bwMode="auto">
                <a:xfrm>
                  <a:off x="1303" y="1902"/>
                  <a:ext cx="77" cy="77"/>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6" name="Rectangle 1582"/>
                <p:cNvSpPr>
                  <a:spLocks noChangeArrowheads="1"/>
                </p:cNvSpPr>
                <p:nvPr/>
              </p:nvSpPr>
              <p:spPr bwMode="auto">
                <a:xfrm>
                  <a:off x="1303" y="2048"/>
                  <a:ext cx="77" cy="7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7" name="Freeform 1583"/>
                <p:cNvSpPr>
                  <a:spLocks/>
                </p:cNvSpPr>
                <p:nvPr/>
              </p:nvSpPr>
              <p:spPr bwMode="auto">
                <a:xfrm>
                  <a:off x="1102" y="2288"/>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8" name="Freeform 1584"/>
                <p:cNvSpPr>
                  <a:spLocks/>
                </p:cNvSpPr>
                <p:nvPr/>
              </p:nvSpPr>
              <p:spPr bwMode="auto">
                <a:xfrm>
                  <a:off x="1102" y="2164"/>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69" name="Freeform 1585"/>
                <p:cNvSpPr>
                  <a:spLocks/>
                </p:cNvSpPr>
                <p:nvPr/>
              </p:nvSpPr>
              <p:spPr bwMode="auto">
                <a:xfrm>
                  <a:off x="1041" y="2222"/>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0" name="Freeform 1586"/>
                <p:cNvSpPr>
                  <a:spLocks/>
                </p:cNvSpPr>
                <p:nvPr/>
              </p:nvSpPr>
              <p:spPr bwMode="auto">
                <a:xfrm>
                  <a:off x="1041" y="2098"/>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1" name="Freeform 1587"/>
                <p:cNvSpPr>
                  <a:spLocks/>
                </p:cNvSpPr>
                <p:nvPr/>
              </p:nvSpPr>
              <p:spPr bwMode="auto">
                <a:xfrm>
                  <a:off x="980" y="2161"/>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2" name="Freeform 1588"/>
                <p:cNvSpPr>
                  <a:spLocks/>
                </p:cNvSpPr>
                <p:nvPr/>
              </p:nvSpPr>
              <p:spPr bwMode="auto">
                <a:xfrm>
                  <a:off x="980" y="203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3" name="Freeform 1589"/>
                <p:cNvSpPr>
                  <a:spLocks/>
                </p:cNvSpPr>
                <p:nvPr/>
              </p:nvSpPr>
              <p:spPr bwMode="auto">
                <a:xfrm>
                  <a:off x="861" y="203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4" name="Freeform 1590"/>
                <p:cNvSpPr>
                  <a:spLocks/>
                </p:cNvSpPr>
                <p:nvPr/>
              </p:nvSpPr>
              <p:spPr bwMode="auto">
                <a:xfrm>
                  <a:off x="861" y="1913"/>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5" name="Freeform 1591"/>
                <p:cNvSpPr>
                  <a:spLocks/>
                </p:cNvSpPr>
                <p:nvPr/>
              </p:nvSpPr>
              <p:spPr bwMode="auto">
                <a:xfrm>
                  <a:off x="919" y="2101"/>
                  <a:ext cx="43" cy="126"/>
                </a:xfrm>
                <a:custGeom>
                  <a:avLst/>
                  <a:gdLst>
                    <a:gd name="T0" fmla="*/ 0 w 16"/>
                    <a:gd name="T1" fmla="*/ 0 h 48"/>
                    <a:gd name="T2" fmla="*/ 22282 w 16"/>
                    <a:gd name="T3" fmla="*/ 466268 h 48"/>
                    <a:gd name="T4" fmla="*/ 315717 w 16"/>
                    <a:gd name="T5" fmla="*/ 746345 h 48"/>
                    <a:gd name="T6" fmla="*/ 315717 w 16"/>
                    <a:gd name="T7" fmla="*/ 277431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6" name="Freeform 1592"/>
                <p:cNvSpPr>
                  <a:spLocks/>
                </p:cNvSpPr>
                <p:nvPr/>
              </p:nvSpPr>
              <p:spPr bwMode="auto">
                <a:xfrm>
                  <a:off x="919" y="1976"/>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7" name="Freeform 1593"/>
                <p:cNvSpPr>
                  <a:spLocks/>
                </p:cNvSpPr>
                <p:nvPr/>
              </p:nvSpPr>
              <p:spPr bwMode="auto">
                <a:xfrm>
                  <a:off x="1102" y="1979"/>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8" name="Freeform 1594"/>
                <p:cNvSpPr>
                  <a:spLocks/>
                </p:cNvSpPr>
                <p:nvPr/>
              </p:nvSpPr>
              <p:spPr bwMode="auto">
                <a:xfrm>
                  <a:off x="1102" y="1855"/>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79" name="Freeform 1595"/>
                <p:cNvSpPr>
                  <a:spLocks/>
                </p:cNvSpPr>
                <p:nvPr/>
              </p:nvSpPr>
              <p:spPr bwMode="auto">
                <a:xfrm>
                  <a:off x="1041" y="1913"/>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0" name="Freeform 1596"/>
                <p:cNvSpPr>
                  <a:spLocks/>
                </p:cNvSpPr>
                <p:nvPr/>
              </p:nvSpPr>
              <p:spPr bwMode="auto">
                <a:xfrm>
                  <a:off x="1041" y="1789"/>
                  <a:ext cx="42" cy="127"/>
                </a:xfrm>
                <a:custGeom>
                  <a:avLst/>
                  <a:gdLst>
                    <a:gd name="T0" fmla="*/ 0 w 16"/>
                    <a:gd name="T1" fmla="*/ 0 h 48"/>
                    <a:gd name="T2" fmla="*/ 17942 w 16"/>
                    <a:gd name="T3" fmla="*/ 501925 h 48"/>
                    <a:gd name="T4" fmla="*/ 248275 w 16"/>
                    <a:gd name="T5" fmla="*/ 806892 h 48"/>
                    <a:gd name="T6" fmla="*/ 248275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1" name="Freeform 1597"/>
                <p:cNvSpPr>
                  <a:spLocks/>
                </p:cNvSpPr>
                <p:nvPr/>
              </p:nvSpPr>
              <p:spPr bwMode="auto">
                <a:xfrm>
                  <a:off x="980" y="1852"/>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2" name="Freeform 1598"/>
                <p:cNvSpPr>
                  <a:spLocks/>
                </p:cNvSpPr>
                <p:nvPr/>
              </p:nvSpPr>
              <p:spPr bwMode="auto">
                <a:xfrm>
                  <a:off x="980" y="1728"/>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3" name="Freeform 1599"/>
                <p:cNvSpPr>
                  <a:spLocks/>
                </p:cNvSpPr>
                <p:nvPr/>
              </p:nvSpPr>
              <p:spPr bwMode="auto">
                <a:xfrm>
                  <a:off x="861" y="1728"/>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4" name="Freeform 1600"/>
                <p:cNvSpPr>
                  <a:spLocks/>
                </p:cNvSpPr>
                <p:nvPr/>
              </p:nvSpPr>
              <p:spPr bwMode="auto">
                <a:xfrm>
                  <a:off x="861" y="1604"/>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5" name="Freeform 1601"/>
                <p:cNvSpPr>
                  <a:spLocks/>
                </p:cNvSpPr>
                <p:nvPr/>
              </p:nvSpPr>
              <p:spPr bwMode="auto">
                <a:xfrm>
                  <a:off x="919" y="1791"/>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6" name="Freeform 1602"/>
                <p:cNvSpPr>
                  <a:spLocks/>
                </p:cNvSpPr>
                <p:nvPr/>
              </p:nvSpPr>
              <p:spPr bwMode="auto">
                <a:xfrm>
                  <a:off x="919" y="1667"/>
                  <a:ext cx="43" cy="127"/>
                </a:xfrm>
                <a:custGeom>
                  <a:avLst/>
                  <a:gdLst>
                    <a:gd name="T0" fmla="*/ 0 w 16"/>
                    <a:gd name="T1" fmla="*/ 0 h 48"/>
                    <a:gd name="T2" fmla="*/ 22282 w 16"/>
                    <a:gd name="T3" fmla="*/ 501925 h 48"/>
                    <a:gd name="T4" fmla="*/ 315717 w 16"/>
                    <a:gd name="T5" fmla="*/ 806892 h 48"/>
                    <a:gd name="T6" fmla="*/ 315717 w 16"/>
                    <a:gd name="T7" fmla="*/ 304967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7" name="Rectangle 1603"/>
                <p:cNvSpPr>
                  <a:spLocks noChangeArrowheads="1"/>
                </p:cNvSpPr>
                <p:nvPr/>
              </p:nvSpPr>
              <p:spPr bwMode="auto">
                <a:xfrm>
                  <a:off x="1179" y="2473"/>
                  <a:ext cx="1008" cy="359"/>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8" name="Freeform 1604"/>
                <p:cNvSpPr>
                  <a:spLocks/>
                </p:cNvSpPr>
                <p:nvPr/>
              </p:nvSpPr>
              <p:spPr bwMode="auto">
                <a:xfrm>
                  <a:off x="867" y="2233"/>
                  <a:ext cx="269" cy="581"/>
                </a:xfrm>
                <a:custGeom>
                  <a:avLst/>
                  <a:gdLst>
                    <a:gd name="T0" fmla="*/ 0 w 102"/>
                    <a:gd name="T1" fmla="*/ 0 h 220"/>
                    <a:gd name="T2" fmla="*/ 0 w 102"/>
                    <a:gd name="T3" fmla="*/ 1849960 h 220"/>
                    <a:gd name="T4" fmla="*/ 1659366 w 102"/>
                    <a:gd name="T5" fmla="*/ 3629249 h 220"/>
                    <a:gd name="T6" fmla="*/ 1659366 w 102"/>
                    <a:gd name="T7" fmla="*/ 1782107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89" name="Rectangle 1605"/>
                <p:cNvSpPr>
                  <a:spLocks noChangeArrowheads="1"/>
                </p:cNvSpPr>
                <p:nvPr/>
              </p:nvSpPr>
              <p:spPr bwMode="auto">
                <a:xfrm>
                  <a:off x="1684" y="2650"/>
                  <a:ext cx="111" cy="19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0" name="Rectangle 1606"/>
                <p:cNvSpPr>
                  <a:spLocks noChangeArrowheads="1"/>
                </p:cNvSpPr>
                <p:nvPr/>
              </p:nvSpPr>
              <p:spPr bwMode="auto">
                <a:xfrm>
                  <a:off x="1573" y="2650"/>
                  <a:ext cx="111" cy="195"/>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1" name="Freeform 1607"/>
                <p:cNvSpPr>
                  <a:spLocks/>
                </p:cNvSpPr>
                <p:nvPr/>
              </p:nvSpPr>
              <p:spPr bwMode="auto">
                <a:xfrm>
                  <a:off x="856" y="1487"/>
                  <a:ext cx="1357" cy="317"/>
                </a:xfrm>
                <a:custGeom>
                  <a:avLst/>
                  <a:gdLst>
                    <a:gd name="T0" fmla="*/ 0 w 504"/>
                    <a:gd name="T1" fmla="*/ 0 h 120"/>
                    <a:gd name="T2" fmla="*/ 7249994 w 504"/>
                    <a:gd name="T3" fmla="*/ 0 h 120"/>
                    <a:gd name="T4" fmla="*/ 10091272 w 504"/>
                    <a:gd name="T5" fmla="*/ 1984985 h 120"/>
                    <a:gd name="T6" fmla="*/ 2284318 w 504"/>
                    <a:gd name="T7" fmla="*/ 1984985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2" name="Rectangle 1608"/>
                <p:cNvSpPr>
                  <a:spLocks noChangeArrowheads="1"/>
                </p:cNvSpPr>
                <p:nvPr/>
              </p:nvSpPr>
              <p:spPr bwMode="auto">
                <a:xfrm>
                  <a:off x="1173" y="1735"/>
                  <a:ext cx="963" cy="45"/>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3" name="Freeform 1609"/>
                <p:cNvSpPr>
                  <a:spLocks/>
                </p:cNvSpPr>
                <p:nvPr/>
              </p:nvSpPr>
              <p:spPr bwMode="auto">
                <a:xfrm>
                  <a:off x="894" y="1443"/>
                  <a:ext cx="1242" cy="292"/>
                </a:xfrm>
                <a:custGeom>
                  <a:avLst/>
                  <a:gdLst>
                    <a:gd name="T0" fmla="*/ 0 w 1242"/>
                    <a:gd name="T1" fmla="*/ 0 h 292"/>
                    <a:gd name="T2" fmla="*/ 894 w 1242"/>
                    <a:gd name="T3" fmla="*/ 0 h 292"/>
                    <a:gd name="T4" fmla="*/ 1242 w 1242"/>
                    <a:gd name="T5" fmla="*/ 292 h 292"/>
                    <a:gd name="T6" fmla="*/ 280 w 1242"/>
                    <a:gd name="T7" fmla="*/ 292 h 292"/>
                    <a:gd name="T8" fmla="*/ 0 w 1242"/>
                    <a:gd name="T9" fmla="*/ 0 h 292"/>
                    <a:gd name="T10" fmla="*/ 0 60000 65536"/>
                    <a:gd name="T11" fmla="*/ 0 60000 65536"/>
                    <a:gd name="T12" fmla="*/ 0 60000 65536"/>
                    <a:gd name="T13" fmla="*/ 0 60000 65536"/>
                    <a:gd name="T14" fmla="*/ 0 60000 65536"/>
                    <a:gd name="T15" fmla="*/ 0 w 1242"/>
                    <a:gd name="T16" fmla="*/ 0 h 292"/>
                    <a:gd name="T17" fmla="*/ 1242 w 1242"/>
                    <a:gd name="T18" fmla="*/ 292 h 292"/>
                  </a:gdLst>
                  <a:ahLst/>
                  <a:cxnLst>
                    <a:cxn ang="T10">
                      <a:pos x="T0" y="T1"/>
                    </a:cxn>
                    <a:cxn ang="T11">
                      <a:pos x="T2" y="T3"/>
                    </a:cxn>
                    <a:cxn ang="T12">
                      <a:pos x="T4" y="T5"/>
                    </a:cxn>
                    <a:cxn ang="T13">
                      <a:pos x="T6" y="T7"/>
                    </a:cxn>
                    <a:cxn ang="T14">
                      <a:pos x="T8" y="T9"/>
                    </a:cxn>
                  </a:cxnLst>
                  <a:rect l="T15" t="T16" r="T17" b="T18"/>
                  <a:pathLst>
                    <a:path w="1242" h="292">
                      <a:moveTo>
                        <a:pt x="0" y="0"/>
                      </a:moveTo>
                      <a:lnTo>
                        <a:pt x="894" y="0"/>
                      </a:lnTo>
                      <a:lnTo>
                        <a:pt x="1242" y="292"/>
                      </a:lnTo>
                      <a:lnTo>
                        <a:pt x="280" y="292"/>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4" name="Freeform 1610"/>
                <p:cNvSpPr>
                  <a:spLocks/>
                </p:cNvSpPr>
                <p:nvPr/>
              </p:nvSpPr>
              <p:spPr bwMode="auto">
                <a:xfrm>
                  <a:off x="896" y="1447"/>
                  <a:ext cx="277" cy="333"/>
                </a:xfrm>
                <a:custGeom>
                  <a:avLst/>
                  <a:gdLst>
                    <a:gd name="T0" fmla="*/ 0 w 105"/>
                    <a:gd name="T1" fmla="*/ 0 h 126"/>
                    <a:gd name="T2" fmla="*/ 0 w 105"/>
                    <a:gd name="T3" fmla="*/ 314236 h 126"/>
                    <a:gd name="T4" fmla="*/ 1714358 w 105"/>
                    <a:gd name="T5" fmla="*/ 2094681 h 126"/>
                    <a:gd name="T6" fmla="*/ 1714358 w 105"/>
                    <a:gd name="T7" fmla="*/ 1811124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5" name="Rectangle 1611"/>
                <p:cNvSpPr>
                  <a:spLocks noChangeArrowheads="1"/>
                </p:cNvSpPr>
                <p:nvPr/>
              </p:nvSpPr>
              <p:spPr bwMode="auto">
                <a:xfrm>
                  <a:off x="1211" y="2656"/>
                  <a:ext cx="76"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6" name="Rectangle 1612"/>
                <p:cNvSpPr>
                  <a:spLocks noChangeArrowheads="1"/>
                </p:cNvSpPr>
                <p:nvPr/>
              </p:nvSpPr>
              <p:spPr bwMode="auto">
                <a:xfrm>
                  <a:off x="2086"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7" name="Rectangle 1613"/>
                <p:cNvSpPr>
                  <a:spLocks noChangeArrowheads="1"/>
                </p:cNvSpPr>
                <p:nvPr/>
              </p:nvSpPr>
              <p:spPr bwMode="auto">
                <a:xfrm>
                  <a:off x="1969"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8" name="Rectangle 1614"/>
                <p:cNvSpPr>
                  <a:spLocks noChangeArrowheads="1"/>
                </p:cNvSpPr>
                <p:nvPr/>
              </p:nvSpPr>
              <p:spPr bwMode="auto">
                <a:xfrm>
                  <a:off x="1856" y="2656"/>
                  <a:ext cx="76"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99" name="Rectangle 1615"/>
                <p:cNvSpPr>
                  <a:spLocks noChangeArrowheads="1"/>
                </p:cNvSpPr>
                <p:nvPr/>
              </p:nvSpPr>
              <p:spPr bwMode="auto">
                <a:xfrm>
                  <a:off x="1443"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00" name="Rectangle 1616"/>
                <p:cNvSpPr>
                  <a:spLocks noChangeArrowheads="1"/>
                </p:cNvSpPr>
                <p:nvPr/>
              </p:nvSpPr>
              <p:spPr bwMode="auto">
                <a:xfrm>
                  <a:off x="1327" y="2656"/>
                  <a:ext cx="77" cy="104"/>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01" name="Rectangle 1617"/>
                <p:cNvSpPr>
                  <a:spLocks noChangeArrowheads="1"/>
                </p:cNvSpPr>
                <p:nvPr/>
              </p:nvSpPr>
              <p:spPr bwMode="auto">
                <a:xfrm>
                  <a:off x="120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02" name="Rectangle 1618"/>
                <p:cNvSpPr>
                  <a:spLocks noChangeArrowheads="1"/>
                </p:cNvSpPr>
                <p:nvPr/>
              </p:nvSpPr>
              <p:spPr bwMode="auto">
                <a:xfrm>
                  <a:off x="186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103" name="Rectangle 1619"/>
                <p:cNvSpPr>
                  <a:spLocks noChangeArrowheads="1"/>
                </p:cNvSpPr>
                <p:nvPr/>
              </p:nvSpPr>
              <p:spPr bwMode="auto">
                <a:xfrm>
                  <a:off x="1535" y="2524"/>
                  <a:ext cx="299" cy="86"/>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803" name="Group 1620"/>
              <p:cNvGrpSpPr>
                <a:grpSpLocks/>
              </p:cNvGrpSpPr>
              <p:nvPr/>
            </p:nvGrpSpPr>
            <p:grpSpPr bwMode="auto">
              <a:xfrm>
                <a:off x="2651" y="2168"/>
                <a:ext cx="143" cy="132"/>
                <a:chOff x="0" y="888"/>
                <a:chExt cx="588" cy="514"/>
              </a:xfrm>
            </p:grpSpPr>
            <p:sp>
              <p:nvSpPr>
                <p:cNvPr id="48924" name="Freeform 1621"/>
                <p:cNvSpPr>
                  <a:spLocks/>
                </p:cNvSpPr>
                <p:nvPr/>
              </p:nvSpPr>
              <p:spPr bwMode="auto">
                <a:xfrm>
                  <a:off x="0" y="888"/>
                  <a:ext cx="588" cy="513"/>
                </a:xfrm>
                <a:custGeom>
                  <a:avLst/>
                  <a:gdLst>
                    <a:gd name="T0" fmla="*/ 6 w 588"/>
                    <a:gd name="T1" fmla="*/ 513 h 513"/>
                    <a:gd name="T2" fmla="*/ 0 w 588"/>
                    <a:gd name="T3" fmla="*/ 489 h 513"/>
                    <a:gd name="T4" fmla="*/ 72 w 588"/>
                    <a:gd name="T5" fmla="*/ 351 h 513"/>
                    <a:gd name="T6" fmla="*/ 74 w 588"/>
                    <a:gd name="T7" fmla="*/ 0 h 513"/>
                    <a:gd name="T8" fmla="*/ 515 w 588"/>
                    <a:gd name="T9" fmla="*/ 0 h 513"/>
                    <a:gd name="T10" fmla="*/ 516 w 588"/>
                    <a:gd name="T11" fmla="*/ 351 h 513"/>
                    <a:gd name="T12" fmla="*/ 588 w 588"/>
                    <a:gd name="T13" fmla="*/ 489 h 513"/>
                    <a:gd name="T14" fmla="*/ 579 w 588"/>
                    <a:gd name="T15" fmla="*/ 511 h 513"/>
                    <a:gd name="T16" fmla="*/ 6 w 588"/>
                    <a:gd name="T17" fmla="*/ 513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8"/>
                    <a:gd name="T28" fmla="*/ 0 h 513"/>
                    <a:gd name="T29" fmla="*/ 588 w 588"/>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8" h="513">
                      <a:moveTo>
                        <a:pt x="6" y="513"/>
                      </a:moveTo>
                      <a:lnTo>
                        <a:pt x="0" y="489"/>
                      </a:lnTo>
                      <a:lnTo>
                        <a:pt x="72" y="351"/>
                      </a:lnTo>
                      <a:lnTo>
                        <a:pt x="74" y="0"/>
                      </a:lnTo>
                      <a:lnTo>
                        <a:pt x="515" y="0"/>
                      </a:lnTo>
                      <a:lnTo>
                        <a:pt x="516" y="351"/>
                      </a:lnTo>
                      <a:lnTo>
                        <a:pt x="588" y="489"/>
                      </a:lnTo>
                      <a:lnTo>
                        <a:pt x="579" y="511"/>
                      </a:lnTo>
                      <a:lnTo>
                        <a:pt x="6" y="513"/>
                      </a:lnTo>
                      <a:close/>
                    </a:path>
                  </a:pathLst>
                </a:custGeom>
                <a:solidFill>
                  <a:srgbClr val="CCCCCC"/>
                </a:solidFill>
                <a:ln w="3175">
                  <a:solidFill>
                    <a:srgbClr val="80808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25" name="Freeform 1622"/>
                <p:cNvSpPr>
                  <a:spLocks/>
                </p:cNvSpPr>
                <p:nvPr/>
              </p:nvSpPr>
              <p:spPr bwMode="auto">
                <a:xfrm>
                  <a:off x="0" y="1378"/>
                  <a:ext cx="588" cy="24"/>
                </a:xfrm>
                <a:custGeom>
                  <a:avLst/>
                  <a:gdLst>
                    <a:gd name="T0" fmla="*/ 6 w 588"/>
                    <a:gd name="T1" fmla="*/ 24 h 24"/>
                    <a:gd name="T2" fmla="*/ 0 w 588"/>
                    <a:gd name="T3" fmla="*/ 0 h 24"/>
                    <a:gd name="T4" fmla="*/ 588 w 588"/>
                    <a:gd name="T5" fmla="*/ 0 h 24"/>
                    <a:gd name="T6" fmla="*/ 579 w 588"/>
                    <a:gd name="T7" fmla="*/ 22 h 24"/>
                    <a:gd name="T8" fmla="*/ 6 w 588"/>
                    <a:gd name="T9" fmla="*/ 24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26" name="Freeform 1623"/>
                <p:cNvSpPr>
                  <a:spLocks/>
                </p:cNvSpPr>
                <p:nvPr/>
              </p:nvSpPr>
              <p:spPr bwMode="auto">
                <a:xfrm>
                  <a:off x="85" y="902"/>
                  <a:ext cx="417" cy="308"/>
                </a:xfrm>
                <a:custGeom>
                  <a:avLst/>
                  <a:gdLst>
                    <a:gd name="T0" fmla="*/ 390 w 420"/>
                    <a:gd name="T1" fmla="*/ 0 h 308"/>
                    <a:gd name="T2" fmla="*/ 0 w 420"/>
                    <a:gd name="T3" fmla="*/ 0 h 308"/>
                    <a:gd name="T4" fmla="*/ 1 w 420"/>
                    <a:gd name="T5" fmla="*/ 308 h 308"/>
                    <a:gd name="T6" fmla="*/ 390 w 420"/>
                    <a:gd name="T7" fmla="*/ 308 h 308"/>
                    <a:gd name="T8" fmla="*/ 39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6350">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27" name="Freeform 1624"/>
                <p:cNvSpPr>
                  <a:spLocks/>
                </p:cNvSpPr>
                <p:nvPr/>
              </p:nvSpPr>
              <p:spPr bwMode="auto">
                <a:xfrm>
                  <a:off x="70" y="1236"/>
                  <a:ext cx="448" cy="7"/>
                </a:xfrm>
                <a:custGeom>
                  <a:avLst/>
                  <a:gdLst>
                    <a:gd name="T0" fmla="*/ 0 w 448"/>
                    <a:gd name="T1" fmla="*/ 6 h 7"/>
                    <a:gd name="T2" fmla="*/ 3 w 448"/>
                    <a:gd name="T3" fmla="*/ 0 h 7"/>
                    <a:gd name="T4" fmla="*/ 445 w 448"/>
                    <a:gd name="T5" fmla="*/ 0 h 7"/>
                    <a:gd name="T6" fmla="*/ 448 w 448"/>
                    <a:gd name="T7" fmla="*/ 7 h 7"/>
                    <a:gd name="T8" fmla="*/ 0 w 448"/>
                    <a:gd name="T9" fmla="*/ 6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8928" name="Group 1625"/>
                <p:cNvGrpSpPr>
                  <a:grpSpLocks/>
                </p:cNvGrpSpPr>
                <p:nvPr/>
              </p:nvGrpSpPr>
              <p:grpSpPr bwMode="auto">
                <a:xfrm>
                  <a:off x="55" y="1252"/>
                  <a:ext cx="485" cy="84"/>
                  <a:chOff x="55" y="1252"/>
                  <a:chExt cx="485" cy="84"/>
                </a:xfrm>
              </p:grpSpPr>
              <p:sp>
                <p:nvSpPr>
                  <p:cNvPr id="48930" name="Rectangle 1626"/>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1" name="Rectangle 1627"/>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2" name="Rectangle 1628"/>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3" name="Rectangle 1629"/>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4" name="Rectangle 1630"/>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5" name="Rectangle 1631"/>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6" name="Rectangle 1632"/>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7" name="Rectangle 1633"/>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8" name="Rectangle 1634"/>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39" name="Rectangle 1635"/>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0" name="Rectangle 1636"/>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1" name="Rectangle 1637"/>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2" name="Rectangle 1638"/>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3" name="Rectangle 1639"/>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4" name="Rectangle 1640"/>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5" name="Rectangle 1641"/>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6" name="Rectangle 1642"/>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7" name="Rectangle 1643"/>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8" name="Rectangle 1644"/>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49" name="Rectangle 1645"/>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0" name="Rectangle 1646"/>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1" name="Rectangle 1647"/>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2" name="Rectangle 1648"/>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3" name="Rectangle 1649"/>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4" name="Rectangle 1650"/>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5" name="Rectangle 1651"/>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6" name="Rectangle 1652"/>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7" name="Rectangle 1653"/>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8" name="Rectangle 1654"/>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59" name="Rectangle 1655"/>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0" name="Rectangle 1656"/>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1" name="Rectangle 1657"/>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2" name="Rectangle 1658"/>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3" name="Rectangle 1659"/>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4" name="Rectangle 1660"/>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5" name="Rectangle 1661"/>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6" name="Rectangle 1662"/>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7" name="Rectangle 1663"/>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8" name="Rectangle 1664"/>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69" name="Rectangle 1665"/>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0" name="Rectangle 1666"/>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1" name="Rectangle 1667"/>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2" name="Rectangle 1668"/>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3" name="Rectangle 1669"/>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4" name="Rectangle 1670"/>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5" name="Rectangle 1671"/>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6" name="Rectangle 1672"/>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7" name="Rectangle 1673"/>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8" name="Rectangle 1674"/>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79" name="Rectangle 1675"/>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0" name="Rectangle 1676"/>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1" name="Rectangle 1677"/>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2" name="Rectangle 1678"/>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3" name="Rectangle 1679"/>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4" name="Rectangle 1680"/>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5" name="Rectangle 1681"/>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6" name="Rectangle 1682"/>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7" name="Rectangle 1683"/>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8" name="Rectangle 1684"/>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89" name="Rectangle 1685"/>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0" name="Rectangle 1686"/>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1" name="Rectangle 1687"/>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2" name="Rectangle 1688"/>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3" name="Rectangle 1689"/>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4" name="Rectangle 1690"/>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5" name="Rectangle 1691"/>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6" name="Rectangle 1692"/>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7" name="Rectangle 1693"/>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8" name="Rectangle 1694"/>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99" name="Rectangle 1695"/>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0" name="Rectangle 1696"/>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1" name="Rectangle 1697"/>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2" name="Rectangle 1698"/>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3" name="Rectangle 1699"/>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4" name="Rectangle 1700"/>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5" name="Rectangle 1701"/>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6" name="Rectangle 1702"/>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7" name="Rectangle 1703"/>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8" name="Rectangle 1704"/>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09" name="Rectangle 1705"/>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0" name="Rectangle 1706"/>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1" name="Rectangle 1707"/>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2" name="Rectangle 1708"/>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3" name="Rectangle 1709"/>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4" name="Rectangle 1710"/>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5" name="Rectangle 1711"/>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6" name="Rectangle 1712"/>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7" name="Rectangle 1713"/>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8" name="Rectangle 1714"/>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19" name="Rectangle 1715"/>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0" name="Rectangle 1716"/>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1" name="Rectangle 1717"/>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2" name="Rectangle 1718"/>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3" name="Rectangle 1719"/>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4" name="Rectangle 1720"/>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9025" name="Rectangle 1721"/>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8929" name="Rectangle 1722"/>
                <p:cNvSpPr>
                  <a:spLocks noChangeArrowheads="1"/>
                </p:cNvSpPr>
                <p:nvPr/>
              </p:nvSpPr>
              <p:spPr bwMode="auto">
                <a:xfrm>
                  <a:off x="262" y="1342"/>
                  <a:ext cx="58" cy="23"/>
                </a:xfrm>
                <a:prstGeom prst="rect">
                  <a:avLst/>
                </a:prstGeom>
                <a:solidFill>
                  <a:srgbClr val="B3B3B3"/>
                </a:solidFill>
                <a:ln w="3175">
                  <a:solidFill>
                    <a:srgbClr val="96969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804" name="Group 1723"/>
              <p:cNvGrpSpPr>
                <a:grpSpLocks/>
              </p:cNvGrpSpPr>
              <p:nvPr/>
            </p:nvGrpSpPr>
            <p:grpSpPr bwMode="auto">
              <a:xfrm>
                <a:off x="2668" y="2256"/>
                <a:ext cx="96" cy="210"/>
                <a:chOff x="103" y="714"/>
                <a:chExt cx="530" cy="1173"/>
              </a:xfrm>
            </p:grpSpPr>
            <p:sp>
              <p:nvSpPr>
                <p:cNvPr id="48922" name="Oval 1724"/>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23" name="Freeform 1725"/>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805" name="Group 1726"/>
              <p:cNvGrpSpPr>
                <a:grpSpLocks/>
              </p:cNvGrpSpPr>
              <p:nvPr/>
            </p:nvGrpSpPr>
            <p:grpSpPr bwMode="auto">
              <a:xfrm>
                <a:off x="2499" y="2264"/>
                <a:ext cx="126" cy="126"/>
                <a:chOff x="1105" y="1007"/>
                <a:chExt cx="188" cy="189"/>
              </a:xfrm>
            </p:grpSpPr>
            <p:sp>
              <p:nvSpPr>
                <p:cNvPr id="48917" name="Freeform 1727"/>
                <p:cNvSpPr>
                  <a:spLocks/>
                </p:cNvSpPr>
                <p:nvPr/>
              </p:nvSpPr>
              <p:spPr bwMode="auto">
                <a:xfrm>
                  <a:off x="1105" y="1007"/>
                  <a:ext cx="188" cy="189"/>
                </a:xfrm>
                <a:custGeom>
                  <a:avLst/>
                  <a:gdLst>
                    <a:gd name="T0" fmla="*/ 52 w 188"/>
                    <a:gd name="T1" fmla="*/ 189 h 189"/>
                    <a:gd name="T2" fmla="*/ 83 w 188"/>
                    <a:gd name="T3" fmla="*/ 180 h 189"/>
                    <a:gd name="T4" fmla="*/ 85 w 188"/>
                    <a:gd name="T5" fmla="*/ 150 h 189"/>
                    <a:gd name="T6" fmla="*/ 0 w 188"/>
                    <a:gd name="T7" fmla="*/ 150 h 189"/>
                    <a:gd name="T8" fmla="*/ 1 w 188"/>
                    <a:gd name="T9" fmla="*/ 0 h 189"/>
                    <a:gd name="T10" fmla="*/ 187 w 188"/>
                    <a:gd name="T11" fmla="*/ 0 h 189"/>
                    <a:gd name="T12" fmla="*/ 188 w 188"/>
                    <a:gd name="T13" fmla="*/ 150 h 189"/>
                    <a:gd name="T14" fmla="*/ 103 w 188"/>
                    <a:gd name="T15" fmla="*/ 150 h 189"/>
                    <a:gd name="T16" fmla="*/ 104 w 188"/>
                    <a:gd name="T17" fmla="*/ 181 h 189"/>
                    <a:gd name="T18" fmla="*/ 137 w 188"/>
                    <a:gd name="T19" fmla="*/ 189 h 189"/>
                    <a:gd name="T20" fmla="*/ 52 w 188"/>
                    <a:gd name="T21" fmla="*/ 189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89"/>
                    <a:gd name="T35" fmla="*/ 188 w 18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89">
                      <a:moveTo>
                        <a:pt x="52" y="189"/>
                      </a:moveTo>
                      <a:lnTo>
                        <a:pt x="83" y="180"/>
                      </a:lnTo>
                      <a:lnTo>
                        <a:pt x="85" y="150"/>
                      </a:lnTo>
                      <a:lnTo>
                        <a:pt x="0" y="150"/>
                      </a:lnTo>
                      <a:lnTo>
                        <a:pt x="1" y="0"/>
                      </a:lnTo>
                      <a:lnTo>
                        <a:pt x="187" y="0"/>
                      </a:lnTo>
                      <a:lnTo>
                        <a:pt x="188" y="150"/>
                      </a:lnTo>
                      <a:lnTo>
                        <a:pt x="103" y="150"/>
                      </a:lnTo>
                      <a:lnTo>
                        <a:pt x="104" y="181"/>
                      </a:lnTo>
                      <a:lnTo>
                        <a:pt x="137" y="189"/>
                      </a:lnTo>
                      <a:lnTo>
                        <a:pt x="52" y="189"/>
                      </a:lnTo>
                      <a:close/>
                    </a:path>
                  </a:pathLst>
                </a:custGeom>
                <a:solidFill>
                  <a:srgbClr val="CCCCCC"/>
                </a:solidFill>
                <a:ln w="3175">
                  <a:solidFill>
                    <a:srgbClr val="999999"/>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8" name="Freeform 1728"/>
                <p:cNvSpPr>
                  <a:spLocks/>
                </p:cNvSpPr>
                <p:nvPr/>
              </p:nvSpPr>
              <p:spPr bwMode="auto">
                <a:xfrm>
                  <a:off x="1111" y="1013"/>
                  <a:ext cx="176" cy="131"/>
                </a:xfrm>
                <a:custGeom>
                  <a:avLst/>
                  <a:gdLst>
                    <a:gd name="T0" fmla="*/ 0 w 420"/>
                    <a:gd name="T1" fmla="*/ 0 h 308"/>
                    <a:gd name="T2" fmla="*/ 0 w 420"/>
                    <a:gd name="T3" fmla="*/ 0 h 308"/>
                    <a:gd name="T4" fmla="*/ 0 w 420"/>
                    <a:gd name="T5" fmla="*/ 0 h 308"/>
                    <a:gd name="T6" fmla="*/ 0 w 420"/>
                    <a:gd name="T7" fmla="*/ 0 h 308"/>
                    <a:gd name="T8" fmla="*/ 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3175">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9" name="Oval 1729"/>
                <p:cNvSpPr>
                  <a:spLocks noChangeArrowheads="1"/>
                </p:cNvSpPr>
                <p:nvPr/>
              </p:nvSpPr>
              <p:spPr bwMode="auto">
                <a:xfrm>
                  <a:off x="1271" y="1149"/>
                  <a:ext cx="12" cy="6"/>
                </a:xfrm>
                <a:prstGeom prst="ellipse">
                  <a:avLst/>
                </a:prstGeom>
                <a:solidFill>
                  <a:srgbClr val="666666"/>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20" name="Oval 1730"/>
                <p:cNvSpPr>
                  <a:spLocks noChangeArrowheads="1"/>
                </p:cNvSpPr>
                <p:nvPr/>
              </p:nvSpPr>
              <p:spPr bwMode="auto">
                <a:xfrm>
                  <a:off x="1253" y="1149"/>
                  <a:ext cx="12" cy="6"/>
                </a:xfrm>
                <a:prstGeom prst="ellipse">
                  <a:avLst/>
                </a:prstGeom>
                <a:solidFill>
                  <a:srgbClr val="999999"/>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21" name="Oval 1731"/>
                <p:cNvSpPr>
                  <a:spLocks noChangeArrowheads="1"/>
                </p:cNvSpPr>
                <p:nvPr/>
              </p:nvSpPr>
              <p:spPr bwMode="auto">
                <a:xfrm>
                  <a:off x="1234" y="1149"/>
                  <a:ext cx="12" cy="6"/>
                </a:xfrm>
                <a:prstGeom prst="ellipse">
                  <a:avLst/>
                </a:prstGeom>
                <a:solidFill>
                  <a:srgbClr val="999999"/>
                </a:solidFill>
                <a:ln w="3175">
                  <a:solidFill>
                    <a:srgbClr val="96969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806" name="Group 1732"/>
              <p:cNvGrpSpPr>
                <a:grpSpLocks/>
              </p:cNvGrpSpPr>
              <p:nvPr/>
            </p:nvGrpSpPr>
            <p:grpSpPr bwMode="auto">
              <a:xfrm>
                <a:off x="2585" y="2314"/>
                <a:ext cx="84" cy="126"/>
                <a:chOff x="1572" y="2018"/>
                <a:chExt cx="81" cy="121"/>
              </a:xfrm>
            </p:grpSpPr>
            <p:sp>
              <p:nvSpPr>
                <p:cNvPr id="48909" name="AutoShape 1733"/>
                <p:cNvSpPr>
                  <a:spLocks noChangeArrowheads="1"/>
                </p:cNvSpPr>
                <p:nvPr/>
              </p:nvSpPr>
              <p:spPr bwMode="auto">
                <a:xfrm rot="10189029" flipH="1">
                  <a:off x="1573" y="2018"/>
                  <a:ext cx="79" cy="23"/>
                </a:xfrm>
                <a:prstGeom prst="parallelogram">
                  <a:avLst>
                    <a:gd name="adj" fmla="val 168797"/>
                  </a:avLst>
                </a:prstGeom>
                <a:solidFill>
                  <a:srgbClr val="CCCCCC"/>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0" name="AutoShape 1734"/>
                <p:cNvSpPr>
                  <a:spLocks noChangeArrowheads="1"/>
                </p:cNvSpPr>
                <p:nvPr/>
              </p:nvSpPr>
              <p:spPr bwMode="auto">
                <a:xfrm rot="5400000">
                  <a:off x="1537" y="2060"/>
                  <a:ext cx="114" cy="43"/>
                </a:xfrm>
                <a:prstGeom prst="parallelogram">
                  <a:avLst>
                    <a:gd name="adj" fmla="val 35840"/>
                  </a:avLst>
                </a:prstGeom>
                <a:solidFill>
                  <a:srgbClr val="999999"/>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1" name="AutoShape 1735"/>
                <p:cNvSpPr>
                  <a:spLocks noChangeArrowheads="1"/>
                </p:cNvSpPr>
                <p:nvPr/>
              </p:nvSpPr>
              <p:spPr bwMode="auto">
                <a:xfrm rot="16200000" flipH="1">
                  <a:off x="1582" y="2068"/>
                  <a:ext cx="105" cy="37"/>
                </a:xfrm>
                <a:prstGeom prst="parallelogram">
                  <a:avLst>
                    <a:gd name="adj" fmla="val 20088"/>
                  </a:avLst>
                </a:prstGeom>
                <a:solidFill>
                  <a:srgbClr val="BBBBBB"/>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2" name="AutoShape 1736"/>
                <p:cNvSpPr>
                  <a:spLocks noChangeArrowheads="1"/>
                </p:cNvSpPr>
                <p:nvPr/>
              </p:nvSpPr>
              <p:spPr bwMode="auto">
                <a:xfrm rot="16200000" flipH="1">
                  <a:off x="1585" y="2074"/>
                  <a:ext cx="99" cy="29"/>
                </a:xfrm>
                <a:prstGeom prst="parallelogram">
                  <a:avLst>
                    <a:gd name="adj" fmla="val 19519"/>
                  </a:avLst>
                </a:prstGeom>
                <a:solidFill>
                  <a:srgbClr val="CCCCCC"/>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3" name="AutoShape 1737"/>
                <p:cNvSpPr>
                  <a:spLocks noChangeArrowheads="1"/>
                </p:cNvSpPr>
                <p:nvPr/>
              </p:nvSpPr>
              <p:spPr bwMode="auto">
                <a:xfrm rot="16200000" flipH="1">
                  <a:off x="1630" y="2033"/>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4" name="AutoShape 1738"/>
                <p:cNvSpPr>
                  <a:spLocks noChangeArrowheads="1"/>
                </p:cNvSpPr>
                <p:nvPr/>
              </p:nvSpPr>
              <p:spPr bwMode="auto">
                <a:xfrm rot="16200000" flipH="1">
                  <a:off x="1630" y="2036"/>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5" name="AutoShape 1739"/>
                <p:cNvSpPr>
                  <a:spLocks noChangeArrowheads="1"/>
                </p:cNvSpPr>
                <p:nvPr/>
              </p:nvSpPr>
              <p:spPr bwMode="auto">
                <a:xfrm rot="16200000" flipH="1">
                  <a:off x="1630" y="2047"/>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16" name="AutoShape 1740"/>
                <p:cNvSpPr>
                  <a:spLocks noChangeArrowheads="1"/>
                </p:cNvSpPr>
                <p:nvPr/>
              </p:nvSpPr>
              <p:spPr bwMode="auto">
                <a:xfrm rot="16200000" flipH="1">
                  <a:off x="1630" y="2043"/>
                  <a:ext cx="10" cy="29"/>
                </a:xfrm>
                <a:prstGeom prst="parallelogram">
                  <a:avLst>
                    <a:gd name="adj" fmla="val 60463"/>
                  </a:avLst>
                </a:prstGeom>
                <a:solidFill>
                  <a:srgbClr val="9999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807" name="Group 1741"/>
              <p:cNvGrpSpPr>
                <a:grpSpLocks/>
              </p:cNvGrpSpPr>
              <p:nvPr/>
            </p:nvGrpSpPr>
            <p:grpSpPr bwMode="auto">
              <a:xfrm>
                <a:off x="2529" y="2418"/>
                <a:ext cx="173" cy="48"/>
                <a:chOff x="956" y="1228"/>
                <a:chExt cx="248" cy="71"/>
              </a:xfrm>
            </p:grpSpPr>
            <p:sp>
              <p:nvSpPr>
                <p:cNvPr id="48809" name="Freeform 1742"/>
                <p:cNvSpPr>
                  <a:spLocks/>
                </p:cNvSpPr>
                <p:nvPr/>
              </p:nvSpPr>
              <p:spPr bwMode="auto">
                <a:xfrm>
                  <a:off x="956" y="1230"/>
                  <a:ext cx="248" cy="69"/>
                </a:xfrm>
                <a:custGeom>
                  <a:avLst/>
                  <a:gdLst>
                    <a:gd name="T0" fmla="*/ 3 w 248"/>
                    <a:gd name="T1" fmla="*/ 69 h 69"/>
                    <a:gd name="T2" fmla="*/ 0 w 248"/>
                    <a:gd name="T3" fmla="*/ 59 h 69"/>
                    <a:gd name="T4" fmla="*/ 30 w 248"/>
                    <a:gd name="T5" fmla="*/ 0 h 69"/>
                    <a:gd name="T6" fmla="*/ 218 w 248"/>
                    <a:gd name="T7" fmla="*/ 0 h 69"/>
                    <a:gd name="T8" fmla="*/ 248 w 248"/>
                    <a:gd name="T9" fmla="*/ 59 h 69"/>
                    <a:gd name="T10" fmla="*/ 244 w 248"/>
                    <a:gd name="T11" fmla="*/ 68 h 69"/>
                    <a:gd name="T12" fmla="*/ 3 w 248"/>
                    <a:gd name="T13" fmla="*/ 69 h 69"/>
                    <a:gd name="T14" fmla="*/ 0 60000 65536"/>
                    <a:gd name="T15" fmla="*/ 0 60000 65536"/>
                    <a:gd name="T16" fmla="*/ 0 60000 65536"/>
                    <a:gd name="T17" fmla="*/ 0 60000 65536"/>
                    <a:gd name="T18" fmla="*/ 0 60000 65536"/>
                    <a:gd name="T19" fmla="*/ 0 60000 65536"/>
                    <a:gd name="T20" fmla="*/ 0 60000 65536"/>
                    <a:gd name="T21" fmla="*/ 0 w 248"/>
                    <a:gd name="T22" fmla="*/ 0 h 69"/>
                    <a:gd name="T23" fmla="*/ 248 w 248"/>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69">
                      <a:moveTo>
                        <a:pt x="3" y="69"/>
                      </a:moveTo>
                      <a:lnTo>
                        <a:pt x="0" y="59"/>
                      </a:lnTo>
                      <a:lnTo>
                        <a:pt x="30" y="0"/>
                      </a:lnTo>
                      <a:lnTo>
                        <a:pt x="218" y="0"/>
                      </a:lnTo>
                      <a:lnTo>
                        <a:pt x="248" y="59"/>
                      </a:lnTo>
                      <a:lnTo>
                        <a:pt x="244" y="68"/>
                      </a:lnTo>
                      <a:lnTo>
                        <a:pt x="3" y="69"/>
                      </a:lnTo>
                      <a:close/>
                    </a:path>
                  </a:pathLst>
                </a:custGeom>
                <a:solidFill>
                  <a:srgbClr val="AAAAAA"/>
                </a:solidFill>
                <a:ln w="3175">
                  <a:solidFill>
                    <a:srgbClr val="80808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0" name="Freeform 1743"/>
                <p:cNvSpPr>
                  <a:spLocks/>
                </p:cNvSpPr>
                <p:nvPr/>
              </p:nvSpPr>
              <p:spPr bwMode="auto">
                <a:xfrm>
                  <a:off x="956" y="1289"/>
                  <a:ext cx="248" cy="10"/>
                </a:xfrm>
                <a:custGeom>
                  <a:avLst/>
                  <a:gdLst>
                    <a:gd name="T0" fmla="*/ 0 w 588"/>
                    <a:gd name="T1" fmla="*/ 0 h 24"/>
                    <a:gd name="T2" fmla="*/ 0 w 588"/>
                    <a:gd name="T3" fmla="*/ 0 h 24"/>
                    <a:gd name="T4" fmla="*/ 0 w 588"/>
                    <a:gd name="T5" fmla="*/ 0 h 24"/>
                    <a:gd name="T6" fmla="*/ 0 w 588"/>
                    <a:gd name="T7" fmla="*/ 0 h 24"/>
                    <a:gd name="T8" fmla="*/ 0 w 588"/>
                    <a:gd name="T9" fmla="*/ 0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1" name="Freeform 1744"/>
                <p:cNvSpPr>
                  <a:spLocks/>
                </p:cNvSpPr>
                <p:nvPr/>
              </p:nvSpPr>
              <p:spPr bwMode="auto">
                <a:xfrm>
                  <a:off x="986" y="1228"/>
                  <a:ext cx="188" cy="3"/>
                </a:xfrm>
                <a:custGeom>
                  <a:avLst/>
                  <a:gdLst>
                    <a:gd name="T0" fmla="*/ 0 w 448"/>
                    <a:gd name="T1" fmla="*/ 0 h 7"/>
                    <a:gd name="T2" fmla="*/ 0 w 448"/>
                    <a:gd name="T3" fmla="*/ 0 h 7"/>
                    <a:gd name="T4" fmla="*/ 0 w 448"/>
                    <a:gd name="T5" fmla="*/ 0 h 7"/>
                    <a:gd name="T6" fmla="*/ 0 w 448"/>
                    <a:gd name="T7" fmla="*/ 0 h 7"/>
                    <a:gd name="T8" fmla="*/ 0 w 448"/>
                    <a:gd name="T9" fmla="*/ 0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8812" name="Group 1745"/>
                <p:cNvGrpSpPr>
                  <a:grpSpLocks/>
                </p:cNvGrpSpPr>
                <p:nvPr/>
              </p:nvGrpSpPr>
              <p:grpSpPr bwMode="auto">
                <a:xfrm>
                  <a:off x="979" y="1235"/>
                  <a:ext cx="205" cy="47"/>
                  <a:chOff x="55" y="1252"/>
                  <a:chExt cx="485" cy="84"/>
                </a:xfrm>
              </p:grpSpPr>
              <p:sp>
                <p:nvSpPr>
                  <p:cNvPr id="48813" name="Rectangle 1746"/>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4" name="Rectangle 1747"/>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5" name="Rectangle 1748"/>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6" name="Rectangle 1749"/>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7" name="Rectangle 1750"/>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8" name="Rectangle 1751"/>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19" name="Rectangle 1752"/>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0" name="Rectangle 1753"/>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1" name="Rectangle 1754"/>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2" name="Rectangle 1755"/>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3" name="Rectangle 1756"/>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4" name="Rectangle 1757"/>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5" name="Rectangle 1758"/>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6" name="Rectangle 1759"/>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7" name="Rectangle 1760"/>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8" name="Rectangle 1761"/>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29" name="Rectangle 1762"/>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0" name="Rectangle 1763"/>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1" name="Rectangle 1764"/>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2" name="Rectangle 1765"/>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3" name="Rectangle 1766"/>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4" name="Rectangle 1767"/>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5" name="Rectangle 1768"/>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6" name="Rectangle 1769"/>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7" name="Rectangle 1770"/>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8" name="Rectangle 1771"/>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39" name="Rectangle 1772"/>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0" name="Rectangle 1773"/>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1" name="Rectangle 1774"/>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2" name="Rectangle 1775"/>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3" name="Rectangle 1776"/>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4" name="Rectangle 1777"/>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5" name="Rectangle 1778"/>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6" name="Rectangle 1779"/>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7" name="Rectangle 1780"/>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8" name="Rectangle 1781"/>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49" name="Rectangle 1782"/>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0" name="Rectangle 1783"/>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1" name="Rectangle 1784"/>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2" name="Rectangle 1785"/>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3" name="Rectangle 1786"/>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4" name="Rectangle 1787"/>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5" name="Rectangle 1788"/>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6" name="Rectangle 1789"/>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7" name="Rectangle 1790"/>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8" name="Rectangle 1791"/>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59" name="Rectangle 1792"/>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0" name="Rectangle 1793"/>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1" name="Rectangle 1794"/>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2" name="Rectangle 1795"/>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3" name="Rectangle 1796"/>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4" name="Rectangle 1797"/>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5" name="Rectangle 1798"/>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6" name="Rectangle 1799"/>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7" name="Rectangle 1800"/>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8" name="Rectangle 1801"/>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69" name="Rectangle 1802"/>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0" name="Rectangle 1803"/>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1" name="Rectangle 1804"/>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2" name="Rectangle 1805"/>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3" name="Rectangle 1806"/>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4" name="Rectangle 1807"/>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5" name="Rectangle 1808"/>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6" name="Rectangle 1809"/>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7" name="Rectangle 1810"/>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8" name="Rectangle 1811"/>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79" name="Rectangle 1812"/>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0" name="Rectangle 1813"/>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1" name="Rectangle 1814"/>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2" name="Rectangle 1815"/>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3" name="Rectangle 1816"/>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4" name="Rectangle 1817"/>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5" name="Rectangle 1818"/>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6" name="Rectangle 1819"/>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7" name="Rectangle 1820"/>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8" name="Rectangle 1821"/>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89" name="Rectangle 1822"/>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0" name="Rectangle 1823"/>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1" name="Rectangle 1824"/>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2" name="Rectangle 1825"/>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3" name="Rectangle 1826"/>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4" name="Rectangle 1827"/>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5" name="Rectangle 1828"/>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6" name="Rectangle 1829"/>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7" name="Rectangle 1830"/>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8" name="Rectangle 1831"/>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899" name="Rectangle 1832"/>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0" name="Rectangle 1833"/>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1" name="Rectangle 1834"/>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2" name="Rectangle 1835"/>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3" name="Rectangle 1836"/>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4" name="Rectangle 1837"/>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5" name="Rectangle 1838"/>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6" name="Rectangle 1839"/>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7" name="Rectangle 1840"/>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908" name="Rectangle 1841"/>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877362" name="Text Box 1842"/>
              <p:cNvSpPr txBox="1">
                <a:spLocks noChangeArrowheads="1"/>
              </p:cNvSpPr>
              <p:nvPr/>
            </p:nvSpPr>
            <p:spPr bwMode="auto">
              <a:xfrm>
                <a:off x="2231" y="1872"/>
                <a:ext cx="1087" cy="173"/>
              </a:xfrm>
              <a:prstGeom prst="rect">
                <a:avLst/>
              </a:prstGeom>
              <a:noFill/>
              <a:ln w="9525">
                <a:noFill/>
                <a:miter lim="800000"/>
                <a:headEnd/>
                <a:tailEnd/>
              </a:ln>
              <a:effectLst/>
            </p:spPr>
            <p:txBody>
              <a:bodyPr>
                <a:spAutoFit/>
              </a:bodyPr>
              <a:lstStyle/>
              <a:p>
                <a:pPr>
                  <a:spcBef>
                    <a:spcPct val="50000"/>
                  </a:spcBef>
                  <a:defRPr/>
                </a:pPr>
                <a:endParaRPr lang="en-US" sz="1200" b="1">
                  <a:solidFill>
                    <a:schemeClr val="tx2"/>
                  </a:solidFill>
                  <a:effectLst>
                    <a:outerShdw blurRad="38100" dist="38100" dir="2700000" algn="tl">
                      <a:srgbClr val="C0C0C0"/>
                    </a:outerShdw>
                  </a:effectLst>
                </a:endParaRPr>
              </a:p>
            </p:txBody>
          </p:sp>
        </p:grpSp>
        <p:grpSp>
          <p:nvGrpSpPr>
            <p:cNvPr id="48772" name="Group 1843"/>
            <p:cNvGrpSpPr>
              <a:grpSpLocks/>
            </p:cNvGrpSpPr>
            <p:nvPr/>
          </p:nvGrpSpPr>
          <p:grpSpPr bwMode="auto">
            <a:xfrm>
              <a:off x="3903" y="2158"/>
              <a:ext cx="109" cy="248"/>
              <a:chOff x="103" y="714"/>
              <a:chExt cx="530" cy="1173"/>
            </a:xfrm>
          </p:grpSpPr>
          <p:sp>
            <p:nvSpPr>
              <p:cNvPr id="48792" name="Oval 1844"/>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93" name="Freeform 1845"/>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73" name="Group 1846"/>
            <p:cNvGrpSpPr>
              <a:grpSpLocks/>
            </p:cNvGrpSpPr>
            <p:nvPr/>
          </p:nvGrpSpPr>
          <p:grpSpPr bwMode="auto">
            <a:xfrm>
              <a:off x="3999" y="2254"/>
              <a:ext cx="109" cy="248"/>
              <a:chOff x="103" y="714"/>
              <a:chExt cx="530" cy="1173"/>
            </a:xfrm>
          </p:grpSpPr>
          <p:sp>
            <p:nvSpPr>
              <p:cNvPr id="48790" name="Oval 1847"/>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91" name="Freeform 1848"/>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74" name="Group 1849"/>
            <p:cNvGrpSpPr>
              <a:grpSpLocks/>
            </p:cNvGrpSpPr>
            <p:nvPr/>
          </p:nvGrpSpPr>
          <p:grpSpPr bwMode="auto">
            <a:xfrm>
              <a:off x="3869" y="2276"/>
              <a:ext cx="109" cy="248"/>
              <a:chOff x="103" y="714"/>
              <a:chExt cx="530" cy="1173"/>
            </a:xfrm>
          </p:grpSpPr>
          <p:sp>
            <p:nvSpPr>
              <p:cNvPr id="48788" name="Oval 1850"/>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89" name="Freeform 1851"/>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75" name="Group 1852"/>
            <p:cNvGrpSpPr>
              <a:grpSpLocks/>
            </p:cNvGrpSpPr>
            <p:nvPr/>
          </p:nvGrpSpPr>
          <p:grpSpPr bwMode="auto">
            <a:xfrm rot="-220042">
              <a:off x="3645" y="2203"/>
              <a:ext cx="217" cy="217"/>
              <a:chOff x="811" y="1059"/>
              <a:chExt cx="529" cy="529"/>
            </a:xfrm>
          </p:grpSpPr>
          <p:sp>
            <p:nvSpPr>
              <p:cNvPr id="48785" name="AutoShape 1853"/>
              <p:cNvSpPr>
                <a:spLocks noChangeArrowheads="1"/>
              </p:cNvSpPr>
              <p:nvPr/>
            </p:nvSpPr>
            <p:spPr bwMode="auto">
              <a:xfrm rot="-10643116">
                <a:off x="811" y="1059"/>
                <a:ext cx="529" cy="5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391 w 21600"/>
                  <a:gd name="T13" fmla="*/ 0 h 21600"/>
                  <a:gd name="T14" fmla="*/ 12209 w 21600"/>
                  <a:gd name="T15" fmla="*/ 10453 h 21600"/>
                </a:gdLst>
                <a:ahLst/>
                <a:cxnLst>
                  <a:cxn ang="T8">
                    <a:pos x="T0" y="T1"/>
                  </a:cxn>
                  <a:cxn ang="T9">
                    <a:pos x="T2" y="T3"/>
                  </a:cxn>
                  <a:cxn ang="T10">
                    <a:pos x="T4" y="T5"/>
                  </a:cxn>
                  <a:cxn ang="T11">
                    <a:pos x="T6" y="T7"/>
                  </a:cxn>
                </a:cxnLst>
                <a:rect l="T12" t="T13" r="T14" b="T15"/>
                <a:pathLst>
                  <a:path w="21600" h="21600">
                    <a:moveTo>
                      <a:pt x="10803" y="10452"/>
                    </a:moveTo>
                    <a:cubicBezTo>
                      <a:pt x="10994" y="10454"/>
                      <a:pt x="11148" y="10609"/>
                      <a:pt x="11148" y="10800"/>
                    </a:cubicBezTo>
                    <a:cubicBezTo>
                      <a:pt x="11148" y="10992"/>
                      <a:pt x="10992" y="11148"/>
                      <a:pt x="10800" y="11148"/>
                    </a:cubicBezTo>
                    <a:cubicBezTo>
                      <a:pt x="10607" y="11148"/>
                      <a:pt x="10452" y="10992"/>
                      <a:pt x="10452" y="10800"/>
                    </a:cubicBezTo>
                    <a:cubicBezTo>
                      <a:pt x="10451" y="10609"/>
                      <a:pt x="10605" y="10454"/>
                      <a:pt x="10796" y="10452"/>
                    </a:cubicBezTo>
                    <a:lnTo>
                      <a:pt x="10675" y="0"/>
                    </a:lnTo>
                    <a:cubicBezTo>
                      <a:pt x="4760" y="68"/>
                      <a:pt x="-1" y="4883"/>
                      <a:pt x="0" y="10800"/>
                    </a:cubicBezTo>
                    <a:cubicBezTo>
                      <a:pt x="0" y="16764"/>
                      <a:pt x="4835" y="21600"/>
                      <a:pt x="10800" y="21600"/>
                    </a:cubicBezTo>
                    <a:cubicBezTo>
                      <a:pt x="16764" y="21600"/>
                      <a:pt x="21600" y="16764"/>
                      <a:pt x="21600" y="10800"/>
                    </a:cubicBezTo>
                    <a:cubicBezTo>
                      <a:pt x="21600" y="4883"/>
                      <a:pt x="16839" y="68"/>
                      <a:pt x="10924" y="0"/>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86" name="AutoShape 1854"/>
              <p:cNvSpPr>
                <a:spLocks noChangeArrowheads="1"/>
              </p:cNvSpPr>
              <p:nvPr/>
            </p:nvSpPr>
            <p:spPr bwMode="auto">
              <a:xfrm rot="-10643116">
                <a:off x="891" y="1139"/>
                <a:ext cx="369" cy="3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600 w 21600"/>
                  <a:gd name="T13" fmla="*/ 0 h 21600"/>
                  <a:gd name="T14" fmla="*/ 12000 w 21600"/>
                  <a:gd name="T15" fmla="*/ 10420 h 21600"/>
                </a:gdLst>
                <a:ahLst/>
                <a:cxnLst>
                  <a:cxn ang="T8">
                    <a:pos x="T0" y="T1"/>
                  </a:cxn>
                  <a:cxn ang="T9">
                    <a:pos x="T2" y="T3"/>
                  </a:cxn>
                  <a:cxn ang="T10">
                    <a:pos x="T4" y="T5"/>
                  </a:cxn>
                  <a:cxn ang="T11">
                    <a:pos x="T6" y="T7"/>
                  </a:cxn>
                </a:cxnLst>
                <a:rect l="T12" t="T13" r="T14" b="T15"/>
                <a:pathLst>
                  <a:path w="21600" h="21600">
                    <a:moveTo>
                      <a:pt x="10810" y="10418"/>
                    </a:moveTo>
                    <a:cubicBezTo>
                      <a:pt x="11017" y="10424"/>
                      <a:pt x="11182" y="10593"/>
                      <a:pt x="11182" y="10800"/>
                    </a:cubicBezTo>
                    <a:cubicBezTo>
                      <a:pt x="11182" y="11010"/>
                      <a:pt x="11010" y="11182"/>
                      <a:pt x="10800" y="11182"/>
                    </a:cubicBezTo>
                    <a:cubicBezTo>
                      <a:pt x="10589" y="11182"/>
                      <a:pt x="10418" y="11010"/>
                      <a:pt x="10418" y="10800"/>
                    </a:cubicBezTo>
                    <a:cubicBezTo>
                      <a:pt x="10417" y="10593"/>
                      <a:pt x="10582" y="10424"/>
                      <a:pt x="10789" y="10418"/>
                    </a:cubicBezTo>
                    <a:lnTo>
                      <a:pt x="10489" y="4"/>
                    </a:lnTo>
                    <a:cubicBezTo>
                      <a:pt x="4647" y="172"/>
                      <a:pt x="-1" y="4956"/>
                      <a:pt x="0" y="10800"/>
                    </a:cubicBezTo>
                    <a:cubicBezTo>
                      <a:pt x="0" y="16764"/>
                      <a:pt x="4835" y="21600"/>
                      <a:pt x="10800" y="21600"/>
                    </a:cubicBezTo>
                    <a:cubicBezTo>
                      <a:pt x="16764" y="21600"/>
                      <a:pt x="21600" y="16764"/>
                      <a:pt x="21600" y="10800"/>
                    </a:cubicBezTo>
                    <a:cubicBezTo>
                      <a:pt x="21600" y="4956"/>
                      <a:pt x="16952" y="172"/>
                      <a:pt x="11110" y="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87" name="AutoShape 1855"/>
              <p:cNvSpPr>
                <a:spLocks noChangeArrowheads="1"/>
              </p:cNvSpPr>
              <p:nvPr/>
            </p:nvSpPr>
            <p:spPr bwMode="auto">
              <a:xfrm rot="-10643116">
                <a:off x="958" y="1206"/>
                <a:ext cx="235" cy="2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0019 w 21600"/>
                  <a:gd name="T13" fmla="*/ 0 h 21600"/>
                  <a:gd name="T14" fmla="*/ 11581 w 21600"/>
                  <a:gd name="T15" fmla="*/ 9559 h 21600"/>
                </a:gdLst>
                <a:ahLst/>
                <a:cxnLst>
                  <a:cxn ang="T8">
                    <a:pos x="T0" y="T1"/>
                  </a:cxn>
                  <a:cxn ang="T9">
                    <a:pos x="T2" y="T3"/>
                  </a:cxn>
                  <a:cxn ang="T10">
                    <a:pos x="T4" y="T5"/>
                  </a:cxn>
                  <a:cxn ang="T11">
                    <a:pos x="T6" y="T7"/>
                  </a:cxn>
                </a:cxnLst>
                <a:rect l="T12" t="T13" r="T14" b="T15"/>
                <a:pathLst>
                  <a:path w="21600" h="21600">
                    <a:moveTo>
                      <a:pt x="10880" y="9554"/>
                    </a:moveTo>
                    <a:cubicBezTo>
                      <a:pt x="11537" y="9597"/>
                      <a:pt x="12048" y="10142"/>
                      <a:pt x="12048" y="10800"/>
                    </a:cubicBezTo>
                    <a:cubicBezTo>
                      <a:pt x="12048" y="11489"/>
                      <a:pt x="11489" y="12048"/>
                      <a:pt x="10800" y="12048"/>
                    </a:cubicBezTo>
                    <a:cubicBezTo>
                      <a:pt x="10110" y="12048"/>
                      <a:pt x="9552" y="11489"/>
                      <a:pt x="9552" y="10800"/>
                    </a:cubicBezTo>
                    <a:cubicBezTo>
                      <a:pt x="9551" y="10142"/>
                      <a:pt x="10062" y="9597"/>
                      <a:pt x="10719" y="9554"/>
                    </a:cubicBezTo>
                    <a:lnTo>
                      <a:pt x="10099" y="22"/>
                    </a:lnTo>
                    <a:cubicBezTo>
                      <a:pt x="4418" y="392"/>
                      <a:pt x="-1" y="5107"/>
                      <a:pt x="0" y="10800"/>
                    </a:cubicBezTo>
                    <a:cubicBezTo>
                      <a:pt x="0" y="16764"/>
                      <a:pt x="4835" y="21600"/>
                      <a:pt x="10800" y="21600"/>
                    </a:cubicBezTo>
                    <a:cubicBezTo>
                      <a:pt x="16764" y="21600"/>
                      <a:pt x="21600" y="16764"/>
                      <a:pt x="21600" y="10800"/>
                    </a:cubicBezTo>
                    <a:cubicBezTo>
                      <a:pt x="21600" y="5107"/>
                      <a:pt x="17181" y="392"/>
                      <a:pt x="11500" y="22"/>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76" name="Group 1856"/>
            <p:cNvGrpSpPr>
              <a:grpSpLocks/>
            </p:cNvGrpSpPr>
            <p:nvPr/>
          </p:nvGrpSpPr>
          <p:grpSpPr bwMode="auto">
            <a:xfrm>
              <a:off x="3360" y="1584"/>
              <a:ext cx="109" cy="248"/>
              <a:chOff x="103" y="714"/>
              <a:chExt cx="530" cy="1173"/>
            </a:xfrm>
          </p:grpSpPr>
          <p:sp>
            <p:nvSpPr>
              <p:cNvPr id="48783" name="Oval 1857"/>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84" name="Freeform 1858"/>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77" name="Group 1859"/>
            <p:cNvGrpSpPr>
              <a:grpSpLocks/>
            </p:cNvGrpSpPr>
            <p:nvPr/>
          </p:nvGrpSpPr>
          <p:grpSpPr bwMode="auto">
            <a:xfrm>
              <a:off x="2688" y="1680"/>
              <a:ext cx="109" cy="248"/>
              <a:chOff x="103" y="714"/>
              <a:chExt cx="530" cy="1173"/>
            </a:xfrm>
          </p:grpSpPr>
          <p:sp>
            <p:nvSpPr>
              <p:cNvPr id="48781" name="Oval 1860"/>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82" name="Freeform 1861"/>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778" name="Group 1862"/>
            <p:cNvGrpSpPr>
              <a:grpSpLocks/>
            </p:cNvGrpSpPr>
            <p:nvPr/>
          </p:nvGrpSpPr>
          <p:grpSpPr bwMode="auto">
            <a:xfrm>
              <a:off x="2400" y="1728"/>
              <a:ext cx="109" cy="248"/>
              <a:chOff x="103" y="714"/>
              <a:chExt cx="530" cy="1173"/>
            </a:xfrm>
          </p:grpSpPr>
          <p:sp>
            <p:nvSpPr>
              <p:cNvPr id="48779" name="Oval 1863"/>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80" name="Freeform 1864"/>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
        <p:nvSpPr>
          <p:cNvPr id="877385" name="Text Box 1865"/>
          <p:cNvSpPr txBox="1">
            <a:spLocks noChangeArrowheads="1"/>
          </p:cNvSpPr>
          <p:nvPr/>
        </p:nvSpPr>
        <p:spPr bwMode="auto">
          <a:xfrm>
            <a:off x="838200" y="1622425"/>
            <a:ext cx="1641475" cy="366713"/>
          </a:xfrm>
          <a:prstGeom prst="rect">
            <a:avLst/>
          </a:prstGeom>
          <a:noFill/>
          <a:ln w="9525">
            <a:noFill/>
            <a:miter lim="800000"/>
            <a:headEnd/>
            <a:tailEnd/>
          </a:ln>
          <a:effectLst/>
        </p:spPr>
        <p:txBody>
          <a:bodyPr>
            <a:spAutoFit/>
          </a:bodyPr>
          <a:lstStyle/>
          <a:p>
            <a:pPr>
              <a:spcBef>
                <a:spcPct val="50000"/>
              </a:spcBef>
              <a:defRPr/>
            </a:pPr>
            <a:r>
              <a:rPr lang="fa-IR" b="1">
                <a:solidFill>
                  <a:srgbClr val="000066"/>
                </a:solidFill>
                <a:effectLst>
                  <a:outerShdw blurRad="38100" dist="38100" dir="2700000" algn="tl">
                    <a:srgbClr val="C0C0C0"/>
                  </a:outerShdw>
                </a:effectLst>
              </a:rPr>
              <a:t>سازمان</a:t>
            </a:r>
            <a:endParaRPr lang="en-US" b="1">
              <a:solidFill>
                <a:srgbClr val="000066"/>
              </a:solidFill>
              <a:effectLst>
                <a:outerShdw blurRad="38100" dist="38100" dir="2700000" algn="tl">
                  <a:srgbClr val="C0C0C0"/>
                </a:outerShdw>
              </a:effectLst>
            </a:endParaRPr>
          </a:p>
        </p:txBody>
      </p:sp>
      <p:grpSp>
        <p:nvGrpSpPr>
          <p:cNvPr id="877387" name="Group 1866"/>
          <p:cNvGrpSpPr>
            <a:grpSpLocks/>
          </p:cNvGrpSpPr>
          <p:nvPr/>
        </p:nvGrpSpPr>
        <p:grpSpPr bwMode="auto">
          <a:xfrm>
            <a:off x="5562600" y="4046538"/>
            <a:ext cx="808038" cy="603250"/>
            <a:chOff x="3549" y="2048"/>
            <a:chExt cx="517" cy="380"/>
          </a:xfrm>
        </p:grpSpPr>
        <p:grpSp>
          <p:nvGrpSpPr>
            <p:cNvPr id="48643" name="Group 1867"/>
            <p:cNvGrpSpPr>
              <a:grpSpLocks/>
            </p:cNvGrpSpPr>
            <p:nvPr/>
          </p:nvGrpSpPr>
          <p:grpSpPr bwMode="auto">
            <a:xfrm>
              <a:off x="3876" y="2119"/>
              <a:ext cx="190" cy="173"/>
              <a:chOff x="0" y="888"/>
              <a:chExt cx="588" cy="514"/>
            </a:xfrm>
          </p:grpSpPr>
          <p:sp>
            <p:nvSpPr>
              <p:cNvPr id="877388" name="Freeform 1868"/>
              <p:cNvSpPr>
                <a:spLocks/>
              </p:cNvSpPr>
              <p:nvPr/>
            </p:nvSpPr>
            <p:spPr bwMode="auto">
              <a:xfrm>
                <a:off x="0" y="888"/>
                <a:ext cx="588" cy="514"/>
              </a:xfrm>
              <a:custGeom>
                <a:avLst/>
                <a:gdLst/>
                <a:ahLst/>
                <a:cxnLst>
                  <a:cxn ang="0">
                    <a:pos x="6" y="513"/>
                  </a:cxn>
                  <a:cxn ang="0">
                    <a:pos x="0" y="489"/>
                  </a:cxn>
                  <a:cxn ang="0">
                    <a:pos x="72" y="351"/>
                  </a:cxn>
                  <a:cxn ang="0">
                    <a:pos x="74" y="0"/>
                  </a:cxn>
                  <a:cxn ang="0">
                    <a:pos x="515" y="0"/>
                  </a:cxn>
                  <a:cxn ang="0">
                    <a:pos x="516" y="351"/>
                  </a:cxn>
                  <a:cxn ang="0">
                    <a:pos x="588" y="489"/>
                  </a:cxn>
                  <a:cxn ang="0">
                    <a:pos x="579" y="511"/>
                  </a:cxn>
                  <a:cxn ang="0">
                    <a:pos x="6" y="513"/>
                  </a:cxn>
                </a:cxnLst>
                <a:rect l="0" t="0" r="r" b="b"/>
                <a:pathLst>
                  <a:path w="588" h="513">
                    <a:moveTo>
                      <a:pt x="6" y="513"/>
                    </a:moveTo>
                    <a:lnTo>
                      <a:pt x="0" y="489"/>
                    </a:lnTo>
                    <a:lnTo>
                      <a:pt x="72" y="351"/>
                    </a:lnTo>
                    <a:lnTo>
                      <a:pt x="74" y="0"/>
                    </a:lnTo>
                    <a:lnTo>
                      <a:pt x="515" y="0"/>
                    </a:lnTo>
                    <a:lnTo>
                      <a:pt x="516" y="351"/>
                    </a:lnTo>
                    <a:lnTo>
                      <a:pt x="588" y="489"/>
                    </a:lnTo>
                    <a:lnTo>
                      <a:pt x="579" y="511"/>
                    </a:lnTo>
                    <a:lnTo>
                      <a:pt x="6" y="513"/>
                    </a:lnTo>
                    <a:close/>
                  </a:path>
                </a:pathLst>
              </a:custGeom>
              <a:solidFill>
                <a:srgbClr val="CCCCCC"/>
              </a:solidFill>
              <a:ln w="3175">
                <a:solidFill>
                  <a:srgbClr val="808080"/>
                </a:solidFill>
                <a:round/>
                <a:headEnd/>
                <a:tailEnd/>
              </a:ln>
              <a:effectLst>
                <a:outerShdw dist="17961" dir="2700000" algn="ctr" rotWithShape="0">
                  <a:schemeClr val="bg2">
                    <a:alpha val="50000"/>
                  </a:schemeClr>
                </a:outerShdw>
              </a:effectLst>
            </p:spPr>
            <p:txBody>
              <a:bodyPr/>
              <a:lstStyle/>
              <a:p>
                <a:pPr>
                  <a:defRPr/>
                </a:pPr>
                <a:endParaRPr lang="fa-IR"/>
              </a:p>
            </p:txBody>
          </p:sp>
          <p:sp>
            <p:nvSpPr>
              <p:cNvPr id="48655" name="Freeform 1869"/>
              <p:cNvSpPr>
                <a:spLocks/>
              </p:cNvSpPr>
              <p:nvPr/>
            </p:nvSpPr>
            <p:spPr bwMode="auto">
              <a:xfrm>
                <a:off x="0" y="1378"/>
                <a:ext cx="588" cy="24"/>
              </a:xfrm>
              <a:custGeom>
                <a:avLst/>
                <a:gdLst>
                  <a:gd name="T0" fmla="*/ 6 w 588"/>
                  <a:gd name="T1" fmla="*/ 24 h 24"/>
                  <a:gd name="T2" fmla="*/ 0 w 588"/>
                  <a:gd name="T3" fmla="*/ 0 h 24"/>
                  <a:gd name="T4" fmla="*/ 588 w 588"/>
                  <a:gd name="T5" fmla="*/ 0 h 24"/>
                  <a:gd name="T6" fmla="*/ 579 w 588"/>
                  <a:gd name="T7" fmla="*/ 22 h 24"/>
                  <a:gd name="T8" fmla="*/ 6 w 588"/>
                  <a:gd name="T9" fmla="*/ 24 h 24"/>
                  <a:gd name="T10" fmla="*/ 0 60000 65536"/>
                  <a:gd name="T11" fmla="*/ 0 60000 65536"/>
                  <a:gd name="T12" fmla="*/ 0 60000 65536"/>
                  <a:gd name="T13" fmla="*/ 0 60000 65536"/>
                  <a:gd name="T14" fmla="*/ 0 60000 65536"/>
                  <a:gd name="T15" fmla="*/ 0 w 588"/>
                  <a:gd name="T16" fmla="*/ 0 h 24"/>
                  <a:gd name="T17" fmla="*/ 588 w 588"/>
                  <a:gd name="T18" fmla="*/ 24 h 24"/>
                </a:gdLst>
                <a:ahLst/>
                <a:cxnLst>
                  <a:cxn ang="T10">
                    <a:pos x="T0" y="T1"/>
                  </a:cxn>
                  <a:cxn ang="T11">
                    <a:pos x="T2" y="T3"/>
                  </a:cxn>
                  <a:cxn ang="T12">
                    <a:pos x="T4" y="T5"/>
                  </a:cxn>
                  <a:cxn ang="T13">
                    <a:pos x="T6" y="T7"/>
                  </a:cxn>
                  <a:cxn ang="T14">
                    <a:pos x="T8" y="T9"/>
                  </a:cxn>
                </a:cxnLst>
                <a:rect l="T15" t="T16" r="T17" b="T18"/>
                <a:pathLst>
                  <a:path w="588" h="24">
                    <a:moveTo>
                      <a:pt x="6" y="24"/>
                    </a:moveTo>
                    <a:lnTo>
                      <a:pt x="0" y="0"/>
                    </a:lnTo>
                    <a:lnTo>
                      <a:pt x="588" y="0"/>
                    </a:lnTo>
                    <a:lnTo>
                      <a:pt x="579" y="22"/>
                    </a:lnTo>
                    <a:lnTo>
                      <a:pt x="6" y="2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56" name="Freeform 1870"/>
              <p:cNvSpPr>
                <a:spLocks/>
              </p:cNvSpPr>
              <p:nvPr/>
            </p:nvSpPr>
            <p:spPr bwMode="auto">
              <a:xfrm>
                <a:off x="85" y="902"/>
                <a:ext cx="417" cy="308"/>
              </a:xfrm>
              <a:custGeom>
                <a:avLst/>
                <a:gdLst>
                  <a:gd name="T0" fmla="*/ 390 w 420"/>
                  <a:gd name="T1" fmla="*/ 0 h 308"/>
                  <a:gd name="T2" fmla="*/ 0 w 420"/>
                  <a:gd name="T3" fmla="*/ 0 h 308"/>
                  <a:gd name="T4" fmla="*/ 1 w 420"/>
                  <a:gd name="T5" fmla="*/ 308 h 308"/>
                  <a:gd name="T6" fmla="*/ 390 w 420"/>
                  <a:gd name="T7" fmla="*/ 308 h 308"/>
                  <a:gd name="T8" fmla="*/ 390 w 420"/>
                  <a:gd name="T9" fmla="*/ 0 h 308"/>
                  <a:gd name="T10" fmla="*/ 0 60000 65536"/>
                  <a:gd name="T11" fmla="*/ 0 60000 65536"/>
                  <a:gd name="T12" fmla="*/ 0 60000 65536"/>
                  <a:gd name="T13" fmla="*/ 0 60000 65536"/>
                  <a:gd name="T14" fmla="*/ 0 60000 65536"/>
                  <a:gd name="T15" fmla="*/ 0 w 420"/>
                  <a:gd name="T16" fmla="*/ 0 h 308"/>
                  <a:gd name="T17" fmla="*/ 420 w 420"/>
                  <a:gd name="T18" fmla="*/ 308 h 308"/>
                </a:gdLst>
                <a:ahLst/>
                <a:cxnLst>
                  <a:cxn ang="T10">
                    <a:pos x="T0" y="T1"/>
                  </a:cxn>
                  <a:cxn ang="T11">
                    <a:pos x="T2" y="T3"/>
                  </a:cxn>
                  <a:cxn ang="T12">
                    <a:pos x="T4" y="T5"/>
                  </a:cxn>
                  <a:cxn ang="T13">
                    <a:pos x="T6" y="T7"/>
                  </a:cxn>
                  <a:cxn ang="T14">
                    <a:pos x="T8" y="T9"/>
                  </a:cxn>
                </a:cxnLst>
                <a:rect l="T15" t="T16" r="T17" b="T18"/>
                <a:pathLst>
                  <a:path w="420" h="308">
                    <a:moveTo>
                      <a:pt x="420" y="0"/>
                    </a:moveTo>
                    <a:lnTo>
                      <a:pt x="0" y="0"/>
                    </a:lnTo>
                    <a:lnTo>
                      <a:pt x="1" y="308"/>
                    </a:lnTo>
                    <a:lnTo>
                      <a:pt x="420" y="308"/>
                    </a:lnTo>
                    <a:lnTo>
                      <a:pt x="420" y="0"/>
                    </a:lnTo>
                    <a:close/>
                  </a:path>
                </a:pathLst>
              </a:custGeom>
              <a:gradFill rotWithShape="1">
                <a:gsLst>
                  <a:gs pos="0">
                    <a:schemeClr val="tx1"/>
                  </a:gs>
                  <a:gs pos="100000">
                    <a:srgbClr val="333333"/>
                  </a:gs>
                </a:gsLst>
                <a:lin ang="2700000" scaled="1"/>
              </a:gradFill>
              <a:ln w="6350">
                <a:solidFill>
                  <a:srgbClr val="666666">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57" name="Freeform 1871"/>
              <p:cNvSpPr>
                <a:spLocks/>
              </p:cNvSpPr>
              <p:nvPr/>
            </p:nvSpPr>
            <p:spPr bwMode="auto">
              <a:xfrm>
                <a:off x="70" y="1236"/>
                <a:ext cx="448" cy="7"/>
              </a:xfrm>
              <a:custGeom>
                <a:avLst/>
                <a:gdLst>
                  <a:gd name="T0" fmla="*/ 0 w 448"/>
                  <a:gd name="T1" fmla="*/ 6 h 7"/>
                  <a:gd name="T2" fmla="*/ 3 w 448"/>
                  <a:gd name="T3" fmla="*/ 0 h 7"/>
                  <a:gd name="T4" fmla="*/ 445 w 448"/>
                  <a:gd name="T5" fmla="*/ 0 h 7"/>
                  <a:gd name="T6" fmla="*/ 448 w 448"/>
                  <a:gd name="T7" fmla="*/ 7 h 7"/>
                  <a:gd name="T8" fmla="*/ 0 w 448"/>
                  <a:gd name="T9" fmla="*/ 6 h 7"/>
                  <a:gd name="T10" fmla="*/ 0 60000 65536"/>
                  <a:gd name="T11" fmla="*/ 0 60000 65536"/>
                  <a:gd name="T12" fmla="*/ 0 60000 65536"/>
                  <a:gd name="T13" fmla="*/ 0 60000 65536"/>
                  <a:gd name="T14" fmla="*/ 0 60000 65536"/>
                  <a:gd name="T15" fmla="*/ 0 w 448"/>
                  <a:gd name="T16" fmla="*/ 0 h 7"/>
                  <a:gd name="T17" fmla="*/ 448 w 448"/>
                  <a:gd name="T18" fmla="*/ 7 h 7"/>
                </a:gdLst>
                <a:ahLst/>
                <a:cxnLst>
                  <a:cxn ang="T10">
                    <a:pos x="T0" y="T1"/>
                  </a:cxn>
                  <a:cxn ang="T11">
                    <a:pos x="T2" y="T3"/>
                  </a:cxn>
                  <a:cxn ang="T12">
                    <a:pos x="T4" y="T5"/>
                  </a:cxn>
                  <a:cxn ang="T13">
                    <a:pos x="T6" y="T7"/>
                  </a:cxn>
                  <a:cxn ang="T14">
                    <a:pos x="T8" y="T9"/>
                  </a:cxn>
                </a:cxnLst>
                <a:rect l="T15" t="T16" r="T17" b="T18"/>
                <a:pathLst>
                  <a:path w="448" h="7">
                    <a:moveTo>
                      <a:pt x="0" y="6"/>
                    </a:moveTo>
                    <a:lnTo>
                      <a:pt x="3" y="0"/>
                    </a:lnTo>
                    <a:lnTo>
                      <a:pt x="445" y="0"/>
                    </a:lnTo>
                    <a:lnTo>
                      <a:pt x="448" y="7"/>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8658" name="Group 1872"/>
              <p:cNvGrpSpPr>
                <a:grpSpLocks/>
              </p:cNvGrpSpPr>
              <p:nvPr/>
            </p:nvGrpSpPr>
            <p:grpSpPr bwMode="auto">
              <a:xfrm>
                <a:off x="55" y="1252"/>
                <a:ext cx="485" cy="84"/>
                <a:chOff x="55" y="1252"/>
                <a:chExt cx="485" cy="84"/>
              </a:xfrm>
            </p:grpSpPr>
            <p:sp>
              <p:nvSpPr>
                <p:cNvPr id="48660" name="Rectangle 1873"/>
                <p:cNvSpPr>
                  <a:spLocks noChangeArrowheads="1"/>
                </p:cNvSpPr>
                <p:nvPr/>
              </p:nvSpPr>
              <p:spPr bwMode="auto">
                <a:xfrm>
                  <a:off x="80" y="1252"/>
                  <a:ext cx="17"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1" name="Rectangle 1874"/>
                <p:cNvSpPr>
                  <a:spLocks noChangeArrowheads="1"/>
                </p:cNvSpPr>
                <p:nvPr/>
              </p:nvSpPr>
              <p:spPr bwMode="auto">
                <a:xfrm>
                  <a:off x="10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2" name="Rectangle 1875"/>
                <p:cNvSpPr>
                  <a:spLocks noChangeArrowheads="1"/>
                </p:cNvSpPr>
                <p:nvPr/>
              </p:nvSpPr>
              <p:spPr bwMode="auto">
                <a:xfrm>
                  <a:off x="12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3" name="Rectangle 1876"/>
                <p:cNvSpPr>
                  <a:spLocks noChangeArrowheads="1"/>
                </p:cNvSpPr>
                <p:nvPr/>
              </p:nvSpPr>
              <p:spPr bwMode="auto">
                <a:xfrm>
                  <a:off x="154"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4" name="Rectangle 1877"/>
                <p:cNvSpPr>
                  <a:spLocks noChangeArrowheads="1"/>
                </p:cNvSpPr>
                <p:nvPr/>
              </p:nvSpPr>
              <p:spPr bwMode="auto">
                <a:xfrm>
                  <a:off x="181"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5" name="Rectangle 1878"/>
                <p:cNvSpPr>
                  <a:spLocks noChangeArrowheads="1"/>
                </p:cNvSpPr>
                <p:nvPr/>
              </p:nvSpPr>
              <p:spPr bwMode="auto">
                <a:xfrm>
                  <a:off x="208"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6" name="Rectangle 1879"/>
                <p:cNvSpPr>
                  <a:spLocks noChangeArrowheads="1"/>
                </p:cNvSpPr>
                <p:nvPr/>
              </p:nvSpPr>
              <p:spPr bwMode="auto">
                <a:xfrm>
                  <a:off x="23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7" name="Rectangle 1880"/>
                <p:cNvSpPr>
                  <a:spLocks noChangeArrowheads="1"/>
                </p:cNvSpPr>
                <p:nvPr/>
              </p:nvSpPr>
              <p:spPr bwMode="auto">
                <a:xfrm>
                  <a:off x="26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8" name="Rectangle 1881"/>
                <p:cNvSpPr>
                  <a:spLocks noChangeArrowheads="1"/>
                </p:cNvSpPr>
                <p:nvPr/>
              </p:nvSpPr>
              <p:spPr bwMode="auto">
                <a:xfrm>
                  <a:off x="292"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69" name="Rectangle 1882"/>
                <p:cNvSpPr>
                  <a:spLocks noChangeArrowheads="1"/>
                </p:cNvSpPr>
                <p:nvPr/>
              </p:nvSpPr>
              <p:spPr bwMode="auto">
                <a:xfrm>
                  <a:off x="319"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0" name="Rectangle 1883"/>
                <p:cNvSpPr>
                  <a:spLocks noChangeArrowheads="1"/>
                </p:cNvSpPr>
                <p:nvPr/>
              </p:nvSpPr>
              <p:spPr bwMode="auto">
                <a:xfrm>
                  <a:off x="346"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1" name="Rectangle 1884"/>
                <p:cNvSpPr>
                  <a:spLocks noChangeArrowheads="1"/>
                </p:cNvSpPr>
                <p:nvPr/>
              </p:nvSpPr>
              <p:spPr bwMode="auto">
                <a:xfrm>
                  <a:off x="375"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2" name="Rectangle 1885"/>
                <p:cNvSpPr>
                  <a:spLocks noChangeArrowheads="1"/>
                </p:cNvSpPr>
                <p:nvPr/>
              </p:nvSpPr>
              <p:spPr bwMode="auto">
                <a:xfrm>
                  <a:off x="403"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3" name="Rectangle 1886"/>
                <p:cNvSpPr>
                  <a:spLocks noChangeArrowheads="1"/>
                </p:cNvSpPr>
                <p:nvPr/>
              </p:nvSpPr>
              <p:spPr bwMode="auto">
                <a:xfrm>
                  <a:off x="430"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4" name="Rectangle 1887"/>
                <p:cNvSpPr>
                  <a:spLocks noChangeArrowheads="1"/>
                </p:cNvSpPr>
                <p:nvPr/>
              </p:nvSpPr>
              <p:spPr bwMode="auto">
                <a:xfrm>
                  <a:off x="483" y="1252"/>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5" name="Rectangle 1888"/>
                <p:cNvSpPr>
                  <a:spLocks noChangeArrowheads="1"/>
                </p:cNvSpPr>
                <p:nvPr/>
              </p:nvSpPr>
              <p:spPr bwMode="auto">
                <a:xfrm>
                  <a:off x="457" y="1252"/>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6" name="Rectangle 1889"/>
                <p:cNvSpPr>
                  <a:spLocks noChangeArrowheads="1"/>
                </p:cNvSpPr>
                <p:nvPr/>
              </p:nvSpPr>
              <p:spPr bwMode="auto">
                <a:xfrm>
                  <a:off x="75" y="1266"/>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7" name="Rectangle 1890"/>
                <p:cNvSpPr>
                  <a:spLocks noChangeArrowheads="1"/>
                </p:cNvSpPr>
                <p:nvPr/>
              </p:nvSpPr>
              <p:spPr bwMode="auto">
                <a:xfrm>
                  <a:off x="11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8" name="Rectangle 1891"/>
                <p:cNvSpPr>
                  <a:spLocks noChangeArrowheads="1"/>
                </p:cNvSpPr>
                <p:nvPr/>
              </p:nvSpPr>
              <p:spPr bwMode="auto">
                <a:xfrm>
                  <a:off x="141"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79" name="Rectangle 1892"/>
                <p:cNvSpPr>
                  <a:spLocks noChangeArrowheads="1"/>
                </p:cNvSpPr>
                <p:nvPr/>
              </p:nvSpPr>
              <p:spPr bwMode="auto">
                <a:xfrm>
                  <a:off x="1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0" name="Rectangle 1893"/>
                <p:cNvSpPr>
                  <a:spLocks noChangeArrowheads="1"/>
                </p:cNvSpPr>
                <p:nvPr/>
              </p:nvSpPr>
              <p:spPr bwMode="auto">
                <a:xfrm>
                  <a:off x="19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1" name="Rectangle 1894"/>
                <p:cNvSpPr>
                  <a:spLocks noChangeArrowheads="1"/>
                </p:cNvSpPr>
                <p:nvPr/>
              </p:nvSpPr>
              <p:spPr bwMode="auto">
                <a:xfrm>
                  <a:off x="22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2" name="Rectangle 1895"/>
                <p:cNvSpPr>
                  <a:spLocks noChangeArrowheads="1"/>
                </p:cNvSpPr>
                <p:nvPr/>
              </p:nvSpPr>
              <p:spPr bwMode="auto">
                <a:xfrm>
                  <a:off x="24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3" name="Rectangle 1896"/>
                <p:cNvSpPr>
                  <a:spLocks noChangeArrowheads="1"/>
                </p:cNvSpPr>
                <p:nvPr/>
              </p:nvSpPr>
              <p:spPr bwMode="auto">
                <a:xfrm>
                  <a:off x="276"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4" name="Rectangle 1897"/>
                <p:cNvSpPr>
                  <a:spLocks noChangeArrowheads="1"/>
                </p:cNvSpPr>
                <p:nvPr/>
              </p:nvSpPr>
              <p:spPr bwMode="auto">
                <a:xfrm>
                  <a:off x="303"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5" name="Rectangle 1898"/>
                <p:cNvSpPr>
                  <a:spLocks noChangeArrowheads="1"/>
                </p:cNvSpPr>
                <p:nvPr/>
              </p:nvSpPr>
              <p:spPr bwMode="auto">
                <a:xfrm>
                  <a:off x="330"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6" name="Rectangle 1899"/>
                <p:cNvSpPr>
                  <a:spLocks noChangeArrowheads="1"/>
                </p:cNvSpPr>
                <p:nvPr/>
              </p:nvSpPr>
              <p:spPr bwMode="auto">
                <a:xfrm>
                  <a:off x="357"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7" name="Rectangle 1900"/>
                <p:cNvSpPr>
                  <a:spLocks noChangeArrowheads="1"/>
                </p:cNvSpPr>
                <p:nvPr/>
              </p:nvSpPr>
              <p:spPr bwMode="auto">
                <a:xfrm>
                  <a:off x="38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8" name="Rectangle 1901"/>
                <p:cNvSpPr>
                  <a:spLocks noChangeArrowheads="1"/>
                </p:cNvSpPr>
                <p:nvPr/>
              </p:nvSpPr>
              <p:spPr bwMode="auto">
                <a:xfrm>
                  <a:off x="412"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89" name="Rectangle 1902"/>
                <p:cNvSpPr>
                  <a:spLocks noChangeArrowheads="1"/>
                </p:cNvSpPr>
                <p:nvPr/>
              </p:nvSpPr>
              <p:spPr bwMode="auto">
                <a:xfrm>
                  <a:off x="439"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0" name="Rectangle 1903"/>
                <p:cNvSpPr>
                  <a:spLocks noChangeArrowheads="1"/>
                </p:cNvSpPr>
                <p:nvPr/>
              </p:nvSpPr>
              <p:spPr bwMode="auto">
                <a:xfrm>
                  <a:off x="494"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1" name="Rectangle 1904"/>
                <p:cNvSpPr>
                  <a:spLocks noChangeArrowheads="1"/>
                </p:cNvSpPr>
                <p:nvPr/>
              </p:nvSpPr>
              <p:spPr bwMode="auto">
                <a:xfrm>
                  <a:off x="468" y="1266"/>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2" name="Rectangle 1905"/>
                <p:cNvSpPr>
                  <a:spLocks noChangeArrowheads="1"/>
                </p:cNvSpPr>
                <p:nvPr/>
              </p:nvSpPr>
              <p:spPr bwMode="auto">
                <a:xfrm>
                  <a:off x="70"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3" name="Rectangle 1906"/>
                <p:cNvSpPr>
                  <a:spLocks noChangeArrowheads="1"/>
                </p:cNvSpPr>
                <p:nvPr/>
              </p:nvSpPr>
              <p:spPr bwMode="auto">
                <a:xfrm>
                  <a:off x="103"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4" name="Rectangle 1907"/>
                <p:cNvSpPr>
                  <a:spLocks noChangeArrowheads="1"/>
                </p:cNvSpPr>
                <p:nvPr/>
              </p:nvSpPr>
              <p:spPr bwMode="auto">
                <a:xfrm>
                  <a:off x="130"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5" name="Rectangle 1908"/>
                <p:cNvSpPr>
                  <a:spLocks noChangeArrowheads="1"/>
                </p:cNvSpPr>
                <p:nvPr/>
              </p:nvSpPr>
              <p:spPr bwMode="auto">
                <a:xfrm>
                  <a:off x="15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6" name="Rectangle 1909"/>
                <p:cNvSpPr>
                  <a:spLocks noChangeArrowheads="1"/>
                </p:cNvSpPr>
                <p:nvPr/>
              </p:nvSpPr>
              <p:spPr bwMode="auto">
                <a:xfrm>
                  <a:off x="18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7" name="Rectangle 1910"/>
                <p:cNvSpPr>
                  <a:spLocks noChangeArrowheads="1"/>
                </p:cNvSpPr>
                <p:nvPr/>
              </p:nvSpPr>
              <p:spPr bwMode="auto">
                <a:xfrm>
                  <a:off x="21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8" name="Rectangle 1911"/>
                <p:cNvSpPr>
                  <a:spLocks noChangeArrowheads="1"/>
                </p:cNvSpPr>
                <p:nvPr/>
              </p:nvSpPr>
              <p:spPr bwMode="auto">
                <a:xfrm>
                  <a:off x="23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99" name="Rectangle 1912"/>
                <p:cNvSpPr>
                  <a:spLocks noChangeArrowheads="1"/>
                </p:cNvSpPr>
                <p:nvPr/>
              </p:nvSpPr>
              <p:spPr bwMode="auto">
                <a:xfrm>
                  <a:off x="26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0" name="Rectangle 1913"/>
                <p:cNvSpPr>
                  <a:spLocks noChangeArrowheads="1"/>
                </p:cNvSpPr>
                <p:nvPr/>
              </p:nvSpPr>
              <p:spPr bwMode="auto">
                <a:xfrm>
                  <a:off x="29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1" name="Rectangle 1914"/>
                <p:cNvSpPr>
                  <a:spLocks noChangeArrowheads="1"/>
                </p:cNvSpPr>
                <p:nvPr/>
              </p:nvSpPr>
              <p:spPr bwMode="auto">
                <a:xfrm>
                  <a:off x="319"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2" name="Rectangle 1915"/>
                <p:cNvSpPr>
                  <a:spLocks noChangeArrowheads="1"/>
                </p:cNvSpPr>
                <p:nvPr/>
              </p:nvSpPr>
              <p:spPr bwMode="auto">
                <a:xfrm>
                  <a:off x="345"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3" name="Rectangle 1916"/>
                <p:cNvSpPr>
                  <a:spLocks noChangeArrowheads="1"/>
                </p:cNvSpPr>
                <p:nvPr/>
              </p:nvSpPr>
              <p:spPr bwMode="auto">
                <a:xfrm>
                  <a:off x="372"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4" name="Rectangle 1917"/>
                <p:cNvSpPr>
                  <a:spLocks noChangeArrowheads="1"/>
                </p:cNvSpPr>
                <p:nvPr/>
              </p:nvSpPr>
              <p:spPr bwMode="auto">
                <a:xfrm>
                  <a:off x="397"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5" name="Rectangle 1918"/>
                <p:cNvSpPr>
                  <a:spLocks noChangeArrowheads="1"/>
                </p:cNvSpPr>
                <p:nvPr/>
              </p:nvSpPr>
              <p:spPr bwMode="auto">
                <a:xfrm>
                  <a:off x="424" y="128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6" name="Rectangle 1919"/>
                <p:cNvSpPr>
                  <a:spLocks noChangeArrowheads="1"/>
                </p:cNvSpPr>
                <p:nvPr/>
              </p:nvSpPr>
              <p:spPr bwMode="auto">
                <a:xfrm>
                  <a:off x="485" y="128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7" name="Rectangle 1920"/>
                <p:cNvSpPr>
                  <a:spLocks noChangeArrowheads="1"/>
                </p:cNvSpPr>
                <p:nvPr/>
              </p:nvSpPr>
              <p:spPr bwMode="auto">
                <a:xfrm>
                  <a:off x="451" y="1280"/>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8" name="Rectangle 1921"/>
                <p:cNvSpPr>
                  <a:spLocks noChangeArrowheads="1"/>
                </p:cNvSpPr>
                <p:nvPr/>
              </p:nvSpPr>
              <p:spPr bwMode="auto">
                <a:xfrm>
                  <a:off x="119"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09" name="Rectangle 1922"/>
                <p:cNvSpPr>
                  <a:spLocks noChangeArrowheads="1"/>
                </p:cNvSpPr>
                <p:nvPr/>
              </p:nvSpPr>
              <p:spPr bwMode="auto">
                <a:xfrm>
                  <a:off x="146"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0" name="Rectangle 1923"/>
                <p:cNvSpPr>
                  <a:spLocks noChangeArrowheads="1"/>
                </p:cNvSpPr>
                <p:nvPr/>
              </p:nvSpPr>
              <p:spPr bwMode="auto">
                <a:xfrm>
                  <a:off x="173"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1" name="Rectangle 1924"/>
                <p:cNvSpPr>
                  <a:spLocks noChangeArrowheads="1"/>
                </p:cNvSpPr>
                <p:nvPr/>
              </p:nvSpPr>
              <p:spPr bwMode="auto">
                <a:xfrm>
                  <a:off x="20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2" name="Rectangle 1925"/>
                <p:cNvSpPr>
                  <a:spLocks noChangeArrowheads="1"/>
                </p:cNvSpPr>
                <p:nvPr/>
              </p:nvSpPr>
              <p:spPr bwMode="auto">
                <a:xfrm>
                  <a:off x="22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3" name="Rectangle 1926"/>
                <p:cNvSpPr>
                  <a:spLocks noChangeArrowheads="1"/>
                </p:cNvSpPr>
                <p:nvPr/>
              </p:nvSpPr>
              <p:spPr bwMode="auto">
                <a:xfrm>
                  <a:off x="25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4" name="Rectangle 1927"/>
                <p:cNvSpPr>
                  <a:spLocks noChangeArrowheads="1"/>
                </p:cNvSpPr>
                <p:nvPr/>
              </p:nvSpPr>
              <p:spPr bwMode="auto">
                <a:xfrm>
                  <a:off x="28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5" name="Rectangle 1928"/>
                <p:cNvSpPr>
                  <a:spLocks noChangeArrowheads="1"/>
                </p:cNvSpPr>
                <p:nvPr/>
              </p:nvSpPr>
              <p:spPr bwMode="auto">
                <a:xfrm>
                  <a:off x="307"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6" name="Rectangle 1929"/>
                <p:cNvSpPr>
                  <a:spLocks noChangeArrowheads="1"/>
                </p:cNvSpPr>
                <p:nvPr/>
              </p:nvSpPr>
              <p:spPr bwMode="auto">
                <a:xfrm>
                  <a:off x="33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7" name="Rectangle 1930"/>
                <p:cNvSpPr>
                  <a:spLocks noChangeArrowheads="1"/>
                </p:cNvSpPr>
                <p:nvPr/>
              </p:nvSpPr>
              <p:spPr bwMode="auto">
                <a:xfrm>
                  <a:off x="36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8" name="Rectangle 1931"/>
                <p:cNvSpPr>
                  <a:spLocks noChangeArrowheads="1"/>
                </p:cNvSpPr>
                <p:nvPr/>
              </p:nvSpPr>
              <p:spPr bwMode="auto">
                <a:xfrm>
                  <a:off x="388"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19" name="Rectangle 1932"/>
                <p:cNvSpPr>
                  <a:spLocks noChangeArrowheads="1"/>
                </p:cNvSpPr>
                <p:nvPr/>
              </p:nvSpPr>
              <p:spPr bwMode="auto">
                <a:xfrm>
                  <a:off x="414"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0" name="Rectangle 1933"/>
                <p:cNvSpPr>
                  <a:spLocks noChangeArrowheads="1"/>
                </p:cNvSpPr>
                <p:nvPr/>
              </p:nvSpPr>
              <p:spPr bwMode="auto">
                <a:xfrm>
                  <a:off x="441"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1" name="Rectangle 1934"/>
                <p:cNvSpPr>
                  <a:spLocks noChangeArrowheads="1"/>
                </p:cNvSpPr>
                <p:nvPr/>
              </p:nvSpPr>
              <p:spPr bwMode="auto">
                <a:xfrm>
                  <a:off x="498" y="129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2" name="Rectangle 1935"/>
                <p:cNvSpPr>
                  <a:spLocks noChangeArrowheads="1"/>
                </p:cNvSpPr>
                <p:nvPr/>
              </p:nvSpPr>
              <p:spPr bwMode="auto">
                <a:xfrm>
                  <a:off x="470"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3" name="Rectangle 1936"/>
                <p:cNvSpPr>
                  <a:spLocks noChangeArrowheads="1"/>
                </p:cNvSpPr>
                <p:nvPr/>
              </p:nvSpPr>
              <p:spPr bwMode="auto">
                <a:xfrm>
                  <a:off x="65"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4" name="Rectangle 1937"/>
                <p:cNvSpPr>
                  <a:spLocks noChangeArrowheads="1"/>
                </p:cNvSpPr>
                <p:nvPr/>
              </p:nvSpPr>
              <p:spPr bwMode="auto">
                <a:xfrm>
                  <a:off x="92" y="129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5" name="Rectangle 1938"/>
                <p:cNvSpPr>
                  <a:spLocks noChangeArrowheads="1"/>
                </p:cNvSpPr>
                <p:nvPr/>
              </p:nvSpPr>
              <p:spPr bwMode="auto">
                <a:xfrm>
                  <a:off x="60"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6" name="Rectangle 1939"/>
                <p:cNvSpPr>
                  <a:spLocks noChangeArrowheads="1"/>
                </p:cNvSpPr>
                <p:nvPr/>
              </p:nvSpPr>
              <p:spPr bwMode="auto">
                <a:xfrm>
                  <a:off x="9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7" name="Rectangle 1940"/>
                <p:cNvSpPr>
                  <a:spLocks noChangeArrowheads="1"/>
                </p:cNvSpPr>
                <p:nvPr/>
              </p:nvSpPr>
              <p:spPr bwMode="auto">
                <a:xfrm>
                  <a:off x="12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8" name="Rectangle 1941"/>
                <p:cNvSpPr>
                  <a:spLocks noChangeArrowheads="1"/>
                </p:cNvSpPr>
                <p:nvPr/>
              </p:nvSpPr>
              <p:spPr bwMode="auto">
                <a:xfrm>
                  <a:off x="15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29" name="Rectangle 1942"/>
                <p:cNvSpPr>
                  <a:spLocks noChangeArrowheads="1"/>
                </p:cNvSpPr>
                <p:nvPr/>
              </p:nvSpPr>
              <p:spPr bwMode="auto">
                <a:xfrm>
                  <a:off x="176"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0" name="Rectangle 1943"/>
                <p:cNvSpPr>
                  <a:spLocks noChangeArrowheads="1"/>
                </p:cNvSpPr>
                <p:nvPr/>
              </p:nvSpPr>
              <p:spPr bwMode="auto">
                <a:xfrm>
                  <a:off x="20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1" name="Rectangle 1944"/>
                <p:cNvSpPr>
                  <a:spLocks noChangeArrowheads="1"/>
                </p:cNvSpPr>
                <p:nvPr/>
              </p:nvSpPr>
              <p:spPr bwMode="auto">
                <a:xfrm>
                  <a:off x="23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2" name="Rectangle 1945"/>
                <p:cNvSpPr>
                  <a:spLocks noChangeArrowheads="1"/>
                </p:cNvSpPr>
                <p:nvPr/>
              </p:nvSpPr>
              <p:spPr bwMode="auto">
                <a:xfrm>
                  <a:off x="257"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3" name="Rectangle 1946"/>
                <p:cNvSpPr>
                  <a:spLocks noChangeArrowheads="1"/>
                </p:cNvSpPr>
                <p:nvPr/>
              </p:nvSpPr>
              <p:spPr bwMode="auto">
                <a:xfrm>
                  <a:off x="28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4" name="Rectangle 1947"/>
                <p:cNvSpPr>
                  <a:spLocks noChangeArrowheads="1"/>
                </p:cNvSpPr>
                <p:nvPr/>
              </p:nvSpPr>
              <p:spPr bwMode="auto">
                <a:xfrm>
                  <a:off x="31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5" name="Rectangle 1948"/>
                <p:cNvSpPr>
                  <a:spLocks noChangeArrowheads="1"/>
                </p:cNvSpPr>
                <p:nvPr/>
              </p:nvSpPr>
              <p:spPr bwMode="auto">
                <a:xfrm>
                  <a:off x="33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6" name="Rectangle 1949"/>
                <p:cNvSpPr>
                  <a:spLocks noChangeArrowheads="1"/>
                </p:cNvSpPr>
                <p:nvPr/>
              </p:nvSpPr>
              <p:spPr bwMode="auto">
                <a:xfrm>
                  <a:off x="364"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7" name="Rectangle 1950"/>
                <p:cNvSpPr>
                  <a:spLocks noChangeArrowheads="1"/>
                </p:cNvSpPr>
                <p:nvPr/>
              </p:nvSpPr>
              <p:spPr bwMode="auto">
                <a:xfrm>
                  <a:off x="391"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8" name="Rectangle 1951"/>
                <p:cNvSpPr>
                  <a:spLocks noChangeArrowheads="1"/>
                </p:cNvSpPr>
                <p:nvPr/>
              </p:nvSpPr>
              <p:spPr bwMode="auto">
                <a:xfrm>
                  <a:off x="418"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39" name="Rectangle 1952"/>
                <p:cNvSpPr>
                  <a:spLocks noChangeArrowheads="1"/>
                </p:cNvSpPr>
                <p:nvPr/>
              </p:nvSpPr>
              <p:spPr bwMode="auto">
                <a:xfrm>
                  <a:off x="499" y="1310"/>
                  <a:ext cx="3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0" name="Rectangle 1953"/>
                <p:cNvSpPr>
                  <a:spLocks noChangeArrowheads="1"/>
                </p:cNvSpPr>
                <p:nvPr/>
              </p:nvSpPr>
              <p:spPr bwMode="auto">
                <a:xfrm>
                  <a:off x="445"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1" name="Rectangle 1954"/>
                <p:cNvSpPr>
                  <a:spLocks noChangeArrowheads="1"/>
                </p:cNvSpPr>
                <p:nvPr/>
              </p:nvSpPr>
              <p:spPr bwMode="auto">
                <a:xfrm>
                  <a:off x="11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2" name="Rectangle 1955"/>
                <p:cNvSpPr>
                  <a:spLocks noChangeArrowheads="1"/>
                </p:cNvSpPr>
                <p:nvPr/>
              </p:nvSpPr>
              <p:spPr bwMode="auto">
                <a:xfrm>
                  <a:off x="14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3" name="Rectangle 1956"/>
                <p:cNvSpPr>
                  <a:spLocks noChangeArrowheads="1"/>
                </p:cNvSpPr>
                <p:nvPr/>
              </p:nvSpPr>
              <p:spPr bwMode="auto">
                <a:xfrm>
                  <a:off x="171"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4" name="Rectangle 1957"/>
                <p:cNvSpPr>
                  <a:spLocks noChangeArrowheads="1"/>
                </p:cNvSpPr>
                <p:nvPr/>
              </p:nvSpPr>
              <p:spPr bwMode="auto">
                <a:xfrm>
                  <a:off x="198"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5" name="Rectangle 1958"/>
                <p:cNvSpPr>
                  <a:spLocks noChangeArrowheads="1"/>
                </p:cNvSpPr>
                <p:nvPr/>
              </p:nvSpPr>
              <p:spPr bwMode="auto">
                <a:xfrm>
                  <a:off x="227" y="1324"/>
                  <a:ext cx="115"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6" name="Rectangle 1959"/>
                <p:cNvSpPr>
                  <a:spLocks noChangeArrowheads="1"/>
                </p:cNvSpPr>
                <p:nvPr/>
              </p:nvSpPr>
              <p:spPr bwMode="auto">
                <a:xfrm>
                  <a:off x="34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7" name="Rectangle 1960"/>
                <p:cNvSpPr>
                  <a:spLocks noChangeArrowheads="1"/>
                </p:cNvSpPr>
                <p:nvPr/>
              </p:nvSpPr>
              <p:spPr bwMode="auto">
                <a:xfrm>
                  <a:off x="37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8" name="Rectangle 1961"/>
                <p:cNvSpPr>
                  <a:spLocks noChangeArrowheads="1"/>
                </p:cNvSpPr>
                <p:nvPr/>
              </p:nvSpPr>
              <p:spPr bwMode="auto">
                <a:xfrm>
                  <a:off x="402"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49" name="Rectangle 1962"/>
                <p:cNvSpPr>
                  <a:spLocks noChangeArrowheads="1"/>
                </p:cNvSpPr>
                <p:nvPr/>
              </p:nvSpPr>
              <p:spPr bwMode="auto">
                <a:xfrm>
                  <a:off x="429"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50" name="Rectangle 1963"/>
                <p:cNvSpPr>
                  <a:spLocks noChangeArrowheads="1"/>
                </p:cNvSpPr>
                <p:nvPr/>
              </p:nvSpPr>
              <p:spPr bwMode="auto">
                <a:xfrm>
                  <a:off x="484"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51" name="Rectangle 1964"/>
                <p:cNvSpPr>
                  <a:spLocks noChangeArrowheads="1"/>
                </p:cNvSpPr>
                <p:nvPr/>
              </p:nvSpPr>
              <p:spPr bwMode="auto">
                <a:xfrm>
                  <a:off x="456"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52" name="Rectangle 1965"/>
                <p:cNvSpPr>
                  <a:spLocks noChangeArrowheads="1"/>
                </p:cNvSpPr>
                <p:nvPr/>
              </p:nvSpPr>
              <p:spPr bwMode="auto">
                <a:xfrm>
                  <a:off x="55"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53" name="Rectangle 1966"/>
                <p:cNvSpPr>
                  <a:spLocks noChangeArrowheads="1"/>
                </p:cNvSpPr>
                <p:nvPr/>
              </p:nvSpPr>
              <p:spPr bwMode="auto">
                <a:xfrm>
                  <a:off x="87" y="1324"/>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54" name="Rectangle 1967"/>
                <p:cNvSpPr>
                  <a:spLocks noChangeArrowheads="1"/>
                </p:cNvSpPr>
                <p:nvPr/>
              </p:nvSpPr>
              <p:spPr bwMode="auto">
                <a:xfrm>
                  <a:off x="511" y="1324"/>
                  <a:ext cx="29"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755" name="Rectangle 1968"/>
                <p:cNvSpPr>
                  <a:spLocks noChangeArrowheads="1"/>
                </p:cNvSpPr>
                <p:nvPr/>
              </p:nvSpPr>
              <p:spPr bwMode="auto">
                <a:xfrm>
                  <a:off x="472" y="1310"/>
                  <a:ext cx="23" cy="12"/>
                </a:xfrm>
                <a:prstGeom prst="rect">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8659" name="Rectangle 1969"/>
              <p:cNvSpPr>
                <a:spLocks noChangeArrowheads="1"/>
              </p:cNvSpPr>
              <p:nvPr/>
            </p:nvSpPr>
            <p:spPr bwMode="auto">
              <a:xfrm>
                <a:off x="262" y="1342"/>
                <a:ext cx="58" cy="23"/>
              </a:xfrm>
              <a:prstGeom prst="rect">
                <a:avLst/>
              </a:prstGeom>
              <a:solidFill>
                <a:srgbClr val="B3B3B3"/>
              </a:solidFill>
              <a:ln w="3175">
                <a:solidFill>
                  <a:srgbClr val="96969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644" name="Group 1970"/>
            <p:cNvGrpSpPr>
              <a:grpSpLocks/>
            </p:cNvGrpSpPr>
            <p:nvPr/>
          </p:nvGrpSpPr>
          <p:grpSpPr bwMode="auto">
            <a:xfrm>
              <a:off x="3727" y="2048"/>
              <a:ext cx="109" cy="248"/>
              <a:chOff x="103" y="714"/>
              <a:chExt cx="530" cy="1173"/>
            </a:xfrm>
          </p:grpSpPr>
          <p:sp>
            <p:nvSpPr>
              <p:cNvPr id="48652" name="Oval 1971"/>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53" name="Freeform 1972"/>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645" name="Group 1973"/>
            <p:cNvGrpSpPr>
              <a:grpSpLocks/>
            </p:cNvGrpSpPr>
            <p:nvPr/>
          </p:nvGrpSpPr>
          <p:grpSpPr bwMode="auto">
            <a:xfrm>
              <a:off x="3773" y="2180"/>
              <a:ext cx="109" cy="248"/>
              <a:chOff x="103" y="714"/>
              <a:chExt cx="530" cy="1173"/>
            </a:xfrm>
          </p:grpSpPr>
          <p:sp>
            <p:nvSpPr>
              <p:cNvPr id="48650" name="Oval 1974"/>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51" name="Freeform 1975"/>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646" name="Group 1976"/>
            <p:cNvGrpSpPr>
              <a:grpSpLocks/>
            </p:cNvGrpSpPr>
            <p:nvPr/>
          </p:nvGrpSpPr>
          <p:grpSpPr bwMode="auto">
            <a:xfrm rot="-220042">
              <a:off x="3549" y="2107"/>
              <a:ext cx="217" cy="217"/>
              <a:chOff x="811" y="1059"/>
              <a:chExt cx="529" cy="529"/>
            </a:xfrm>
          </p:grpSpPr>
          <p:sp>
            <p:nvSpPr>
              <p:cNvPr id="48647" name="AutoShape 1977"/>
              <p:cNvSpPr>
                <a:spLocks noChangeArrowheads="1"/>
              </p:cNvSpPr>
              <p:nvPr/>
            </p:nvSpPr>
            <p:spPr bwMode="auto">
              <a:xfrm rot="-10643116">
                <a:off x="811" y="1059"/>
                <a:ext cx="529" cy="5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391 w 21600"/>
                  <a:gd name="T13" fmla="*/ 0 h 21600"/>
                  <a:gd name="T14" fmla="*/ 12209 w 21600"/>
                  <a:gd name="T15" fmla="*/ 10453 h 21600"/>
                </a:gdLst>
                <a:ahLst/>
                <a:cxnLst>
                  <a:cxn ang="T8">
                    <a:pos x="T0" y="T1"/>
                  </a:cxn>
                  <a:cxn ang="T9">
                    <a:pos x="T2" y="T3"/>
                  </a:cxn>
                  <a:cxn ang="T10">
                    <a:pos x="T4" y="T5"/>
                  </a:cxn>
                  <a:cxn ang="T11">
                    <a:pos x="T6" y="T7"/>
                  </a:cxn>
                </a:cxnLst>
                <a:rect l="T12" t="T13" r="T14" b="T15"/>
                <a:pathLst>
                  <a:path w="21600" h="21600">
                    <a:moveTo>
                      <a:pt x="10803" y="10452"/>
                    </a:moveTo>
                    <a:cubicBezTo>
                      <a:pt x="10994" y="10454"/>
                      <a:pt x="11148" y="10609"/>
                      <a:pt x="11148" y="10800"/>
                    </a:cubicBezTo>
                    <a:cubicBezTo>
                      <a:pt x="11148" y="10992"/>
                      <a:pt x="10992" y="11148"/>
                      <a:pt x="10800" y="11148"/>
                    </a:cubicBezTo>
                    <a:cubicBezTo>
                      <a:pt x="10607" y="11148"/>
                      <a:pt x="10452" y="10992"/>
                      <a:pt x="10452" y="10800"/>
                    </a:cubicBezTo>
                    <a:cubicBezTo>
                      <a:pt x="10451" y="10609"/>
                      <a:pt x="10605" y="10454"/>
                      <a:pt x="10796" y="10452"/>
                    </a:cubicBezTo>
                    <a:lnTo>
                      <a:pt x="10675" y="0"/>
                    </a:lnTo>
                    <a:cubicBezTo>
                      <a:pt x="4760" y="68"/>
                      <a:pt x="-1" y="4883"/>
                      <a:pt x="0" y="10800"/>
                    </a:cubicBezTo>
                    <a:cubicBezTo>
                      <a:pt x="0" y="16764"/>
                      <a:pt x="4835" y="21600"/>
                      <a:pt x="10800" y="21600"/>
                    </a:cubicBezTo>
                    <a:cubicBezTo>
                      <a:pt x="16764" y="21600"/>
                      <a:pt x="21600" y="16764"/>
                      <a:pt x="21600" y="10800"/>
                    </a:cubicBezTo>
                    <a:cubicBezTo>
                      <a:pt x="21600" y="4883"/>
                      <a:pt x="16839" y="68"/>
                      <a:pt x="10924" y="0"/>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48" name="AutoShape 1978"/>
              <p:cNvSpPr>
                <a:spLocks noChangeArrowheads="1"/>
              </p:cNvSpPr>
              <p:nvPr/>
            </p:nvSpPr>
            <p:spPr bwMode="auto">
              <a:xfrm rot="-10643116">
                <a:off x="891" y="1139"/>
                <a:ext cx="369" cy="3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9600 w 21600"/>
                  <a:gd name="T13" fmla="*/ 0 h 21600"/>
                  <a:gd name="T14" fmla="*/ 12000 w 21600"/>
                  <a:gd name="T15" fmla="*/ 10420 h 21600"/>
                </a:gdLst>
                <a:ahLst/>
                <a:cxnLst>
                  <a:cxn ang="T8">
                    <a:pos x="T0" y="T1"/>
                  </a:cxn>
                  <a:cxn ang="T9">
                    <a:pos x="T2" y="T3"/>
                  </a:cxn>
                  <a:cxn ang="T10">
                    <a:pos x="T4" y="T5"/>
                  </a:cxn>
                  <a:cxn ang="T11">
                    <a:pos x="T6" y="T7"/>
                  </a:cxn>
                </a:cxnLst>
                <a:rect l="T12" t="T13" r="T14" b="T15"/>
                <a:pathLst>
                  <a:path w="21600" h="21600">
                    <a:moveTo>
                      <a:pt x="10810" y="10418"/>
                    </a:moveTo>
                    <a:cubicBezTo>
                      <a:pt x="11017" y="10424"/>
                      <a:pt x="11182" y="10593"/>
                      <a:pt x="11182" y="10800"/>
                    </a:cubicBezTo>
                    <a:cubicBezTo>
                      <a:pt x="11182" y="11010"/>
                      <a:pt x="11010" y="11182"/>
                      <a:pt x="10800" y="11182"/>
                    </a:cubicBezTo>
                    <a:cubicBezTo>
                      <a:pt x="10589" y="11182"/>
                      <a:pt x="10418" y="11010"/>
                      <a:pt x="10418" y="10800"/>
                    </a:cubicBezTo>
                    <a:cubicBezTo>
                      <a:pt x="10417" y="10593"/>
                      <a:pt x="10582" y="10424"/>
                      <a:pt x="10789" y="10418"/>
                    </a:cubicBezTo>
                    <a:lnTo>
                      <a:pt x="10489" y="4"/>
                    </a:lnTo>
                    <a:cubicBezTo>
                      <a:pt x="4647" y="172"/>
                      <a:pt x="-1" y="4956"/>
                      <a:pt x="0" y="10800"/>
                    </a:cubicBezTo>
                    <a:cubicBezTo>
                      <a:pt x="0" y="16764"/>
                      <a:pt x="4835" y="21600"/>
                      <a:pt x="10800" y="21600"/>
                    </a:cubicBezTo>
                    <a:cubicBezTo>
                      <a:pt x="16764" y="21600"/>
                      <a:pt x="21600" y="16764"/>
                      <a:pt x="21600" y="10800"/>
                    </a:cubicBezTo>
                    <a:cubicBezTo>
                      <a:pt x="21600" y="4956"/>
                      <a:pt x="16952" y="172"/>
                      <a:pt x="11110" y="4"/>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49" name="AutoShape 1979"/>
              <p:cNvSpPr>
                <a:spLocks noChangeArrowheads="1"/>
              </p:cNvSpPr>
              <p:nvPr/>
            </p:nvSpPr>
            <p:spPr bwMode="auto">
              <a:xfrm rot="-10643116">
                <a:off x="958" y="1206"/>
                <a:ext cx="235" cy="2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0019 w 21600"/>
                  <a:gd name="T13" fmla="*/ 0 h 21600"/>
                  <a:gd name="T14" fmla="*/ 11581 w 21600"/>
                  <a:gd name="T15" fmla="*/ 9559 h 21600"/>
                </a:gdLst>
                <a:ahLst/>
                <a:cxnLst>
                  <a:cxn ang="T8">
                    <a:pos x="T0" y="T1"/>
                  </a:cxn>
                  <a:cxn ang="T9">
                    <a:pos x="T2" y="T3"/>
                  </a:cxn>
                  <a:cxn ang="T10">
                    <a:pos x="T4" y="T5"/>
                  </a:cxn>
                  <a:cxn ang="T11">
                    <a:pos x="T6" y="T7"/>
                  </a:cxn>
                </a:cxnLst>
                <a:rect l="T12" t="T13" r="T14" b="T15"/>
                <a:pathLst>
                  <a:path w="21600" h="21600">
                    <a:moveTo>
                      <a:pt x="10880" y="9554"/>
                    </a:moveTo>
                    <a:cubicBezTo>
                      <a:pt x="11537" y="9597"/>
                      <a:pt x="12048" y="10142"/>
                      <a:pt x="12048" y="10800"/>
                    </a:cubicBezTo>
                    <a:cubicBezTo>
                      <a:pt x="12048" y="11489"/>
                      <a:pt x="11489" y="12048"/>
                      <a:pt x="10800" y="12048"/>
                    </a:cubicBezTo>
                    <a:cubicBezTo>
                      <a:pt x="10110" y="12048"/>
                      <a:pt x="9552" y="11489"/>
                      <a:pt x="9552" y="10800"/>
                    </a:cubicBezTo>
                    <a:cubicBezTo>
                      <a:pt x="9551" y="10142"/>
                      <a:pt x="10062" y="9597"/>
                      <a:pt x="10719" y="9554"/>
                    </a:cubicBezTo>
                    <a:lnTo>
                      <a:pt x="10099" y="22"/>
                    </a:lnTo>
                    <a:cubicBezTo>
                      <a:pt x="4418" y="392"/>
                      <a:pt x="-1" y="5107"/>
                      <a:pt x="0" y="10800"/>
                    </a:cubicBezTo>
                    <a:cubicBezTo>
                      <a:pt x="0" y="16764"/>
                      <a:pt x="4835" y="21600"/>
                      <a:pt x="10800" y="21600"/>
                    </a:cubicBezTo>
                    <a:cubicBezTo>
                      <a:pt x="16764" y="21600"/>
                      <a:pt x="21600" y="16764"/>
                      <a:pt x="21600" y="10800"/>
                    </a:cubicBezTo>
                    <a:cubicBezTo>
                      <a:pt x="21600" y="5107"/>
                      <a:pt x="17181" y="392"/>
                      <a:pt x="11500" y="22"/>
                    </a:cubicBezTo>
                    <a:close/>
                  </a:path>
                </a:pathLst>
              </a:custGeom>
              <a:gradFill rotWithShape="1">
                <a:gsLst>
                  <a:gs pos="0">
                    <a:schemeClr val="bg1">
                      <a:alpha val="0"/>
                    </a:schemeClr>
                  </a:gs>
                  <a:gs pos="100000">
                    <a:schemeClr val="tx1">
                      <a:alpha val="20000"/>
                    </a:schemeClr>
                  </a:gs>
                </a:gsLst>
                <a:path path="rect">
                  <a:fillToRect l="50000" t="50000" r="50000" b="50000"/>
                </a:path>
              </a:gra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nvGrpSpPr>
          <p:cNvPr id="877394" name="Group 1980"/>
          <p:cNvGrpSpPr>
            <a:grpSpLocks/>
          </p:cNvGrpSpPr>
          <p:nvPr/>
        </p:nvGrpSpPr>
        <p:grpSpPr bwMode="auto">
          <a:xfrm>
            <a:off x="6248400" y="2141538"/>
            <a:ext cx="2563813" cy="2325687"/>
            <a:chOff x="3744" y="1041"/>
            <a:chExt cx="1641" cy="1465"/>
          </a:xfrm>
        </p:grpSpPr>
        <p:grpSp>
          <p:nvGrpSpPr>
            <p:cNvPr id="48173" name="Group 1981"/>
            <p:cNvGrpSpPr>
              <a:grpSpLocks/>
            </p:cNvGrpSpPr>
            <p:nvPr/>
          </p:nvGrpSpPr>
          <p:grpSpPr bwMode="auto">
            <a:xfrm>
              <a:off x="4374" y="1348"/>
              <a:ext cx="468" cy="769"/>
              <a:chOff x="98" y="949"/>
              <a:chExt cx="516" cy="859"/>
            </a:xfrm>
          </p:grpSpPr>
          <p:sp>
            <p:nvSpPr>
              <p:cNvPr id="48493" name="Freeform 1982"/>
              <p:cNvSpPr>
                <a:spLocks/>
              </p:cNvSpPr>
              <p:nvPr/>
            </p:nvSpPr>
            <p:spPr bwMode="auto">
              <a:xfrm>
                <a:off x="101" y="967"/>
                <a:ext cx="513" cy="120"/>
              </a:xfrm>
              <a:custGeom>
                <a:avLst/>
                <a:gdLst>
                  <a:gd name="T0" fmla="*/ 0 w 504"/>
                  <a:gd name="T1" fmla="*/ 0 h 120"/>
                  <a:gd name="T2" fmla="*/ 432 w 504"/>
                  <a:gd name="T3" fmla="*/ 0 h 120"/>
                  <a:gd name="T4" fmla="*/ 601 w 504"/>
                  <a:gd name="T5" fmla="*/ 120 h 120"/>
                  <a:gd name="T6" fmla="*/ 134 w 504"/>
                  <a:gd name="T7" fmla="*/ 120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4" name="Rectangle 1983"/>
              <p:cNvSpPr>
                <a:spLocks noChangeArrowheads="1"/>
              </p:cNvSpPr>
              <p:nvPr/>
            </p:nvSpPr>
            <p:spPr bwMode="auto">
              <a:xfrm>
                <a:off x="216" y="1088"/>
                <a:ext cx="397" cy="720"/>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5" name="Freeform 1984"/>
              <p:cNvSpPr>
                <a:spLocks/>
              </p:cNvSpPr>
              <p:nvPr/>
            </p:nvSpPr>
            <p:spPr bwMode="auto">
              <a:xfrm>
                <a:off x="98" y="966"/>
                <a:ext cx="117" cy="842"/>
              </a:xfrm>
              <a:custGeom>
                <a:avLst/>
                <a:gdLst>
                  <a:gd name="T0" fmla="*/ 0 w 114"/>
                  <a:gd name="T1" fmla="*/ 0 h 842"/>
                  <a:gd name="T2" fmla="*/ 0 w 114"/>
                  <a:gd name="T3" fmla="*/ 722 h 842"/>
                  <a:gd name="T4" fmla="*/ 147 w 114"/>
                  <a:gd name="T5" fmla="*/ 842 h 842"/>
                  <a:gd name="T6" fmla="*/ 147 w 114"/>
                  <a:gd name="T7" fmla="*/ 120 h 842"/>
                  <a:gd name="T8" fmla="*/ 0 w 114"/>
                  <a:gd name="T9" fmla="*/ 0 h 842"/>
                  <a:gd name="T10" fmla="*/ 0 60000 65536"/>
                  <a:gd name="T11" fmla="*/ 0 60000 65536"/>
                  <a:gd name="T12" fmla="*/ 0 60000 65536"/>
                  <a:gd name="T13" fmla="*/ 0 60000 65536"/>
                  <a:gd name="T14" fmla="*/ 0 60000 65536"/>
                  <a:gd name="T15" fmla="*/ 0 w 114"/>
                  <a:gd name="T16" fmla="*/ 0 h 842"/>
                  <a:gd name="T17" fmla="*/ 114 w 114"/>
                  <a:gd name="T18" fmla="*/ 842 h 842"/>
                </a:gdLst>
                <a:ahLst/>
                <a:cxnLst>
                  <a:cxn ang="T10">
                    <a:pos x="T0" y="T1"/>
                  </a:cxn>
                  <a:cxn ang="T11">
                    <a:pos x="T2" y="T3"/>
                  </a:cxn>
                  <a:cxn ang="T12">
                    <a:pos x="T4" y="T5"/>
                  </a:cxn>
                  <a:cxn ang="T13">
                    <a:pos x="T6" y="T7"/>
                  </a:cxn>
                  <a:cxn ang="T14">
                    <a:pos x="T8" y="T9"/>
                  </a:cxn>
                </a:cxnLst>
                <a:rect l="T15" t="T16" r="T17" b="T18"/>
                <a:pathLst>
                  <a:path w="114" h="842">
                    <a:moveTo>
                      <a:pt x="0" y="0"/>
                    </a:moveTo>
                    <a:lnTo>
                      <a:pt x="0" y="722"/>
                    </a:lnTo>
                    <a:lnTo>
                      <a:pt x="114" y="842"/>
                    </a:lnTo>
                    <a:lnTo>
                      <a:pt x="114" y="120"/>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6" name="Rectangle 1985"/>
              <p:cNvSpPr>
                <a:spLocks noChangeArrowheads="1"/>
              </p:cNvSpPr>
              <p:nvPr/>
            </p:nvSpPr>
            <p:spPr bwMode="auto">
              <a:xfrm>
                <a:off x="221" y="1061"/>
                <a:ext cx="364" cy="17"/>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7" name="Freeform 1986"/>
              <p:cNvSpPr>
                <a:spLocks/>
              </p:cNvSpPr>
              <p:nvPr/>
            </p:nvSpPr>
            <p:spPr bwMode="auto">
              <a:xfrm>
                <a:off x="98" y="1062"/>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8" name="Freeform 1987"/>
              <p:cNvSpPr>
                <a:spLocks/>
              </p:cNvSpPr>
              <p:nvPr/>
            </p:nvSpPr>
            <p:spPr bwMode="auto">
              <a:xfrm>
                <a:off x="98" y="1417"/>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9" name="Freeform 1988"/>
              <p:cNvSpPr>
                <a:spLocks/>
              </p:cNvSpPr>
              <p:nvPr/>
            </p:nvSpPr>
            <p:spPr bwMode="auto">
              <a:xfrm>
                <a:off x="98" y="1535"/>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0" name="Freeform 1989"/>
              <p:cNvSpPr>
                <a:spLocks/>
              </p:cNvSpPr>
              <p:nvPr/>
            </p:nvSpPr>
            <p:spPr bwMode="auto">
              <a:xfrm>
                <a:off x="98" y="1298"/>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1" name="Freeform 1990"/>
              <p:cNvSpPr>
                <a:spLocks/>
              </p:cNvSpPr>
              <p:nvPr/>
            </p:nvSpPr>
            <p:spPr bwMode="auto">
              <a:xfrm>
                <a:off x="98" y="1179"/>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2" name="Rectangle 1991"/>
              <p:cNvSpPr>
                <a:spLocks noChangeArrowheads="1"/>
              </p:cNvSpPr>
              <p:nvPr/>
            </p:nvSpPr>
            <p:spPr bwMode="auto">
              <a:xfrm>
                <a:off x="219" y="1184"/>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3" name="Rectangle 1992"/>
              <p:cNvSpPr>
                <a:spLocks noChangeArrowheads="1"/>
              </p:cNvSpPr>
              <p:nvPr/>
            </p:nvSpPr>
            <p:spPr bwMode="auto">
              <a:xfrm>
                <a:off x="219" y="1302"/>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4" name="Rectangle 1993"/>
              <p:cNvSpPr>
                <a:spLocks noChangeArrowheads="1"/>
              </p:cNvSpPr>
              <p:nvPr/>
            </p:nvSpPr>
            <p:spPr bwMode="auto">
              <a:xfrm>
                <a:off x="219" y="1422"/>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5" name="Rectangle 1994"/>
              <p:cNvSpPr>
                <a:spLocks noChangeArrowheads="1"/>
              </p:cNvSpPr>
              <p:nvPr/>
            </p:nvSpPr>
            <p:spPr bwMode="auto">
              <a:xfrm>
                <a:off x="219" y="1541"/>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6" name="Rectangle 1995"/>
              <p:cNvSpPr>
                <a:spLocks noChangeArrowheads="1"/>
              </p:cNvSpPr>
              <p:nvPr/>
            </p:nvSpPr>
            <p:spPr bwMode="auto">
              <a:xfrm>
                <a:off x="219" y="1659"/>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7" name="Rectangle 1996"/>
              <p:cNvSpPr>
                <a:spLocks noChangeArrowheads="1"/>
              </p:cNvSpPr>
              <p:nvPr/>
            </p:nvSpPr>
            <p:spPr bwMode="auto">
              <a:xfrm>
                <a:off x="226"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8" name="Rectangle 1997"/>
              <p:cNvSpPr>
                <a:spLocks noChangeArrowheads="1"/>
              </p:cNvSpPr>
              <p:nvPr/>
            </p:nvSpPr>
            <p:spPr bwMode="auto">
              <a:xfrm>
                <a:off x="226"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09" name="Rectangle 1998"/>
              <p:cNvSpPr>
                <a:spLocks noChangeArrowheads="1"/>
              </p:cNvSpPr>
              <p:nvPr/>
            </p:nvSpPr>
            <p:spPr bwMode="auto">
              <a:xfrm>
                <a:off x="575"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0" name="Rectangle 1999"/>
              <p:cNvSpPr>
                <a:spLocks noChangeArrowheads="1"/>
              </p:cNvSpPr>
              <p:nvPr/>
            </p:nvSpPr>
            <p:spPr bwMode="auto">
              <a:xfrm>
                <a:off x="575"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1" name="Rectangle 2000"/>
              <p:cNvSpPr>
                <a:spLocks noChangeArrowheads="1"/>
              </p:cNvSpPr>
              <p:nvPr/>
            </p:nvSpPr>
            <p:spPr bwMode="auto">
              <a:xfrm>
                <a:off x="531"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2" name="Rectangle 2001"/>
              <p:cNvSpPr>
                <a:spLocks noChangeArrowheads="1"/>
              </p:cNvSpPr>
              <p:nvPr/>
            </p:nvSpPr>
            <p:spPr bwMode="auto">
              <a:xfrm>
                <a:off x="531"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3" name="Rectangle 2002"/>
              <p:cNvSpPr>
                <a:spLocks noChangeArrowheads="1"/>
              </p:cNvSpPr>
              <p:nvPr/>
            </p:nvSpPr>
            <p:spPr bwMode="auto">
              <a:xfrm>
                <a:off x="488"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4" name="Rectangle 2003"/>
              <p:cNvSpPr>
                <a:spLocks noChangeArrowheads="1"/>
              </p:cNvSpPr>
              <p:nvPr/>
            </p:nvSpPr>
            <p:spPr bwMode="auto">
              <a:xfrm>
                <a:off x="488"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5" name="Rectangle 2004"/>
              <p:cNvSpPr>
                <a:spLocks noChangeArrowheads="1"/>
              </p:cNvSpPr>
              <p:nvPr/>
            </p:nvSpPr>
            <p:spPr bwMode="auto">
              <a:xfrm>
                <a:off x="444"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6" name="Rectangle 2005"/>
              <p:cNvSpPr>
                <a:spLocks noChangeArrowheads="1"/>
              </p:cNvSpPr>
              <p:nvPr/>
            </p:nvSpPr>
            <p:spPr bwMode="auto">
              <a:xfrm>
                <a:off x="444"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7" name="Rectangle 2006"/>
              <p:cNvSpPr>
                <a:spLocks noChangeArrowheads="1"/>
              </p:cNvSpPr>
              <p:nvPr/>
            </p:nvSpPr>
            <p:spPr bwMode="auto">
              <a:xfrm>
                <a:off x="401"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8" name="Rectangle 2007"/>
              <p:cNvSpPr>
                <a:spLocks noChangeArrowheads="1"/>
              </p:cNvSpPr>
              <p:nvPr/>
            </p:nvSpPr>
            <p:spPr bwMode="auto">
              <a:xfrm>
                <a:off x="401"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19" name="Rectangle 2008"/>
              <p:cNvSpPr>
                <a:spLocks noChangeArrowheads="1"/>
              </p:cNvSpPr>
              <p:nvPr/>
            </p:nvSpPr>
            <p:spPr bwMode="auto">
              <a:xfrm>
                <a:off x="357"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0" name="Rectangle 2009"/>
              <p:cNvSpPr>
                <a:spLocks noChangeArrowheads="1"/>
              </p:cNvSpPr>
              <p:nvPr/>
            </p:nvSpPr>
            <p:spPr bwMode="auto">
              <a:xfrm>
                <a:off x="357"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1" name="Rectangle 2010"/>
              <p:cNvSpPr>
                <a:spLocks noChangeArrowheads="1"/>
              </p:cNvSpPr>
              <p:nvPr/>
            </p:nvSpPr>
            <p:spPr bwMode="auto">
              <a:xfrm>
                <a:off x="314"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2" name="Rectangle 2011"/>
              <p:cNvSpPr>
                <a:spLocks noChangeArrowheads="1"/>
              </p:cNvSpPr>
              <p:nvPr/>
            </p:nvSpPr>
            <p:spPr bwMode="auto">
              <a:xfrm>
                <a:off x="314"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3" name="Rectangle 2012"/>
              <p:cNvSpPr>
                <a:spLocks noChangeArrowheads="1"/>
              </p:cNvSpPr>
              <p:nvPr/>
            </p:nvSpPr>
            <p:spPr bwMode="auto">
              <a:xfrm>
                <a:off x="270"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4" name="Rectangle 2013"/>
              <p:cNvSpPr>
                <a:spLocks noChangeArrowheads="1"/>
              </p:cNvSpPr>
              <p:nvPr/>
            </p:nvSpPr>
            <p:spPr bwMode="auto">
              <a:xfrm>
                <a:off x="270"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5" name="Rectangle 2014"/>
              <p:cNvSpPr>
                <a:spLocks noChangeArrowheads="1"/>
              </p:cNvSpPr>
              <p:nvPr/>
            </p:nvSpPr>
            <p:spPr bwMode="auto">
              <a:xfrm>
                <a:off x="226"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6" name="Rectangle 2015"/>
              <p:cNvSpPr>
                <a:spLocks noChangeArrowheads="1"/>
              </p:cNvSpPr>
              <p:nvPr/>
            </p:nvSpPr>
            <p:spPr bwMode="auto">
              <a:xfrm>
                <a:off x="226"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7" name="Rectangle 2016"/>
              <p:cNvSpPr>
                <a:spLocks noChangeArrowheads="1"/>
              </p:cNvSpPr>
              <p:nvPr/>
            </p:nvSpPr>
            <p:spPr bwMode="auto">
              <a:xfrm>
                <a:off x="575"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8" name="Rectangle 2017"/>
              <p:cNvSpPr>
                <a:spLocks noChangeArrowheads="1"/>
              </p:cNvSpPr>
              <p:nvPr/>
            </p:nvSpPr>
            <p:spPr bwMode="auto">
              <a:xfrm>
                <a:off x="575"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29" name="Rectangle 2018"/>
              <p:cNvSpPr>
                <a:spLocks noChangeArrowheads="1"/>
              </p:cNvSpPr>
              <p:nvPr/>
            </p:nvSpPr>
            <p:spPr bwMode="auto">
              <a:xfrm>
                <a:off x="531"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0" name="Rectangle 2019"/>
              <p:cNvSpPr>
                <a:spLocks noChangeArrowheads="1"/>
              </p:cNvSpPr>
              <p:nvPr/>
            </p:nvSpPr>
            <p:spPr bwMode="auto">
              <a:xfrm>
                <a:off x="531"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1" name="Rectangle 2020"/>
              <p:cNvSpPr>
                <a:spLocks noChangeArrowheads="1"/>
              </p:cNvSpPr>
              <p:nvPr/>
            </p:nvSpPr>
            <p:spPr bwMode="auto">
              <a:xfrm>
                <a:off x="488"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2" name="Rectangle 2021"/>
              <p:cNvSpPr>
                <a:spLocks noChangeArrowheads="1"/>
              </p:cNvSpPr>
              <p:nvPr/>
            </p:nvSpPr>
            <p:spPr bwMode="auto">
              <a:xfrm>
                <a:off x="488"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3" name="Rectangle 2022"/>
              <p:cNvSpPr>
                <a:spLocks noChangeArrowheads="1"/>
              </p:cNvSpPr>
              <p:nvPr/>
            </p:nvSpPr>
            <p:spPr bwMode="auto">
              <a:xfrm>
                <a:off x="444"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4" name="Rectangle 2023"/>
              <p:cNvSpPr>
                <a:spLocks noChangeArrowheads="1"/>
              </p:cNvSpPr>
              <p:nvPr/>
            </p:nvSpPr>
            <p:spPr bwMode="auto">
              <a:xfrm>
                <a:off x="444"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5" name="Rectangle 2024"/>
              <p:cNvSpPr>
                <a:spLocks noChangeArrowheads="1"/>
              </p:cNvSpPr>
              <p:nvPr/>
            </p:nvSpPr>
            <p:spPr bwMode="auto">
              <a:xfrm>
                <a:off x="401"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6" name="Rectangle 2025"/>
              <p:cNvSpPr>
                <a:spLocks noChangeArrowheads="1"/>
              </p:cNvSpPr>
              <p:nvPr/>
            </p:nvSpPr>
            <p:spPr bwMode="auto">
              <a:xfrm>
                <a:off x="401"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7" name="Rectangle 2026"/>
              <p:cNvSpPr>
                <a:spLocks noChangeArrowheads="1"/>
              </p:cNvSpPr>
              <p:nvPr/>
            </p:nvSpPr>
            <p:spPr bwMode="auto">
              <a:xfrm>
                <a:off x="357"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8" name="Rectangle 2027"/>
              <p:cNvSpPr>
                <a:spLocks noChangeArrowheads="1"/>
              </p:cNvSpPr>
              <p:nvPr/>
            </p:nvSpPr>
            <p:spPr bwMode="auto">
              <a:xfrm>
                <a:off x="357"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39" name="Rectangle 2028"/>
              <p:cNvSpPr>
                <a:spLocks noChangeArrowheads="1"/>
              </p:cNvSpPr>
              <p:nvPr/>
            </p:nvSpPr>
            <p:spPr bwMode="auto">
              <a:xfrm>
                <a:off x="314"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0" name="Rectangle 2029"/>
              <p:cNvSpPr>
                <a:spLocks noChangeArrowheads="1"/>
              </p:cNvSpPr>
              <p:nvPr/>
            </p:nvSpPr>
            <p:spPr bwMode="auto">
              <a:xfrm>
                <a:off x="314"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1" name="Rectangle 2030"/>
              <p:cNvSpPr>
                <a:spLocks noChangeArrowheads="1"/>
              </p:cNvSpPr>
              <p:nvPr/>
            </p:nvSpPr>
            <p:spPr bwMode="auto">
              <a:xfrm>
                <a:off x="270"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2" name="Rectangle 2031"/>
              <p:cNvSpPr>
                <a:spLocks noChangeArrowheads="1"/>
              </p:cNvSpPr>
              <p:nvPr/>
            </p:nvSpPr>
            <p:spPr bwMode="auto">
              <a:xfrm>
                <a:off x="270"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3" name="Rectangle 2032"/>
              <p:cNvSpPr>
                <a:spLocks noChangeArrowheads="1"/>
              </p:cNvSpPr>
              <p:nvPr/>
            </p:nvSpPr>
            <p:spPr bwMode="auto">
              <a:xfrm>
                <a:off x="226"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4" name="Rectangle 2033"/>
              <p:cNvSpPr>
                <a:spLocks noChangeArrowheads="1"/>
              </p:cNvSpPr>
              <p:nvPr/>
            </p:nvSpPr>
            <p:spPr bwMode="auto">
              <a:xfrm>
                <a:off x="226"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5" name="Rectangle 2034"/>
              <p:cNvSpPr>
                <a:spLocks noChangeArrowheads="1"/>
              </p:cNvSpPr>
              <p:nvPr/>
            </p:nvSpPr>
            <p:spPr bwMode="auto">
              <a:xfrm>
                <a:off x="575"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6" name="Rectangle 2035"/>
              <p:cNvSpPr>
                <a:spLocks noChangeArrowheads="1"/>
              </p:cNvSpPr>
              <p:nvPr/>
            </p:nvSpPr>
            <p:spPr bwMode="auto">
              <a:xfrm>
                <a:off x="575"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7" name="Rectangle 2036"/>
              <p:cNvSpPr>
                <a:spLocks noChangeArrowheads="1"/>
              </p:cNvSpPr>
              <p:nvPr/>
            </p:nvSpPr>
            <p:spPr bwMode="auto">
              <a:xfrm>
                <a:off x="531"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8" name="Rectangle 2037"/>
              <p:cNvSpPr>
                <a:spLocks noChangeArrowheads="1"/>
              </p:cNvSpPr>
              <p:nvPr/>
            </p:nvSpPr>
            <p:spPr bwMode="auto">
              <a:xfrm>
                <a:off x="531"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49" name="Rectangle 2038"/>
              <p:cNvSpPr>
                <a:spLocks noChangeArrowheads="1"/>
              </p:cNvSpPr>
              <p:nvPr/>
            </p:nvSpPr>
            <p:spPr bwMode="auto">
              <a:xfrm>
                <a:off x="488"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0" name="Rectangle 2039"/>
              <p:cNvSpPr>
                <a:spLocks noChangeArrowheads="1"/>
              </p:cNvSpPr>
              <p:nvPr/>
            </p:nvSpPr>
            <p:spPr bwMode="auto">
              <a:xfrm>
                <a:off x="488"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1" name="Rectangle 2040"/>
              <p:cNvSpPr>
                <a:spLocks noChangeArrowheads="1"/>
              </p:cNvSpPr>
              <p:nvPr/>
            </p:nvSpPr>
            <p:spPr bwMode="auto">
              <a:xfrm>
                <a:off x="444"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2" name="Rectangle 2041"/>
              <p:cNvSpPr>
                <a:spLocks noChangeArrowheads="1"/>
              </p:cNvSpPr>
              <p:nvPr/>
            </p:nvSpPr>
            <p:spPr bwMode="auto">
              <a:xfrm>
                <a:off x="444"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3" name="Rectangle 2042"/>
              <p:cNvSpPr>
                <a:spLocks noChangeArrowheads="1"/>
              </p:cNvSpPr>
              <p:nvPr/>
            </p:nvSpPr>
            <p:spPr bwMode="auto">
              <a:xfrm>
                <a:off x="401"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4" name="Rectangle 2043"/>
              <p:cNvSpPr>
                <a:spLocks noChangeArrowheads="1"/>
              </p:cNvSpPr>
              <p:nvPr/>
            </p:nvSpPr>
            <p:spPr bwMode="auto">
              <a:xfrm>
                <a:off x="401"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5" name="Rectangle 2044"/>
              <p:cNvSpPr>
                <a:spLocks noChangeArrowheads="1"/>
              </p:cNvSpPr>
              <p:nvPr/>
            </p:nvSpPr>
            <p:spPr bwMode="auto">
              <a:xfrm>
                <a:off x="357"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6" name="Rectangle 2045"/>
              <p:cNvSpPr>
                <a:spLocks noChangeArrowheads="1"/>
              </p:cNvSpPr>
              <p:nvPr/>
            </p:nvSpPr>
            <p:spPr bwMode="auto">
              <a:xfrm>
                <a:off x="357"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7" name="Rectangle 2046"/>
              <p:cNvSpPr>
                <a:spLocks noChangeArrowheads="1"/>
              </p:cNvSpPr>
              <p:nvPr/>
            </p:nvSpPr>
            <p:spPr bwMode="auto">
              <a:xfrm>
                <a:off x="314"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8" name="Rectangle 2047"/>
              <p:cNvSpPr>
                <a:spLocks noChangeArrowheads="1"/>
              </p:cNvSpPr>
              <p:nvPr/>
            </p:nvSpPr>
            <p:spPr bwMode="auto">
              <a:xfrm>
                <a:off x="314"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59" name="Rectangle 2048"/>
              <p:cNvSpPr>
                <a:spLocks noChangeArrowheads="1"/>
              </p:cNvSpPr>
              <p:nvPr/>
            </p:nvSpPr>
            <p:spPr bwMode="auto">
              <a:xfrm>
                <a:off x="270"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0" name="Rectangle 2049"/>
              <p:cNvSpPr>
                <a:spLocks noChangeArrowheads="1"/>
              </p:cNvSpPr>
              <p:nvPr/>
            </p:nvSpPr>
            <p:spPr bwMode="auto">
              <a:xfrm>
                <a:off x="270"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1" name="Rectangle 2050"/>
              <p:cNvSpPr>
                <a:spLocks noChangeArrowheads="1"/>
              </p:cNvSpPr>
              <p:nvPr/>
            </p:nvSpPr>
            <p:spPr bwMode="auto">
              <a:xfrm>
                <a:off x="226"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2" name="Rectangle 2051"/>
              <p:cNvSpPr>
                <a:spLocks noChangeArrowheads="1"/>
              </p:cNvSpPr>
              <p:nvPr/>
            </p:nvSpPr>
            <p:spPr bwMode="auto">
              <a:xfrm>
                <a:off x="226"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3" name="Rectangle 2052"/>
              <p:cNvSpPr>
                <a:spLocks noChangeArrowheads="1"/>
              </p:cNvSpPr>
              <p:nvPr/>
            </p:nvSpPr>
            <p:spPr bwMode="auto">
              <a:xfrm>
                <a:off x="575"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4" name="Rectangle 2053"/>
              <p:cNvSpPr>
                <a:spLocks noChangeArrowheads="1"/>
              </p:cNvSpPr>
              <p:nvPr/>
            </p:nvSpPr>
            <p:spPr bwMode="auto">
              <a:xfrm>
                <a:off x="575"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5" name="Rectangle 2054"/>
              <p:cNvSpPr>
                <a:spLocks noChangeArrowheads="1"/>
              </p:cNvSpPr>
              <p:nvPr/>
            </p:nvSpPr>
            <p:spPr bwMode="auto">
              <a:xfrm>
                <a:off x="531"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6" name="Rectangle 2055"/>
              <p:cNvSpPr>
                <a:spLocks noChangeArrowheads="1"/>
              </p:cNvSpPr>
              <p:nvPr/>
            </p:nvSpPr>
            <p:spPr bwMode="auto">
              <a:xfrm>
                <a:off x="531"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7" name="Rectangle 2056"/>
              <p:cNvSpPr>
                <a:spLocks noChangeArrowheads="1"/>
              </p:cNvSpPr>
              <p:nvPr/>
            </p:nvSpPr>
            <p:spPr bwMode="auto">
              <a:xfrm>
                <a:off x="488"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8" name="Rectangle 2057"/>
              <p:cNvSpPr>
                <a:spLocks noChangeArrowheads="1"/>
              </p:cNvSpPr>
              <p:nvPr/>
            </p:nvSpPr>
            <p:spPr bwMode="auto">
              <a:xfrm>
                <a:off x="488"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69" name="Rectangle 2058"/>
              <p:cNvSpPr>
                <a:spLocks noChangeArrowheads="1"/>
              </p:cNvSpPr>
              <p:nvPr/>
            </p:nvSpPr>
            <p:spPr bwMode="auto">
              <a:xfrm>
                <a:off x="444"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0" name="Rectangle 2059"/>
              <p:cNvSpPr>
                <a:spLocks noChangeArrowheads="1"/>
              </p:cNvSpPr>
              <p:nvPr/>
            </p:nvSpPr>
            <p:spPr bwMode="auto">
              <a:xfrm>
                <a:off x="444"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1" name="Rectangle 2060"/>
              <p:cNvSpPr>
                <a:spLocks noChangeArrowheads="1"/>
              </p:cNvSpPr>
              <p:nvPr/>
            </p:nvSpPr>
            <p:spPr bwMode="auto">
              <a:xfrm>
                <a:off x="401"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2" name="Rectangle 2061"/>
              <p:cNvSpPr>
                <a:spLocks noChangeArrowheads="1"/>
              </p:cNvSpPr>
              <p:nvPr/>
            </p:nvSpPr>
            <p:spPr bwMode="auto">
              <a:xfrm>
                <a:off x="401"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3" name="Rectangle 2062"/>
              <p:cNvSpPr>
                <a:spLocks noChangeArrowheads="1"/>
              </p:cNvSpPr>
              <p:nvPr/>
            </p:nvSpPr>
            <p:spPr bwMode="auto">
              <a:xfrm>
                <a:off x="357"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4" name="Rectangle 2063"/>
              <p:cNvSpPr>
                <a:spLocks noChangeArrowheads="1"/>
              </p:cNvSpPr>
              <p:nvPr/>
            </p:nvSpPr>
            <p:spPr bwMode="auto">
              <a:xfrm>
                <a:off x="357"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5" name="Rectangle 2064"/>
              <p:cNvSpPr>
                <a:spLocks noChangeArrowheads="1"/>
              </p:cNvSpPr>
              <p:nvPr/>
            </p:nvSpPr>
            <p:spPr bwMode="auto">
              <a:xfrm>
                <a:off x="314"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6" name="Rectangle 2065"/>
              <p:cNvSpPr>
                <a:spLocks noChangeArrowheads="1"/>
              </p:cNvSpPr>
              <p:nvPr/>
            </p:nvSpPr>
            <p:spPr bwMode="auto">
              <a:xfrm>
                <a:off x="314"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7" name="Rectangle 2066"/>
              <p:cNvSpPr>
                <a:spLocks noChangeArrowheads="1"/>
              </p:cNvSpPr>
              <p:nvPr/>
            </p:nvSpPr>
            <p:spPr bwMode="auto">
              <a:xfrm>
                <a:off x="270"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8" name="Rectangle 2067"/>
              <p:cNvSpPr>
                <a:spLocks noChangeArrowheads="1"/>
              </p:cNvSpPr>
              <p:nvPr/>
            </p:nvSpPr>
            <p:spPr bwMode="auto">
              <a:xfrm>
                <a:off x="270"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79" name="Rectangle 2068"/>
              <p:cNvSpPr>
                <a:spLocks noChangeArrowheads="1"/>
              </p:cNvSpPr>
              <p:nvPr/>
            </p:nvSpPr>
            <p:spPr bwMode="auto">
              <a:xfrm>
                <a:off x="226"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0" name="Rectangle 2069"/>
              <p:cNvSpPr>
                <a:spLocks noChangeArrowheads="1"/>
              </p:cNvSpPr>
              <p:nvPr/>
            </p:nvSpPr>
            <p:spPr bwMode="auto">
              <a:xfrm>
                <a:off x="575"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1" name="Rectangle 2070"/>
              <p:cNvSpPr>
                <a:spLocks noChangeArrowheads="1"/>
              </p:cNvSpPr>
              <p:nvPr/>
            </p:nvSpPr>
            <p:spPr bwMode="auto">
              <a:xfrm>
                <a:off x="531"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2" name="Rectangle 2071"/>
              <p:cNvSpPr>
                <a:spLocks noChangeArrowheads="1"/>
              </p:cNvSpPr>
              <p:nvPr/>
            </p:nvSpPr>
            <p:spPr bwMode="auto">
              <a:xfrm>
                <a:off x="488"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3" name="Rectangle 2072"/>
              <p:cNvSpPr>
                <a:spLocks noChangeArrowheads="1"/>
              </p:cNvSpPr>
              <p:nvPr/>
            </p:nvSpPr>
            <p:spPr bwMode="auto">
              <a:xfrm>
                <a:off x="444"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4" name="Rectangle 2073"/>
              <p:cNvSpPr>
                <a:spLocks noChangeArrowheads="1"/>
              </p:cNvSpPr>
              <p:nvPr/>
            </p:nvSpPr>
            <p:spPr bwMode="auto">
              <a:xfrm>
                <a:off x="401"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5" name="Rectangle 2074"/>
              <p:cNvSpPr>
                <a:spLocks noChangeArrowheads="1"/>
              </p:cNvSpPr>
              <p:nvPr/>
            </p:nvSpPr>
            <p:spPr bwMode="auto">
              <a:xfrm>
                <a:off x="357"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6" name="Rectangle 2075"/>
              <p:cNvSpPr>
                <a:spLocks noChangeArrowheads="1"/>
              </p:cNvSpPr>
              <p:nvPr/>
            </p:nvSpPr>
            <p:spPr bwMode="auto">
              <a:xfrm>
                <a:off x="314"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7" name="Rectangle 2076"/>
              <p:cNvSpPr>
                <a:spLocks noChangeArrowheads="1"/>
              </p:cNvSpPr>
              <p:nvPr/>
            </p:nvSpPr>
            <p:spPr bwMode="auto">
              <a:xfrm>
                <a:off x="270"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8" name="Freeform 2077"/>
              <p:cNvSpPr>
                <a:spLocks/>
              </p:cNvSpPr>
              <p:nvPr/>
            </p:nvSpPr>
            <p:spPr bwMode="auto">
              <a:xfrm>
                <a:off x="194" y="159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89" name="Freeform 2078"/>
              <p:cNvSpPr>
                <a:spLocks/>
              </p:cNvSpPr>
              <p:nvPr/>
            </p:nvSpPr>
            <p:spPr bwMode="auto">
              <a:xfrm>
                <a:off x="194" y="154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0" name="Freeform 2079"/>
              <p:cNvSpPr>
                <a:spLocks/>
              </p:cNvSpPr>
              <p:nvPr/>
            </p:nvSpPr>
            <p:spPr bwMode="auto">
              <a:xfrm>
                <a:off x="171" y="156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1" name="Freeform 2080"/>
              <p:cNvSpPr>
                <a:spLocks/>
              </p:cNvSpPr>
              <p:nvPr/>
            </p:nvSpPr>
            <p:spPr bwMode="auto">
              <a:xfrm>
                <a:off x="171" y="152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2" name="Freeform 2081"/>
              <p:cNvSpPr>
                <a:spLocks/>
              </p:cNvSpPr>
              <p:nvPr/>
            </p:nvSpPr>
            <p:spPr bwMode="auto">
              <a:xfrm>
                <a:off x="148" y="154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3" name="Freeform 2082"/>
              <p:cNvSpPr>
                <a:spLocks/>
              </p:cNvSpPr>
              <p:nvPr/>
            </p:nvSpPr>
            <p:spPr bwMode="auto">
              <a:xfrm>
                <a:off x="148" y="149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4" name="Freeform 2083"/>
              <p:cNvSpPr>
                <a:spLocks/>
              </p:cNvSpPr>
              <p:nvPr/>
            </p:nvSpPr>
            <p:spPr bwMode="auto">
              <a:xfrm>
                <a:off x="103" y="149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5" name="Freeform 2084"/>
              <p:cNvSpPr>
                <a:spLocks/>
              </p:cNvSpPr>
              <p:nvPr/>
            </p:nvSpPr>
            <p:spPr bwMode="auto">
              <a:xfrm>
                <a:off x="103" y="145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6" name="Freeform 2085"/>
              <p:cNvSpPr>
                <a:spLocks/>
              </p:cNvSpPr>
              <p:nvPr/>
            </p:nvSpPr>
            <p:spPr bwMode="auto">
              <a:xfrm>
                <a:off x="125" y="1522"/>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7" name="Freeform 2086"/>
              <p:cNvSpPr>
                <a:spLocks/>
              </p:cNvSpPr>
              <p:nvPr/>
            </p:nvSpPr>
            <p:spPr bwMode="auto">
              <a:xfrm>
                <a:off x="125" y="147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8" name="Freeform 2087"/>
              <p:cNvSpPr>
                <a:spLocks/>
              </p:cNvSpPr>
              <p:nvPr/>
            </p:nvSpPr>
            <p:spPr bwMode="auto">
              <a:xfrm>
                <a:off x="194" y="147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599" name="Freeform 2088"/>
              <p:cNvSpPr>
                <a:spLocks/>
              </p:cNvSpPr>
              <p:nvPr/>
            </p:nvSpPr>
            <p:spPr bwMode="auto">
              <a:xfrm>
                <a:off x="194" y="1429"/>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0" name="Freeform 2089"/>
              <p:cNvSpPr>
                <a:spLocks/>
              </p:cNvSpPr>
              <p:nvPr/>
            </p:nvSpPr>
            <p:spPr bwMode="auto">
              <a:xfrm>
                <a:off x="171" y="145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1" name="Freeform 2090"/>
              <p:cNvSpPr>
                <a:spLocks/>
              </p:cNvSpPr>
              <p:nvPr/>
            </p:nvSpPr>
            <p:spPr bwMode="auto">
              <a:xfrm>
                <a:off x="171" y="140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2" name="Freeform 2091"/>
              <p:cNvSpPr>
                <a:spLocks/>
              </p:cNvSpPr>
              <p:nvPr/>
            </p:nvSpPr>
            <p:spPr bwMode="auto">
              <a:xfrm>
                <a:off x="148" y="142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3" name="Freeform 2092"/>
              <p:cNvSpPr>
                <a:spLocks/>
              </p:cNvSpPr>
              <p:nvPr/>
            </p:nvSpPr>
            <p:spPr bwMode="auto">
              <a:xfrm>
                <a:off x="148" y="138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4" name="Freeform 2093"/>
              <p:cNvSpPr>
                <a:spLocks/>
              </p:cNvSpPr>
              <p:nvPr/>
            </p:nvSpPr>
            <p:spPr bwMode="auto">
              <a:xfrm>
                <a:off x="103" y="138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5" name="Freeform 2094"/>
              <p:cNvSpPr>
                <a:spLocks/>
              </p:cNvSpPr>
              <p:nvPr/>
            </p:nvSpPr>
            <p:spPr bwMode="auto">
              <a:xfrm>
                <a:off x="103" y="133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6" name="Freeform 2095"/>
              <p:cNvSpPr>
                <a:spLocks/>
              </p:cNvSpPr>
              <p:nvPr/>
            </p:nvSpPr>
            <p:spPr bwMode="auto">
              <a:xfrm>
                <a:off x="125" y="140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7" name="Freeform 2096"/>
              <p:cNvSpPr>
                <a:spLocks/>
              </p:cNvSpPr>
              <p:nvPr/>
            </p:nvSpPr>
            <p:spPr bwMode="auto">
              <a:xfrm>
                <a:off x="125" y="135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8" name="Freeform 2097"/>
              <p:cNvSpPr>
                <a:spLocks/>
              </p:cNvSpPr>
              <p:nvPr/>
            </p:nvSpPr>
            <p:spPr bwMode="auto">
              <a:xfrm>
                <a:off x="194" y="135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09" name="Freeform 2098"/>
              <p:cNvSpPr>
                <a:spLocks/>
              </p:cNvSpPr>
              <p:nvPr/>
            </p:nvSpPr>
            <p:spPr bwMode="auto">
              <a:xfrm>
                <a:off x="194" y="1309"/>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0" name="Freeform 2099"/>
              <p:cNvSpPr>
                <a:spLocks/>
              </p:cNvSpPr>
              <p:nvPr/>
            </p:nvSpPr>
            <p:spPr bwMode="auto">
              <a:xfrm>
                <a:off x="171" y="133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1" name="Freeform 2100"/>
              <p:cNvSpPr>
                <a:spLocks/>
              </p:cNvSpPr>
              <p:nvPr/>
            </p:nvSpPr>
            <p:spPr bwMode="auto">
              <a:xfrm>
                <a:off x="171" y="128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2" name="Freeform 2101"/>
              <p:cNvSpPr>
                <a:spLocks/>
              </p:cNvSpPr>
              <p:nvPr/>
            </p:nvSpPr>
            <p:spPr bwMode="auto">
              <a:xfrm>
                <a:off x="148" y="130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3" name="Freeform 2102"/>
              <p:cNvSpPr>
                <a:spLocks/>
              </p:cNvSpPr>
              <p:nvPr/>
            </p:nvSpPr>
            <p:spPr bwMode="auto">
              <a:xfrm>
                <a:off x="148" y="126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4" name="Freeform 2103"/>
              <p:cNvSpPr>
                <a:spLocks/>
              </p:cNvSpPr>
              <p:nvPr/>
            </p:nvSpPr>
            <p:spPr bwMode="auto">
              <a:xfrm>
                <a:off x="103" y="126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5" name="Freeform 2104"/>
              <p:cNvSpPr>
                <a:spLocks/>
              </p:cNvSpPr>
              <p:nvPr/>
            </p:nvSpPr>
            <p:spPr bwMode="auto">
              <a:xfrm>
                <a:off x="103" y="121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6" name="Freeform 2105"/>
              <p:cNvSpPr>
                <a:spLocks/>
              </p:cNvSpPr>
              <p:nvPr/>
            </p:nvSpPr>
            <p:spPr bwMode="auto">
              <a:xfrm>
                <a:off x="125" y="128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7" name="Freeform 2106"/>
              <p:cNvSpPr>
                <a:spLocks/>
              </p:cNvSpPr>
              <p:nvPr/>
            </p:nvSpPr>
            <p:spPr bwMode="auto">
              <a:xfrm>
                <a:off x="125" y="123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8" name="Freeform 2107"/>
              <p:cNvSpPr>
                <a:spLocks/>
              </p:cNvSpPr>
              <p:nvPr/>
            </p:nvSpPr>
            <p:spPr bwMode="auto">
              <a:xfrm>
                <a:off x="194" y="123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19" name="Freeform 2108"/>
              <p:cNvSpPr>
                <a:spLocks/>
              </p:cNvSpPr>
              <p:nvPr/>
            </p:nvSpPr>
            <p:spPr bwMode="auto">
              <a:xfrm>
                <a:off x="194" y="119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0" name="Freeform 2109"/>
              <p:cNvSpPr>
                <a:spLocks/>
              </p:cNvSpPr>
              <p:nvPr/>
            </p:nvSpPr>
            <p:spPr bwMode="auto">
              <a:xfrm>
                <a:off x="171" y="121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1" name="Freeform 2110"/>
              <p:cNvSpPr>
                <a:spLocks/>
              </p:cNvSpPr>
              <p:nvPr/>
            </p:nvSpPr>
            <p:spPr bwMode="auto">
              <a:xfrm>
                <a:off x="171" y="116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2" name="Freeform 2111"/>
              <p:cNvSpPr>
                <a:spLocks/>
              </p:cNvSpPr>
              <p:nvPr/>
            </p:nvSpPr>
            <p:spPr bwMode="auto">
              <a:xfrm>
                <a:off x="148" y="1190"/>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3" name="Freeform 2112"/>
              <p:cNvSpPr>
                <a:spLocks/>
              </p:cNvSpPr>
              <p:nvPr/>
            </p:nvSpPr>
            <p:spPr bwMode="auto">
              <a:xfrm>
                <a:off x="148" y="114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4" name="Freeform 2113"/>
              <p:cNvSpPr>
                <a:spLocks/>
              </p:cNvSpPr>
              <p:nvPr/>
            </p:nvSpPr>
            <p:spPr bwMode="auto">
              <a:xfrm>
                <a:off x="103" y="114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5" name="Freeform 2114"/>
              <p:cNvSpPr>
                <a:spLocks/>
              </p:cNvSpPr>
              <p:nvPr/>
            </p:nvSpPr>
            <p:spPr bwMode="auto">
              <a:xfrm>
                <a:off x="103" y="109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6" name="Freeform 2115"/>
              <p:cNvSpPr>
                <a:spLocks/>
              </p:cNvSpPr>
              <p:nvPr/>
            </p:nvSpPr>
            <p:spPr bwMode="auto">
              <a:xfrm>
                <a:off x="125" y="1167"/>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7" name="Freeform 2116"/>
              <p:cNvSpPr>
                <a:spLocks/>
              </p:cNvSpPr>
              <p:nvPr/>
            </p:nvSpPr>
            <p:spPr bwMode="auto">
              <a:xfrm>
                <a:off x="125" y="1120"/>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8" name="Freeform 2117"/>
              <p:cNvSpPr>
                <a:spLocks/>
              </p:cNvSpPr>
              <p:nvPr/>
            </p:nvSpPr>
            <p:spPr bwMode="auto">
              <a:xfrm>
                <a:off x="194" y="1120"/>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29" name="Freeform 2118"/>
              <p:cNvSpPr>
                <a:spLocks/>
              </p:cNvSpPr>
              <p:nvPr/>
            </p:nvSpPr>
            <p:spPr bwMode="auto">
              <a:xfrm>
                <a:off x="171" y="109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0" name="Freeform 2119"/>
              <p:cNvSpPr>
                <a:spLocks/>
              </p:cNvSpPr>
              <p:nvPr/>
            </p:nvSpPr>
            <p:spPr bwMode="auto">
              <a:xfrm>
                <a:off x="148" y="1072"/>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1" name="Freeform 2120"/>
              <p:cNvSpPr>
                <a:spLocks/>
              </p:cNvSpPr>
              <p:nvPr/>
            </p:nvSpPr>
            <p:spPr bwMode="auto">
              <a:xfrm>
                <a:off x="103" y="102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2" name="Freeform 2121"/>
              <p:cNvSpPr>
                <a:spLocks/>
              </p:cNvSpPr>
              <p:nvPr/>
            </p:nvSpPr>
            <p:spPr bwMode="auto">
              <a:xfrm>
                <a:off x="125" y="1049"/>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3" name="Rectangle 2122"/>
              <p:cNvSpPr>
                <a:spLocks noChangeArrowheads="1"/>
              </p:cNvSpPr>
              <p:nvPr/>
            </p:nvSpPr>
            <p:spPr bwMode="auto">
              <a:xfrm>
                <a:off x="223" y="1681"/>
                <a:ext cx="381" cy="118"/>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4" name="Freeform 2123"/>
              <p:cNvSpPr>
                <a:spLocks/>
              </p:cNvSpPr>
              <p:nvPr/>
            </p:nvSpPr>
            <p:spPr bwMode="auto">
              <a:xfrm>
                <a:off x="105" y="1572"/>
                <a:ext cx="102" cy="220"/>
              </a:xfrm>
              <a:custGeom>
                <a:avLst/>
                <a:gdLst>
                  <a:gd name="T0" fmla="*/ 0 w 102"/>
                  <a:gd name="T1" fmla="*/ 0 h 220"/>
                  <a:gd name="T2" fmla="*/ 0 w 102"/>
                  <a:gd name="T3" fmla="*/ 112 h 220"/>
                  <a:gd name="T4" fmla="*/ 102 w 102"/>
                  <a:gd name="T5" fmla="*/ 220 h 220"/>
                  <a:gd name="T6" fmla="*/ 102 w 102"/>
                  <a:gd name="T7" fmla="*/ 108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5" name="Rectangle 2124"/>
              <p:cNvSpPr>
                <a:spLocks noChangeArrowheads="1"/>
              </p:cNvSpPr>
              <p:nvPr/>
            </p:nvSpPr>
            <p:spPr bwMode="auto">
              <a:xfrm>
                <a:off x="414" y="1730"/>
                <a:ext cx="42" cy="74"/>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6" name="Rectangle 2125"/>
              <p:cNvSpPr>
                <a:spLocks noChangeArrowheads="1"/>
              </p:cNvSpPr>
              <p:nvPr/>
            </p:nvSpPr>
            <p:spPr bwMode="auto">
              <a:xfrm>
                <a:off x="372" y="1730"/>
                <a:ext cx="42" cy="74"/>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7" name="Rectangle 2126"/>
              <p:cNvSpPr>
                <a:spLocks noChangeArrowheads="1"/>
              </p:cNvSpPr>
              <p:nvPr/>
            </p:nvSpPr>
            <p:spPr bwMode="auto">
              <a:xfrm>
                <a:off x="233"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8" name="Rectangle 2127"/>
              <p:cNvSpPr>
                <a:spLocks noChangeArrowheads="1"/>
              </p:cNvSpPr>
              <p:nvPr/>
            </p:nvSpPr>
            <p:spPr bwMode="auto">
              <a:xfrm>
                <a:off x="301"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39" name="Rectangle 2128"/>
              <p:cNvSpPr>
                <a:spLocks noChangeArrowheads="1"/>
              </p:cNvSpPr>
              <p:nvPr/>
            </p:nvSpPr>
            <p:spPr bwMode="auto">
              <a:xfrm>
                <a:off x="469"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40" name="Rectangle 2129"/>
              <p:cNvSpPr>
                <a:spLocks noChangeArrowheads="1"/>
              </p:cNvSpPr>
              <p:nvPr/>
            </p:nvSpPr>
            <p:spPr bwMode="auto">
              <a:xfrm>
                <a:off x="537"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41" name="Freeform 2130"/>
              <p:cNvSpPr>
                <a:spLocks/>
              </p:cNvSpPr>
              <p:nvPr/>
            </p:nvSpPr>
            <p:spPr bwMode="auto">
              <a:xfrm>
                <a:off x="115" y="949"/>
                <a:ext cx="470" cy="112"/>
              </a:xfrm>
              <a:custGeom>
                <a:avLst/>
                <a:gdLst>
                  <a:gd name="T0" fmla="*/ 0 w 504"/>
                  <a:gd name="T1" fmla="*/ 0 h 120"/>
                  <a:gd name="T2" fmla="*/ 181 w 504"/>
                  <a:gd name="T3" fmla="*/ 0 h 120"/>
                  <a:gd name="T4" fmla="*/ 250 w 504"/>
                  <a:gd name="T5" fmla="*/ 60 h 120"/>
                  <a:gd name="T6" fmla="*/ 57 w 504"/>
                  <a:gd name="T7" fmla="*/ 60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642" name="Freeform 2131"/>
              <p:cNvSpPr>
                <a:spLocks/>
              </p:cNvSpPr>
              <p:nvPr/>
            </p:nvSpPr>
            <p:spPr bwMode="auto">
              <a:xfrm>
                <a:off x="116" y="952"/>
                <a:ext cx="105" cy="126"/>
              </a:xfrm>
              <a:custGeom>
                <a:avLst/>
                <a:gdLst>
                  <a:gd name="T0" fmla="*/ 0 w 105"/>
                  <a:gd name="T1" fmla="*/ 0 h 126"/>
                  <a:gd name="T2" fmla="*/ 0 w 105"/>
                  <a:gd name="T3" fmla="*/ 19 h 126"/>
                  <a:gd name="T4" fmla="*/ 105 w 105"/>
                  <a:gd name="T5" fmla="*/ 126 h 126"/>
                  <a:gd name="T6" fmla="*/ 105 w 105"/>
                  <a:gd name="T7" fmla="*/ 109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48174" name="Freeform 2132"/>
            <p:cNvSpPr>
              <a:spLocks/>
            </p:cNvSpPr>
            <p:nvPr/>
          </p:nvSpPr>
          <p:spPr bwMode="auto">
            <a:xfrm>
              <a:off x="3890" y="1056"/>
              <a:ext cx="440" cy="103"/>
            </a:xfrm>
            <a:custGeom>
              <a:avLst/>
              <a:gdLst>
                <a:gd name="T0" fmla="*/ 0 w 504"/>
                <a:gd name="T1" fmla="*/ 0 h 120"/>
                <a:gd name="T2" fmla="*/ 93 w 504"/>
                <a:gd name="T3" fmla="*/ 0 h 120"/>
                <a:gd name="T4" fmla="*/ 129 w 504"/>
                <a:gd name="T5" fmla="*/ 26 h 120"/>
                <a:gd name="T6" fmla="*/ 30 w 504"/>
                <a:gd name="T7" fmla="*/ 26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75" name="Rectangle 2133"/>
            <p:cNvSpPr>
              <a:spLocks noChangeArrowheads="1"/>
            </p:cNvSpPr>
            <p:nvPr/>
          </p:nvSpPr>
          <p:spPr bwMode="auto">
            <a:xfrm>
              <a:off x="3988" y="1160"/>
              <a:ext cx="341" cy="614"/>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76" name="Freeform 2134"/>
            <p:cNvSpPr>
              <a:spLocks/>
            </p:cNvSpPr>
            <p:nvPr/>
          </p:nvSpPr>
          <p:spPr bwMode="auto">
            <a:xfrm>
              <a:off x="3887" y="1056"/>
              <a:ext cx="100" cy="718"/>
            </a:xfrm>
            <a:custGeom>
              <a:avLst/>
              <a:gdLst>
                <a:gd name="T0" fmla="*/ 0 w 114"/>
                <a:gd name="T1" fmla="*/ 0 h 842"/>
                <a:gd name="T2" fmla="*/ 0 w 114"/>
                <a:gd name="T3" fmla="*/ 147 h 842"/>
                <a:gd name="T4" fmla="*/ 31 w 114"/>
                <a:gd name="T5" fmla="*/ 171 h 842"/>
                <a:gd name="T6" fmla="*/ 31 w 114"/>
                <a:gd name="T7" fmla="*/ 24 h 842"/>
                <a:gd name="T8" fmla="*/ 0 w 114"/>
                <a:gd name="T9" fmla="*/ 0 h 842"/>
                <a:gd name="T10" fmla="*/ 0 60000 65536"/>
                <a:gd name="T11" fmla="*/ 0 60000 65536"/>
                <a:gd name="T12" fmla="*/ 0 60000 65536"/>
                <a:gd name="T13" fmla="*/ 0 60000 65536"/>
                <a:gd name="T14" fmla="*/ 0 60000 65536"/>
                <a:gd name="T15" fmla="*/ 0 w 114"/>
                <a:gd name="T16" fmla="*/ 0 h 842"/>
                <a:gd name="T17" fmla="*/ 114 w 114"/>
                <a:gd name="T18" fmla="*/ 842 h 842"/>
              </a:gdLst>
              <a:ahLst/>
              <a:cxnLst>
                <a:cxn ang="T10">
                  <a:pos x="T0" y="T1"/>
                </a:cxn>
                <a:cxn ang="T11">
                  <a:pos x="T2" y="T3"/>
                </a:cxn>
                <a:cxn ang="T12">
                  <a:pos x="T4" y="T5"/>
                </a:cxn>
                <a:cxn ang="T13">
                  <a:pos x="T6" y="T7"/>
                </a:cxn>
                <a:cxn ang="T14">
                  <a:pos x="T8" y="T9"/>
                </a:cxn>
              </a:cxnLst>
              <a:rect l="T15" t="T16" r="T17" b="T18"/>
              <a:pathLst>
                <a:path w="114" h="842">
                  <a:moveTo>
                    <a:pt x="0" y="0"/>
                  </a:moveTo>
                  <a:lnTo>
                    <a:pt x="0" y="722"/>
                  </a:lnTo>
                  <a:lnTo>
                    <a:pt x="114" y="842"/>
                  </a:lnTo>
                  <a:lnTo>
                    <a:pt x="114" y="120"/>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77" name="Rectangle 2135"/>
            <p:cNvSpPr>
              <a:spLocks noChangeArrowheads="1"/>
            </p:cNvSpPr>
            <p:nvPr/>
          </p:nvSpPr>
          <p:spPr bwMode="auto">
            <a:xfrm>
              <a:off x="3993" y="1137"/>
              <a:ext cx="312" cy="14"/>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78" name="Freeform 2136"/>
            <p:cNvSpPr>
              <a:spLocks/>
            </p:cNvSpPr>
            <p:nvPr/>
          </p:nvSpPr>
          <p:spPr bwMode="auto">
            <a:xfrm>
              <a:off x="3887" y="1137"/>
              <a:ext cx="101" cy="121"/>
            </a:xfrm>
            <a:custGeom>
              <a:avLst/>
              <a:gdLst>
                <a:gd name="T0" fmla="*/ 0 w 105"/>
                <a:gd name="T1" fmla="*/ 0 h 126"/>
                <a:gd name="T2" fmla="*/ 0 w 105"/>
                <a:gd name="T3" fmla="*/ 12 h 126"/>
                <a:gd name="T4" fmla="*/ 71 w 105"/>
                <a:gd name="T5" fmla="*/ 84 h 126"/>
                <a:gd name="T6" fmla="*/ 71 w 105"/>
                <a:gd name="T7" fmla="*/ 73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79" name="Freeform 2137"/>
            <p:cNvSpPr>
              <a:spLocks/>
            </p:cNvSpPr>
            <p:nvPr/>
          </p:nvSpPr>
          <p:spPr bwMode="auto">
            <a:xfrm>
              <a:off x="3887" y="1440"/>
              <a:ext cx="101" cy="121"/>
            </a:xfrm>
            <a:custGeom>
              <a:avLst/>
              <a:gdLst>
                <a:gd name="T0" fmla="*/ 0 w 105"/>
                <a:gd name="T1" fmla="*/ 0 h 126"/>
                <a:gd name="T2" fmla="*/ 0 w 105"/>
                <a:gd name="T3" fmla="*/ 12 h 126"/>
                <a:gd name="T4" fmla="*/ 71 w 105"/>
                <a:gd name="T5" fmla="*/ 84 h 126"/>
                <a:gd name="T6" fmla="*/ 71 w 105"/>
                <a:gd name="T7" fmla="*/ 73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0" name="Freeform 2138"/>
            <p:cNvSpPr>
              <a:spLocks/>
            </p:cNvSpPr>
            <p:nvPr/>
          </p:nvSpPr>
          <p:spPr bwMode="auto">
            <a:xfrm>
              <a:off x="3887" y="1541"/>
              <a:ext cx="101" cy="120"/>
            </a:xfrm>
            <a:custGeom>
              <a:avLst/>
              <a:gdLst>
                <a:gd name="T0" fmla="*/ 0 w 105"/>
                <a:gd name="T1" fmla="*/ 0 h 126"/>
                <a:gd name="T2" fmla="*/ 0 w 105"/>
                <a:gd name="T3" fmla="*/ 10 h 126"/>
                <a:gd name="T4" fmla="*/ 71 w 105"/>
                <a:gd name="T5" fmla="*/ 78 h 126"/>
                <a:gd name="T6" fmla="*/ 71 w 105"/>
                <a:gd name="T7" fmla="*/ 67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1" name="Freeform 2139"/>
            <p:cNvSpPr>
              <a:spLocks/>
            </p:cNvSpPr>
            <p:nvPr/>
          </p:nvSpPr>
          <p:spPr bwMode="auto">
            <a:xfrm>
              <a:off x="3887" y="1339"/>
              <a:ext cx="101" cy="120"/>
            </a:xfrm>
            <a:custGeom>
              <a:avLst/>
              <a:gdLst>
                <a:gd name="T0" fmla="*/ 0 w 105"/>
                <a:gd name="T1" fmla="*/ 0 h 126"/>
                <a:gd name="T2" fmla="*/ 0 w 105"/>
                <a:gd name="T3" fmla="*/ 10 h 126"/>
                <a:gd name="T4" fmla="*/ 71 w 105"/>
                <a:gd name="T5" fmla="*/ 78 h 126"/>
                <a:gd name="T6" fmla="*/ 71 w 105"/>
                <a:gd name="T7" fmla="*/ 67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2" name="Freeform 2140"/>
            <p:cNvSpPr>
              <a:spLocks/>
            </p:cNvSpPr>
            <p:nvPr/>
          </p:nvSpPr>
          <p:spPr bwMode="auto">
            <a:xfrm>
              <a:off x="3887" y="1237"/>
              <a:ext cx="101" cy="121"/>
            </a:xfrm>
            <a:custGeom>
              <a:avLst/>
              <a:gdLst>
                <a:gd name="T0" fmla="*/ 0 w 105"/>
                <a:gd name="T1" fmla="*/ 0 h 126"/>
                <a:gd name="T2" fmla="*/ 0 w 105"/>
                <a:gd name="T3" fmla="*/ 12 h 126"/>
                <a:gd name="T4" fmla="*/ 71 w 105"/>
                <a:gd name="T5" fmla="*/ 84 h 126"/>
                <a:gd name="T6" fmla="*/ 71 w 105"/>
                <a:gd name="T7" fmla="*/ 73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3" name="Rectangle 2141"/>
            <p:cNvSpPr>
              <a:spLocks noChangeArrowheads="1"/>
            </p:cNvSpPr>
            <p:nvPr/>
          </p:nvSpPr>
          <p:spPr bwMode="auto">
            <a:xfrm>
              <a:off x="3991" y="1242"/>
              <a:ext cx="336" cy="14"/>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4" name="Rectangle 2142"/>
            <p:cNvSpPr>
              <a:spLocks noChangeArrowheads="1"/>
            </p:cNvSpPr>
            <p:nvPr/>
          </p:nvSpPr>
          <p:spPr bwMode="auto">
            <a:xfrm>
              <a:off x="3991" y="1342"/>
              <a:ext cx="336" cy="15"/>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5" name="Rectangle 2143"/>
            <p:cNvSpPr>
              <a:spLocks noChangeArrowheads="1"/>
            </p:cNvSpPr>
            <p:nvPr/>
          </p:nvSpPr>
          <p:spPr bwMode="auto">
            <a:xfrm>
              <a:off x="3991" y="1445"/>
              <a:ext cx="336" cy="14"/>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6" name="Rectangle 2144"/>
            <p:cNvSpPr>
              <a:spLocks noChangeArrowheads="1"/>
            </p:cNvSpPr>
            <p:nvPr/>
          </p:nvSpPr>
          <p:spPr bwMode="auto">
            <a:xfrm>
              <a:off x="3991" y="1546"/>
              <a:ext cx="336" cy="15"/>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7" name="Rectangle 2145"/>
            <p:cNvSpPr>
              <a:spLocks noChangeArrowheads="1"/>
            </p:cNvSpPr>
            <p:nvPr/>
          </p:nvSpPr>
          <p:spPr bwMode="auto">
            <a:xfrm>
              <a:off x="3991" y="1647"/>
              <a:ext cx="336" cy="14"/>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8" name="Rectangle 2146"/>
            <p:cNvSpPr>
              <a:spLocks noChangeArrowheads="1"/>
            </p:cNvSpPr>
            <p:nvPr/>
          </p:nvSpPr>
          <p:spPr bwMode="auto">
            <a:xfrm>
              <a:off x="3997"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89" name="Rectangle 2147"/>
            <p:cNvSpPr>
              <a:spLocks noChangeArrowheads="1"/>
            </p:cNvSpPr>
            <p:nvPr/>
          </p:nvSpPr>
          <p:spPr bwMode="auto">
            <a:xfrm>
              <a:off x="3997"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0" name="Rectangle 2148"/>
            <p:cNvSpPr>
              <a:spLocks noChangeArrowheads="1"/>
            </p:cNvSpPr>
            <p:nvPr/>
          </p:nvSpPr>
          <p:spPr bwMode="auto">
            <a:xfrm>
              <a:off x="4297" y="1567"/>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1" name="Rectangle 2149"/>
            <p:cNvSpPr>
              <a:spLocks noChangeArrowheads="1"/>
            </p:cNvSpPr>
            <p:nvPr/>
          </p:nvSpPr>
          <p:spPr bwMode="auto">
            <a:xfrm>
              <a:off x="4297" y="1614"/>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2" name="Rectangle 2150"/>
            <p:cNvSpPr>
              <a:spLocks noChangeArrowheads="1"/>
            </p:cNvSpPr>
            <p:nvPr/>
          </p:nvSpPr>
          <p:spPr bwMode="auto">
            <a:xfrm>
              <a:off x="4259"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3" name="Rectangle 2151"/>
            <p:cNvSpPr>
              <a:spLocks noChangeArrowheads="1"/>
            </p:cNvSpPr>
            <p:nvPr/>
          </p:nvSpPr>
          <p:spPr bwMode="auto">
            <a:xfrm>
              <a:off x="4259"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4" name="Rectangle 2152"/>
            <p:cNvSpPr>
              <a:spLocks noChangeArrowheads="1"/>
            </p:cNvSpPr>
            <p:nvPr/>
          </p:nvSpPr>
          <p:spPr bwMode="auto">
            <a:xfrm>
              <a:off x="4222"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5" name="Rectangle 2153"/>
            <p:cNvSpPr>
              <a:spLocks noChangeArrowheads="1"/>
            </p:cNvSpPr>
            <p:nvPr/>
          </p:nvSpPr>
          <p:spPr bwMode="auto">
            <a:xfrm>
              <a:off x="4222"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6" name="Rectangle 2154"/>
            <p:cNvSpPr>
              <a:spLocks noChangeArrowheads="1"/>
            </p:cNvSpPr>
            <p:nvPr/>
          </p:nvSpPr>
          <p:spPr bwMode="auto">
            <a:xfrm>
              <a:off x="4184"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7" name="Rectangle 2155"/>
            <p:cNvSpPr>
              <a:spLocks noChangeArrowheads="1"/>
            </p:cNvSpPr>
            <p:nvPr/>
          </p:nvSpPr>
          <p:spPr bwMode="auto">
            <a:xfrm>
              <a:off x="4184"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8" name="Rectangle 2156"/>
            <p:cNvSpPr>
              <a:spLocks noChangeArrowheads="1"/>
            </p:cNvSpPr>
            <p:nvPr/>
          </p:nvSpPr>
          <p:spPr bwMode="auto">
            <a:xfrm>
              <a:off x="4147"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99" name="Rectangle 2157"/>
            <p:cNvSpPr>
              <a:spLocks noChangeArrowheads="1"/>
            </p:cNvSpPr>
            <p:nvPr/>
          </p:nvSpPr>
          <p:spPr bwMode="auto">
            <a:xfrm>
              <a:off x="4147"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0" name="Rectangle 2158"/>
            <p:cNvSpPr>
              <a:spLocks noChangeArrowheads="1"/>
            </p:cNvSpPr>
            <p:nvPr/>
          </p:nvSpPr>
          <p:spPr bwMode="auto">
            <a:xfrm>
              <a:off x="4109"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1" name="Rectangle 2159"/>
            <p:cNvSpPr>
              <a:spLocks noChangeArrowheads="1"/>
            </p:cNvSpPr>
            <p:nvPr/>
          </p:nvSpPr>
          <p:spPr bwMode="auto">
            <a:xfrm>
              <a:off x="4109"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2" name="Rectangle 2160"/>
            <p:cNvSpPr>
              <a:spLocks noChangeArrowheads="1"/>
            </p:cNvSpPr>
            <p:nvPr/>
          </p:nvSpPr>
          <p:spPr bwMode="auto">
            <a:xfrm>
              <a:off x="4072"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3" name="Rectangle 2161"/>
            <p:cNvSpPr>
              <a:spLocks noChangeArrowheads="1"/>
            </p:cNvSpPr>
            <p:nvPr/>
          </p:nvSpPr>
          <p:spPr bwMode="auto">
            <a:xfrm>
              <a:off x="4072"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4" name="Rectangle 2162"/>
            <p:cNvSpPr>
              <a:spLocks noChangeArrowheads="1"/>
            </p:cNvSpPr>
            <p:nvPr/>
          </p:nvSpPr>
          <p:spPr bwMode="auto">
            <a:xfrm>
              <a:off x="4035" y="1567"/>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5" name="Rectangle 2163"/>
            <p:cNvSpPr>
              <a:spLocks noChangeArrowheads="1"/>
            </p:cNvSpPr>
            <p:nvPr/>
          </p:nvSpPr>
          <p:spPr bwMode="auto">
            <a:xfrm>
              <a:off x="4035" y="161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6" name="Rectangle 2164"/>
            <p:cNvSpPr>
              <a:spLocks noChangeArrowheads="1"/>
            </p:cNvSpPr>
            <p:nvPr/>
          </p:nvSpPr>
          <p:spPr bwMode="auto">
            <a:xfrm>
              <a:off x="3997"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7" name="Rectangle 2165"/>
            <p:cNvSpPr>
              <a:spLocks noChangeArrowheads="1"/>
            </p:cNvSpPr>
            <p:nvPr/>
          </p:nvSpPr>
          <p:spPr bwMode="auto">
            <a:xfrm>
              <a:off x="3997"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8" name="Rectangle 2166"/>
            <p:cNvSpPr>
              <a:spLocks noChangeArrowheads="1"/>
            </p:cNvSpPr>
            <p:nvPr/>
          </p:nvSpPr>
          <p:spPr bwMode="auto">
            <a:xfrm>
              <a:off x="4297" y="1466"/>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09" name="Rectangle 2167"/>
            <p:cNvSpPr>
              <a:spLocks noChangeArrowheads="1"/>
            </p:cNvSpPr>
            <p:nvPr/>
          </p:nvSpPr>
          <p:spPr bwMode="auto">
            <a:xfrm>
              <a:off x="4297" y="1513"/>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0" name="Rectangle 2168"/>
            <p:cNvSpPr>
              <a:spLocks noChangeArrowheads="1"/>
            </p:cNvSpPr>
            <p:nvPr/>
          </p:nvSpPr>
          <p:spPr bwMode="auto">
            <a:xfrm>
              <a:off x="4259"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1" name="Rectangle 2169"/>
            <p:cNvSpPr>
              <a:spLocks noChangeArrowheads="1"/>
            </p:cNvSpPr>
            <p:nvPr/>
          </p:nvSpPr>
          <p:spPr bwMode="auto">
            <a:xfrm>
              <a:off x="4259"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2" name="Rectangle 2170"/>
            <p:cNvSpPr>
              <a:spLocks noChangeArrowheads="1"/>
            </p:cNvSpPr>
            <p:nvPr/>
          </p:nvSpPr>
          <p:spPr bwMode="auto">
            <a:xfrm>
              <a:off x="4222"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3" name="Rectangle 2171"/>
            <p:cNvSpPr>
              <a:spLocks noChangeArrowheads="1"/>
            </p:cNvSpPr>
            <p:nvPr/>
          </p:nvSpPr>
          <p:spPr bwMode="auto">
            <a:xfrm>
              <a:off x="4222"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4" name="Rectangle 2172"/>
            <p:cNvSpPr>
              <a:spLocks noChangeArrowheads="1"/>
            </p:cNvSpPr>
            <p:nvPr/>
          </p:nvSpPr>
          <p:spPr bwMode="auto">
            <a:xfrm>
              <a:off x="4184"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5" name="Rectangle 2173"/>
            <p:cNvSpPr>
              <a:spLocks noChangeArrowheads="1"/>
            </p:cNvSpPr>
            <p:nvPr/>
          </p:nvSpPr>
          <p:spPr bwMode="auto">
            <a:xfrm>
              <a:off x="4184"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6" name="Rectangle 2174"/>
            <p:cNvSpPr>
              <a:spLocks noChangeArrowheads="1"/>
            </p:cNvSpPr>
            <p:nvPr/>
          </p:nvSpPr>
          <p:spPr bwMode="auto">
            <a:xfrm>
              <a:off x="4147"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7" name="Rectangle 2175"/>
            <p:cNvSpPr>
              <a:spLocks noChangeArrowheads="1"/>
            </p:cNvSpPr>
            <p:nvPr/>
          </p:nvSpPr>
          <p:spPr bwMode="auto">
            <a:xfrm>
              <a:off x="4147"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8" name="Rectangle 2176"/>
            <p:cNvSpPr>
              <a:spLocks noChangeArrowheads="1"/>
            </p:cNvSpPr>
            <p:nvPr/>
          </p:nvSpPr>
          <p:spPr bwMode="auto">
            <a:xfrm>
              <a:off x="4109"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19" name="Rectangle 2177"/>
            <p:cNvSpPr>
              <a:spLocks noChangeArrowheads="1"/>
            </p:cNvSpPr>
            <p:nvPr/>
          </p:nvSpPr>
          <p:spPr bwMode="auto">
            <a:xfrm>
              <a:off x="4109"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0" name="Rectangle 2178"/>
            <p:cNvSpPr>
              <a:spLocks noChangeArrowheads="1"/>
            </p:cNvSpPr>
            <p:nvPr/>
          </p:nvSpPr>
          <p:spPr bwMode="auto">
            <a:xfrm>
              <a:off x="4072"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1" name="Rectangle 2179"/>
            <p:cNvSpPr>
              <a:spLocks noChangeArrowheads="1"/>
            </p:cNvSpPr>
            <p:nvPr/>
          </p:nvSpPr>
          <p:spPr bwMode="auto">
            <a:xfrm>
              <a:off x="4072"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2" name="Rectangle 2180"/>
            <p:cNvSpPr>
              <a:spLocks noChangeArrowheads="1"/>
            </p:cNvSpPr>
            <p:nvPr/>
          </p:nvSpPr>
          <p:spPr bwMode="auto">
            <a:xfrm>
              <a:off x="4035" y="1466"/>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3" name="Rectangle 2181"/>
            <p:cNvSpPr>
              <a:spLocks noChangeArrowheads="1"/>
            </p:cNvSpPr>
            <p:nvPr/>
          </p:nvSpPr>
          <p:spPr bwMode="auto">
            <a:xfrm>
              <a:off x="4035" y="151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4" name="Rectangle 2182"/>
            <p:cNvSpPr>
              <a:spLocks noChangeArrowheads="1"/>
            </p:cNvSpPr>
            <p:nvPr/>
          </p:nvSpPr>
          <p:spPr bwMode="auto">
            <a:xfrm>
              <a:off x="3997"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5" name="Rectangle 2183"/>
            <p:cNvSpPr>
              <a:spLocks noChangeArrowheads="1"/>
            </p:cNvSpPr>
            <p:nvPr/>
          </p:nvSpPr>
          <p:spPr bwMode="auto">
            <a:xfrm>
              <a:off x="3997"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6" name="Rectangle 2184"/>
            <p:cNvSpPr>
              <a:spLocks noChangeArrowheads="1"/>
            </p:cNvSpPr>
            <p:nvPr/>
          </p:nvSpPr>
          <p:spPr bwMode="auto">
            <a:xfrm>
              <a:off x="4297" y="1364"/>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7" name="Rectangle 2185"/>
            <p:cNvSpPr>
              <a:spLocks noChangeArrowheads="1"/>
            </p:cNvSpPr>
            <p:nvPr/>
          </p:nvSpPr>
          <p:spPr bwMode="auto">
            <a:xfrm>
              <a:off x="4297" y="1411"/>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8" name="Rectangle 2186"/>
            <p:cNvSpPr>
              <a:spLocks noChangeArrowheads="1"/>
            </p:cNvSpPr>
            <p:nvPr/>
          </p:nvSpPr>
          <p:spPr bwMode="auto">
            <a:xfrm>
              <a:off x="4259"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29" name="Rectangle 2187"/>
            <p:cNvSpPr>
              <a:spLocks noChangeArrowheads="1"/>
            </p:cNvSpPr>
            <p:nvPr/>
          </p:nvSpPr>
          <p:spPr bwMode="auto">
            <a:xfrm>
              <a:off x="4259"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0" name="Rectangle 2188"/>
            <p:cNvSpPr>
              <a:spLocks noChangeArrowheads="1"/>
            </p:cNvSpPr>
            <p:nvPr/>
          </p:nvSpPr>
          <p:spPr bwMode="auto">
            <a:xfrm>
              <a:off x="4222"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1" name="Rectangle 2189"/>
            <p:cNvSpPr>
              <a:spLocks noChangeArrowheads="1"/>
            </p:cNvSpPr>
            <p:nvPr/>
          </p:nvSpPr>
          <p:spPr bwMode="auto">
            <a:xfrm>
              <a:off x="4222"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2" name="Rectangle 2190"/>
            <p:cNvSpPr>
              <a:spLocks noChangeArrowheads="1"/>
            </p:cNvSpPr>
            <p:nvPr/>
          </p:nvSpPr>
          <p:spPr bwMode="auto">
            <a:xfrm>
              <a:off x="4184"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3" name="Rectangle 2191"/>
            <p:cNvSpPr>
              <a:spLocks noChangeArrowheads="1"/>
            </p:cNvSpPr>
            <p:nvPr/>
          </p:nvSpPr>
          <p:spPr bwMode="auto">
            <a:xfrm>
              <a:off x="4184"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4" name="Rectangle 2192"/>
            <p:cNvSpPr>
              <a:spLocks noChangeArrowheads="1"/>
            </p:cNvSpPr>
            <p:nvPr/>
          </p:nvSpPr>
          <p:spPr bwMode="auto">
            <a:xfrm>
              <a:off x="4147"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5" name="Rectangle 2193"/>
            <p:cNvSpPr>
              <a:spLocks noChangeArrowheads="1"/>
            </p:cNvSpPr>
            <p:nvPr/>
          </p:nvSpPr>
          <p:spPr bwMode="auto">
            <a:xfrm>
              <a:off x="4147"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6" name="Rectangle 2194"/>
            <p:cNvSpPr>
              <a:spLocks noChangeArrowheads="1"/>
            </p:cNvSpPr>
            <p:nvPr/>
          </p:nvSpPr>
          <p:spPr bwMode="auto">
            <a:xfrm>
              <a:off x="4109"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7" name="Rectangle 2195"/>
            <p:cNvSpPr>
              <a:spLocks noChangeArrowheads="1"/>
            </p:cNvSpPr>
            <p:nvPr/>
          </p:nvSpPr>
          <p:spPr bwMode="auto">
            <a:xfrm>
              <a:off x="4109"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8" name="Rectangle 2196"/>
            <p:cNvSpPr>
              <a:spLocks noChangeArrowheads="1"/>
            </p:cNvSpPr>
            <p:nvPr/>
          </p:nvSpPr>
          <p:spPr bwMode="auto">
            <a:xfrm>
              <a:off x="4072"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39" name="Rectangle 2197"/>
            <p:cNvSpPr>
              <a:spLocks noChangeArrowheads="1"/>
            </p:cNvSpPr>
            <p:nvPr/>
          </p:nvSpPr>
          <p:spPr bwMode="auto">
            <a:xfrm>
              <a:off x="4072"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0" name="Rectangle 2198"/>
            <p:cNvSpPr>
              <a:spLocks noChangeArrowheads="1"/>
            </p:cNvSpPr>
            <p:nvPr/>
          </p:nvSpPr>
          <p:spPr bwMode="auto">
            <a:xfrm>
              <a:off x="4035" y="1364"/>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1" name="Rectangle 2199"/>
            <p:cNvSpPr>
              <a:spLocks noChangeArrowheads="1"/>
            </p:cNvSpPr>
            <p:nvPr/>
          </p:nvSpPr>
          <p:spPr bwMode="auto">
            <a:xfrm>
              <a:off x="4035" y="1411"/>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2" name="Rectangle 2200"/>
            <p:cNvSpPr>
              <a:spLocks noChangeArrowheads="1"/>
            </p:cNvSpPr>
            <p:nvPr/>
          </p:nvSpPr>
          <p:spPr bwMode="auto">
            <a:xfrm>
              <a:off x="3997"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3" name="Rectangle 2201"/>
            <p:cNvSpPr>
              <a:spLocks noChangeArrowheads="1"/>
            </p:cNvSpPr>
            <p:nvPr/>
          </p:nvSpPr>
          <p:spPr bwMode="auto">
            <a:xfrm>
              <a:off x="3997"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4" name="Rectangle 2202"/>
            <p:cNvSpPr>
              <a:spLocks noChangeArrowheads="1"/>
            </p:cNvSpPr>
            <p:nvPr/>
          </p:nvSpPr>
          <p:spPr bwMode="auto">
            <a:xfrm>
              <a:off x="4297" y="1263"/>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5" name="Rectangle 2203"/>
            <p:cNvSpPr>
              <a:spLocks noChangeArrowheads="1"/>
            </p:cNvSpPr>
            <p:nvPr/>
          </p:nvSpPr>
          <p:spPr bwMode="auto">
            <a:xfrm>
              <a:off x="4297" y="1310"/>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6" name="Rectangle 2204"/>
            <p:cNvSpPr>
              <a:spLocks noChangeArrowheads="1"/>
            </p:cNvSpPr>
            <p:nvPr/>
          </p:nvSpPr>
          <p:spPr bwMode="auto">
            <a:xfrm>
              <a:off x="4259"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7" name="Rectangle 2205"/>
            <p:cNvSpPr>
              <a:spLocks noChangeArrowheads="1"/>
            </p:cNvSpPr>
            <p:nvPr/>
          </p:nvSpPr>
          <p:spPr bwMode="auto">
            <a:xfrm>
              <a:off x="4259"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8" name="Rectangle 2206"/>
            <p:cNvSpPr>
              <a:spLocks noChangeArrowheads="1"/>
            </p:cNvSpPr>
            <p:nvPr/>
          </p:nvSpPr>
          <p:spPr bwMode="auto">
            <a:xfrm>
              <a:off x="4222"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49" name="Rectangle 2207"/>
            <p:cNvSpPr>
              <a:spLocks noChangeArrowheads="1"/>
            </p:cNvSpPr>
            <p:nvPr/>
          </p:nvSpPr>
          <p:spPr bwMode="auto">
            <a:xfrm>
              <a:off x="4222"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0" name="Rectangle 2208"/>
            <p:cNvSpPr>
              <a:spLocks noChangeArrowheads="1"/>
            </p:cNvSpPr>
            <p:nvPr/>
          </p:nvSpPr>
          <p:spPr bwMode="auto">
            <a:xfrm>
              <a:off x="4184"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1" name="Rectangle 2209"/>
            <p:cNvSpPr>
              <a:spLocks noChangeArrowheads="1"/>
            </p:cNvSpPr>
            <p:nvPr/>
          </p:nvSpPr>
          <p:spPr bwMode="auto">
            <a:xfrm>
              <a:off x="4184"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2" name="Rectangle 2210"/>
            <p:cNvSpPr>
              <a:spLocks noChangeArrowheads="1"/>
            </p:cNvSpPr>
            <p:nvPr/>
          </p:nvSpPr>
          <p:spPr bwMode="auto">
            <a:xfrm>
              <a:off x="4147"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3" name="Rectangle 2211"/>
            <p:cNvSpPr>
              <a:spLocks noChangeArrowheads="1"/>
            </p:cNvSpPr>
            <p:nvPr/>
          </p:nvSpPr>
          <p:spPr bwMode="auto">
            <a:xfrm>
              <a:off x="4147"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4" name="Rectangle 2212"/>
            <p:cNvSpPr>
              <a:spLocks noChangeArrowheads="1"/>
            </p:cNvSpPr>
            <p:nvPr/>
          </p:nvSpPr>
          <p:spPr bwMode="auto">
            <a:xfrm>
              <a:off x="4109"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5" name="Rectangle 2213"/>
            <p:cNvSpPr>
              <a:spLocks noChangeArrowheads="1"/>
            </p:cNvSpPr>
            <p:nvPr/>
          </p:nvSpPr>
          <p:spPr bwMode="auto">
            <a:xfrm>
              <a:off x="4109"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6" name="Rectangle 2214"/>
            <p:cNvSpPr>
              <a:spLocks noChangeArrowheads="1"/>
            </p:cNvSpPr>
            <p:nvPr/>
          </p:nvSpPr>
          <p:spPr bwMode="auto">
            <a:xfrm>
              <a:off x="4072"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7" name="Rectangle 2215"/>
            <p:cNvSpPr>
              <a:spLocks noChangeArrowheads="1"/>
            </p:cNvSpPr>
            <p:nvPr/>
          </p:nvSpPr>
          <p:spPr bwMode="auto">
            <a:xfrm>
              <a:off x="4072"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8" name="Rectangle 2216"/>
            <p:cNvSpPr>
              <a:spLocks noChangeArrowheads="1"/>
            </p:cNvSpPr>
            <p:nvPr/>
          </p:nvSpPr>
          <p:spPr bwMode="auto">
            <a:xfrm>
              <a:off x="4035" y="1263"/>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59" name="Rectangle 2217"/>
            <p:cNvSpPr>
              <a:spLocks noChangeArrowheads="1"/>
            </p:cNvSpPr>
            <p:nvPr/>
          </p:nvSpPr>
          <p:spPr bwMode="auto">
            <a:xfrm>
              <a:off x="4035" y="1310"/>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0" name="Rectangle 2218"/>
            <p:cNvSpPr>
              <a:spLocks noChangeArrowheads="1"/>
            </p:cNvSpPr>
            <p:nvPr/>
          </p:nvSpPr>
          <p:spPr bwMode="auto">
            <a:xfrm>
              <a:off x="3997"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1" name="Rectangle 2219"/>
            <p:cNvSpPr>
              <a:spLocks noChangeArrowheads="1"/>
            </p:cNvSpPr>
            <p:nvPr/>
          </p:nvSpPr>
          <p:spPr bwMode="auto">
            <a:xfrm>
              <a:off x="4297" y="1208"/>
              <a:ext cx="24"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2" name="Rectangle 2220"/>
            <p:cNvSpPr>
              <a:spLocks noChangeArrowheads="1"/>
            </p:cNvSpPr>
            <p:nvPr/>
          </p:nvSpPr>
          <p:spPr bwMode="auto">
            <a:xfrm>
              <a:off x="4259"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3" name="Rectangle 2221"/>
            <p:cNvSpPr>
              <a:spLocks noChangeArrowheads="1"/>
            </p:cNvSpPr>
            <p:nvPr/>
          </p:nvSpPr>
          <p:spPr bwMode="auto">
            <a:xfrm>
              <a:off x="4222"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4" name="Rectangle 2222"/>
            <p:cNvSpPr>
              <a:spLocks noChangeArrowheads="1"/>
            </p:cNvSpPr>
            <p:nvPr/>
          </p:nvSpPr>
          <p:spPr bwMode="auto">
            <a:xfrm>
              <a:off x="4184"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5" name="Rectangle 2223"/>
            <p:cNvSpPr>
              <a:spLocks noChangeArrowheads="1"/>
            </p:cNvSpPr>
            <p:nvPr/>
          </p:nvSpPr>
          <p:spPr bwMode="auto">
            <a:xfrm>
              <a:off x="4147"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6" name="Rectangle 2224"/>
            <p:cNvSpPr>
              <a:spLocks noChangeArrowheads="1"/>
            </p:cNvSpPr>
            <p:nvPr/>
          </p:nvSpPr>
          <p:spPr bwMode="auto">
            <a:xfrm>
              <a:off x="4109"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7" name="Rectangle 2225"/>
            <p:cNvSpPr>
              <a:spLocks noChangeArrowheads="1"/>
            </p:cNvSpPr>
            <p:nvPr/>
          </p:nvSpPr>
          <p:spPr bwMode="auto">
            <a:xfrm>
              <a:off x="4072"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8" name="Rectangle 2226"/>
            <p:cNvSpPr>
              <a:spLocks noChangeArrowheads="1"/>
            </p:cNvSpPr>
            <p:nvPr/>
          </p:nvSpPr>
          <p:spPr bwMode="auto">
            <a:xfrm>
              <a:off x="4035" y="1208"/>
              <a:ext cx="25" cy="25"/>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69" name="Freeform 2227"/>
            <p:cNvSpPr>
              <a:spLocks/>
            </p:cNvSpPr>
            <p:nvPr/>
          </p:nvSpPr>
          <p:spPr bwMode="auto">
            <a:xfrm>
              <a:off x="3969" y="1591"/>
              <a:ext cx="14" cy="40"/>
            </a:xfrm>
            <a:custGeom>
              <a:avLst/>
              <a:gdLst>
                <a:gd name="T0" fmla="*/ 0 w 16"/>
                <a:gd name="T1" fmla="*/ 0 h 48"/>
                <a:gd name="T2" fmla="*/ 1 w 16"/>
                <a:gd name="T3" fmla="*/ 5 h 48"/>
                <a:gd name="T4" fmla="*/ 4 w 16"/>
                <a:gd name="T5" fmla="*/ 8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0" name="Freeform 2228"/>
            <p:cNvSpPr>
              <a:spLocks/>
            </p:cNvSpPr>
            <p:nvPr/>
          </p:nvSpPr>
          <p:spPr bwMode="auto">
            <a:xfrm>
              <a:off x="3969" y="155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1" name="Freeform 2229"/>
            <p:cNvSpPr>
              <a:spLocks/>
            </p:cNvSpPr>
            <p:nvPr/>
          </p:nvSpPr>
          <p:spPr bwMode="auto">
            <a:xfrm>
              <a:off x="3950" y="1569"/>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2" name="Freeform 2230"/>
            <p:cNvSpPr>
              <a:spLocks/>
            </p:cNvSpPr>
            <p:nvPr/>
          </p:nvSpPr>
          <p:spPr bwMode="auto">
            <a:xfrm>
              <a:off x="3950" y="1529"/>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3" name="Freeform 2231"/>
            <p:cNvSpPr>
              <a:spLocks/>
            </p:cNvSpPr>
            <p:nvPr/>
          </p:nvSpPr>
          <p:spPr bwMode="auto">
            <a:xfrm>
              <a:off x="3930" y="155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4" name="Freeform 2232"/>
            <p:cNvSpPr>
              <a:spLocks/>
            </p:cNvSpPr>
            <p:nvPr/>
          </p:nvSpPr>
          <p:spPr bwMode="auto">
            <a:xfrm>
              <a:off x="3930" y="1509"/>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5" name="Freeform 2233"/>
            <p:cNvSpPr>
              <a:spLocks/>
            </p:cNvSpPr>
            <p:nvPr/>
          </p:nvSpPr>
          <p:spPr bwMode="auto">
            <a:xfrm>
              <a:off x="3891" y="1509"/>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6" name="Freeform 2234"/>
            <p:cNvSpPr>
              <a:spLocks/>
            </p:cNvSpPr>
            <p:nvPr/>
          </p:nvSpPr>
          <p:spPr bwMode="auto">
            <a:xfrm>
              <a:off x="3891" y="1469"/>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7" name="Freeform 2235"/>
            <p:cNvSpPr>
              <a:spLocks/>
            </p:cNvSpPr>
            <p:nvPr/>
          </p:nvSpPr>
          <p:spPr bwMode="auto">
            <a:xfrm>
              <a:off x="3910" y="153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8" name="Freeform 2236"/>
            <p:cNvSpPr>
              <a:spLocks/>
            </p:cNvSpPr>
            <p:nvPr/>
          </p:nvSpPr>
          <p:spPr bwMode="auto">
            <a:xfrm>
              <a:off x="3910" y="149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79" name="Freeform 2237"/>
            <p:cNvSpPr>
              <a:spLocks/>
            </p:cNvSpPr>
            <p:nvPr/>
          </p:nvSpPr>
          <p:spPr bwMode="auto">
            <a:xfrm>
              <a:off x="3969" y="1491"/>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0" name="Freeform 2238"/>
            <p:cNvSpPr>
              <a:spLocks/>
            </p:cNvSpPr>
            <p:nvPr/>
          </p:nvSpPr>
          <p:spPr bwMode="auto">
            <a:xfrm>
              <a:off x="3969" y="1451"/>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1" name="Freeform 2239"/>
            <p:cNvSpPr>
              <a:spLocks/>
            </p:cNvSpPr>
            <p:nvPr/>
          </p:nvSpPr>
          <p:spPr bwMode="auto">
            <a:xfrm>
              <a:off x="3950" y="1469"/>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2" name="Freeform 2240"/>
            <p:cNvSpPr>
              <a:spLocks/>
            </p:cNvSpPr>
            <p:nvPr/>
          </p:nvSpPr>
          <p:spPr bwMode="auto">
            <a:xfrm>
              <a:off x="3950" y="1429"/>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3" name="Freeform 2241"/>
            <p:cNvSpPr>
              <a:spLocks/>
            </p:cNvSpPr>
            <p:nvPr/>
          </p:nvSpPr>
          <p:spPr bwMode="auto">
            <a:xfrm>
              <a:off x="3930" y="145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4" name="Freeform 2242"/>
            <p:cNvSpPr>
              <a:spLocks/>
            </p:cNvSpPr>
            <p:nvPr/>
          </p:nvSpPr>
          <p:spPr bwMode="auto">
            <a:xfrm>
              <a:off x="3930" y="141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5" name="Freeform 2243"/>
            <p:cNvSpPr>
              <a:spLocks/>
            </p:cNvSpPr>
            <p:nvPr/>
          </p:nvSpPr>
          <p:spPr bwMode="auto">
            <a:xfrm>
              <a:off x="3891" y="141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6" name="Freeform 2244"/>
            <p:cNvSpPr>
              <a:spLocks/>
            </p:cNvSpPr>
            <p:nvPr/>
          </p:nvSpPr>
          <p:spPr bwMode="auto">
            <a:xfrm>
              <a:off x="3891" y="1370"/>
              <a:ext cx="14" cy="40"/>
            </a:xfrm>
            <a:custGeom>
              <a:avLst/>
              <a:gdLst>
                <a:gd name="T0" fmla="*/ 0 w 16"/>
                <a:gd name="T1" fmla="*/ 0 h 48"/>
                <a:gd name="T2" fmla="*/ 1 w 16"/>
                <a:gd name="T3" fmla="*/ 5 h 48"/>
                <a:gd name="T4" fmla="*/ 4 w 16"/>
                <a:gd name="T5" fmla="*/ 8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7" name="Freeform 2245"/>
            <p:cNvSpPr>
              <a:spLocks/>
            </p:cNvSpPr>
            <p:nvPr/>
          </p:nvSpPr>
          <p:spPr bwMode="auto">
            <a:xfrm>
              <a:off x="3910" y="143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8" name="Freeform 2246"/>
            <p:cNvSpPr>
              <a:spLocks/>
            </p:cNvSpPr>
            <p:nvPr/>
          </p:nvSpPr>
          <p:spPr bwMode="auto">
            <a:xfrm>
              <a:off x="3910" y="1390"/>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89" name="Freeform 2247"/>
            <p:cNvSpPr>
              <a:spLocks/>
            </p:cNvSpPr>
            <p:nvPr/>
          </p:nvSpPr>
          <p:spPr bwMode="auto">
            <a:xfrm>
              <a:off x="3969" y="1388"/>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0" name="Freeform 2248"/>
            <p:cNvSpPr>
              <a:spLocks/>
            </p:cNvSpPr>
            <p:nvPr/>
          </p:nvSpPr>
          <p:spPr bwMode="auto">
            <a:xfrm>
              <a:off x="3969" y="1348"/>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1" name="Freeform 2249"/>
            <p:cNvSpPr>
              <a:spLocks/>
            </p:cNvSpPr>
            <p:nvPr/>
          </p:nvSpPr>
          <p:spPr bwMode="auto">
            <a:xfrm>
              <a:off x="3950" y="1367"/>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2" name="Freeform 2250"/>
            <p:cNvSpPr>
              <a:spLocks/>
            </p:cNvSpPr>
            <p:nvPr/>
          </p:nvSpPr>
          <p:spPr bwMode="auto">
            <a:xfrm>
              <a:off x="3950" y="1327"/>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3" name="Freeform 2251"/>
            <p:cNvSpPr>
              <a:spLocks/>
            </p:cNvSpPr>
            <p:nvPr/>
          </p:nvSpPr>
          <p:spPr bwMode="auto">
            <a:xfrm>
              <a:off x="3930" y="134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4" name="Freeform 2252"/>
            <p:cNvSpPr>
              <a:spLocks/>
            </p:cNvSpPr>
            <p:nvPr/>
          </p:nvSpPr>
          <p:spPr bwMode="auto">
            <a:xfrm>
              <a:off x="3930" y="130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5" name="Freeform 2253"/>
            <p:cNvSpPr>
              <a:spLocks/>
            </p:cNvSpPr>
            <p:nvPr/>
          </p:nvSpPr>
          <p:spPr bwMode="auto">
            <a:xfrm>
              <a:off x="3891" y="130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6" name="Freeform 2254"/>
            <p:cNvSpPr>
              <a:spLocks/>
            </p:cNvSpPr>
            <p:nvPr/>
          </p:nvSpPr>
          <p:spPr bwMode="auto">
            <a:xfrm>
              <a:off x="3891" y="126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7" name="Freeform 2255"/>
            <p:cNvSpPr>
              <a:spLocks/>
            </p:cNvSpPr>
            <p:nvPr/>
          </p:nvSpPr>
          <p:spPr bwMode="auto">
            <a:xfrm>
              <a:off x="3910" y="1328"/>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8" name="Freeform 2256"/>
            <p:cNvSpPr>
              <a:spLocks/>
            </p:cNvSpPr>
            <p:nvPr/>
          </p:nvSpPr>
          <p:spPr bwMode="auto">
            <a:xfrm>
              <a:off x="3910" y="1288"/>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299" name="Freeform 2257"/>
            <p:cNvSpPr>
              <a:spLocks/>
            </p:cNvSpPr>
            <p:nvPr/>
          </p:nvSpPr>
          <p:spPr bwMode="auto">
            <a:xfrm>
              <a:off x="3969" y="1288"/>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0" name="Freeform 2258"/>
            <p:cNvSpPr>
              <a:spLocks/>
            </p:cNvSpPr>
            <p:nvPr/>
          </p:nvSpPr>
          <p:spPr bwMode="auto">
            <a:xfrm>
              <a:off x="3969" y="1248"/>
              <a:ext cx="14" cy="40"/>
            </a:xfrm>
            <a:custGeom>
              <a:avLst/>
              <a:gdLst>
                <a:gd name="T0" fmla="*/ 0 w 16"/>
                <a:gd name="T1" fmla="*/ 0 h 48"/>
                <a:gd name="T2" fmla="*/ 1 w 16"/>
                <a:gd name="T3" fmla="*/ 5 h 48"/>
                <a:gd name="T4" fmla="*/ 4 w 16"/>
                <a:gd name="T5" fmla="*/ 8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1" name="Freeform 2259"/>
            <p:cNvSpPr>
              <a:spLocks/>
            </p:cNvSpPr>
            <p:nvPr/>
          </p:nvSpPr>
          <p:spPr bwMode="auto">
            <a:xfrm>
              <a:off x="3950" y="1266"/>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2" name="Freeform 2260"/>
            <p:cNvSpPr>
              <a:spLocks/>
            </p:cNvSpPr>
            <p:nvPr/>
          </p:nvSpPr>
          <p:spPr bwMode="auto">
            <a:xfrm>
              <a:off x="3950" y="1226"/>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3" name="Freeform 2261"/>
            <p:cNvSpPr>
              <a:spLocks/>
            </p:cNvSpPr>
            <p:nvPr/>
          </p:nvSpPr>
          <p:spPr bwMode="auto">
            <a:xfrm>
              <a:off x="3930" y="124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4" name="Freeform 2262"/>
            <p:cNvSpPr>
              <a:spLocks/>
            </p:cNvSpPr>
            <p:nvPr/>
          </p:nvSpPr>
          <p:spPr bwMode="auto">
            <a:xfrm>
              <a:off x="3930" y="120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5" name="Freeform 2263"/>
            <p:cNvSpPr>
              <a:spLocks/>
            </p:cNvSpPr>
            <p:nvPr/>
          </p:nvSpPr>
          <p:spPr bwMode="auto">
            <a:xfrm>
              <a:off x="3891" y="120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6" name="Freeform 2264"/>
            <p:cNvSpPr>
              <a:spLocks/>
            </p:cNvSpPr>
            <p:nvPr/>
          </p:nvSpPr>
          <p:spPr bwMode="auto">
            <a:xfrm>
              <a:off x="3891" y="1166"/>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7" name="Freeform 2265"/>
            <p:cNvSpPr>
              <a:spLocks/>
            </p:cNvSpPr>
            <p:nvPr/>
          </p:nvSpPr>
          <p:spPr bwMode="auto">
            <a:xfrm>
              <a:off x="3910" y="122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8" name="Freeform 2266"/>
            <p:cNvSpPr>
              <a:spLocks/>
            </p:cNvSpPr>
            <p:nvPr/>
          </p:nvSpPr>
          <p:spPr bwMode="auto">
            <a:xfrm>
              <a:off x="3910" y="118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09" name="Freeform 2267"/>
            <p:cNvSpPr>
              <a:spLocks/>
            </p:cNvSpPr>
            <p:nvPr/>
          </p:nvSpPr>
          <p:spPr bwMode="auto">
            <a:xfrm>
              <a:off x="3969" y="1187"/>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0" name="Freeform 2268"/>
            <p:cNvSpPr>
              <a:spLocks/>
            </p:cNvSpPr>
            <p:nvPr/>
          </p:nvSpPr>
          <p:spPr bwMode="auto">
            <a:xfrm>
              <a:off x="3950" y="1166"/>
              <a:ext cx="13" cy="41"/>
            </a:xfrm>
            <a:custGeom>
              <a:avLst/>
              <a:gdLst>
                <a:gd name="T0" fmla="*/ 0 w 16"/>
                <a:gd name="T1" fmla="*/ 0 h 48"/>
                <a:gd name="T2" fmla="*/ 1 w 16"/>
                <a:gd name="T3" fmla="*/ 7 h 48"/>
                <a:gd name="T4" fmla="*/ 2 w 16"/>
                <a:gd name="T5" fmla="*/ 10 h 48"/>
                <a:gd name="T6" fmla="*/ 2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1" name="Freeform 2269"/>
            <p:cNvSpPr>
              <a:spLocks/>
            </p:cNvSpPr>
            <p:nvPr/>
          </p:nvSpPr>
          <p:spPr bwMode="auto">
            <a:xfrm>
              <a:off x="3930" y="1146"/>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2" name="Freeform 2270"/>
            <p:cNvSpPr>
              <a:spLocks/>
            </p:cNvSpPr>
            <p:nvPr/>
          </p:nvSpPr>
          <p:spPr bwMode="auto">
            <a:xfrm>
              <a:off x="3891" y="1106"/>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3" name="Freeform 2271"/>
            <p:cNvSpPr>
              <a:spLocks/>
            </p:cNvSpPr>
            <p:nvPr/>
          </p:nvSpPr>
          <p:spPr bwMode="auto">
            <a:xfrm>
              <a:off x="3910" y="1126"/>
              <a:ext cx="14" cy="41"/>
            </a:xfrm>
            <a:custGeom>
              <a:avLst/>
              <a:gdLst>
                <a:gd name="T0" fmla="*/ 0 w 16"/>
                <a:gd name="T1" fmla="*/ 0 h 48"/>
                <a:gd name="T2" fmla="*/ 1 w 16"/>
                <a:gd name="T3" fmla="*/ 7 h 48"/>
                <a:gd name="T4" fmla="*/ 4 w 16"/>
                <a:gd name="T5" fmla="*/ 10 h 48"/>
                <a:gd name="T6" fmla="*/ 4 w 16"/>
                <a:gd name="T7" fmla="*/ 3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4" name="Rectangle 2272"/>
            <p:cNvSpPr>
              <a:spLocks noChangeArrowheads="1"/>
            </p:cNvSpPr>
            <p:nvPr/>
          </p:nvSpPr>
          <p:spPr bwMode="auto">
            <a:xfrm>
              <a:off x="3994" y="1666"/>
              <a:ext cx="327" cy="100"/>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5" name="Freeform 2273"/>
            <p:cNvSpPr>
              <a:spLocks/>
            </p:cNvSpPr>
            <p:nvPr/>
          </p:nvSpPr>
          <p:spPr bwMode="auto">
            <a:xfrm>
              <a:off x="3893" y="1573"/>
              <a:ext cx="88" cy="187"/>
            </a:xfrm>
            <a:custGeom>
              <a:avLst/>
              <a:gdLst>
                <a:gd name="T0" fmla="*/ 0 w 102"/>
                <a:gd name="T1" fmla="*/ 0 h 220"/>
                <a:gd name="T2" fmla="*/ 0 w 102"/>
                <a:gd name="T3" fmla="*/ 22 h 220"/>
                <a:gd name="T4" fmla="*/ 23 w 102"/>
                <a:gd name="T5" fmla="*/ 43 h 220"/>
                <a:gd name="T6" fmla="*/ 23 w 102"/>
                <a:gd name="T7" fmla="*/ 21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6" name="Rectangle 2274"/>
            <p:cNvSpPr>
              <a:spLocks noChangeArrowheads="1"/>
            </p:cNvSpPr>
            <p:nvPr/>
          </p:nvSpPr>
          <p:spPr bwMode="auto">
            <a:xfrm>
              <a:off x="4158" y="1707"/>
              <a:ext cx="36" cy="64"/>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7" name="Rectangle 2275"/>
            <p:cNvSpPr>
              <a:spLocks noChangeArrowheads="1"/>
            </p:cNvSpPr>
            <p:nvPr/>
          </p:nvSpPr>
          <p:spPr bwMode="auto">
            <a:xfrm>
              <a:off x="4122" y="1707"/>
              <a:ext cx="36" cy="64"/>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8" name="Rectangle 2276"/>
            <p:cNvSpPr>
              <a:spLocks noChangeArrowheads="1"/>
            </p:cNvSpPr>
            <p:nvPr/>
          </p:nvSpPr>
          <p:spPr bwMode="auto">
            <a:xfrm>
              <a:off x="4003" y="1707"/>
              <a:ext cx="50" cy="47"/>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19" name="Rectangle 2277"/>
            <p:cNvSpPr>
              <a:spLocks noChangeArrowheads="1"/>
            </p:cNvSpPr>
            <p:nvPr/>
          </p:nvSpPr>
          <p:spPr bwMode="auto">
            <a:xfrm>
              <a:off x="4061" y="1707"/>
              <a:ext cx="50" cy="47"/>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20" name="Rectangle 2278"/>
            <p:cNvSpPr>
              <a:spLocks noChangeArrowheads="1"/>
            </p:cNvSpPr>
            <p:nvPr/>
          </p:nvSpPr>
          <p:spPr bwMode="auto">
            <a:xfrm>
              <a:off x="4206" y="1707"/>
              <a:ext cx="49" cy="47"/>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21" name="Rectangle 2279"/>
            <p:cNvSpPr>
              <a:spLocks noChangeArrowheads="1"/>
            </p:cNvSpPr>
            <p:nvPr/>
          </p:nvSpPr>
          <p:spPr bwMode="auto">
            <a:xfrm>
              <a:off x="4264" y="1707"/>
              <a:ext cx="50" cy="47"/>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22" name="Freeform 2280"/>
            <p:cNvSpPr>
              <a:spLocks/>
            </p:cNvSpPr>
            <p:nvPr/>
          </p:nvSpPr>
          <p:spPr bwMode="auto">
            <a:xfrm>
              <a:off x="3902" y="1041"/>
              <a:ext cx="403" cy="96"/>
            </a:xfrm>
            <a:custGeom>
              <a:avLst/>
              <a:gdLst>
                <a:gd name="T0" fmla="*/ 0 w 504"/>
                <a:gd name="T1" fmla="*/ 0 h 120"/>
                <a:gd name="T2" fmla="*/ 38 w 504"/>
                <a:gd name="T3" fmla="*/ 0 h 120"/>
                <a:gd name="T4" fmla="*/ 54 w 504"/>
                <a:gd name="T5" fmla="*/ 14 h 120"/>
                <a:gd name="T6" fmla="*/ 12 w 504"/>
                <a:gd name="T7" fmla="*/ 14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23" name="Freeform 2281"/>
            <p:cNvSpPr>
              <a:spLocks/>
            </p:cNvSpPr>
            <p:nvPr/>
          </p:nvSpPr>
          <p:spPr bwMode="auto">
            <a:xfrm>
              <a:off x="3902" y="1044"/>
              <a:ext cx="91" cy="107"/>
            </a:xfrm>
            <a:custGeom>
              <a:avLst/>
              <a:gdLst>
                <a:gd name="T0" fmla="*/ 0 w 105"/>
                <a:gd name="T1" fmla="*/ 0 h 126"/>
                <a:gd name="T2" fmla="*/ 0 w 105"/>
                <a:gd name="T3" fmla="*/ 3 h 126"/>
                <a:gd name="T4" fmla="*/ 25 w 105"/>
                <a:gd name="T5" fmla="*/ 25 h 126"/>
                <a:gd name="T6" fmla="*/ 25 w 105"/>
                <a:gd name="T7" fmla="*/ 21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8324" name="Group 2282"/>
            <p:cNvGrpSpPr>
              <a:grpSpLocks/>
            </p:cNvGrpSpPr>
            <p:nvPr/>
          </p:nvGrpSpPr>
          <p:grpSpPr bwMode="auto">
            <a:xfrm>
              <a:off x="4899" y="1701"/>
              <a:ext cx="486" cy="805"/>
              <a:chOff x="98" y="949"/>
              <a:chExt cx="516" cy="859"/>
            </a:xfrm>
          </p:grpSpPr>
          <p:sp>
            <p:nvSpPr>
              <p:cNvPr id="48343" name="Freeform 2283"/>
              <p:cNvSpPr>
                <a:spLocks/>
              </p:cNvSpPr>
              <p:nvPr/>
            </p:nvSpPr>
            <p:spPr bwMode="auto">
              <a:xfrm>
                <a:off x="101" y="967"/>
                <a:ext cx="513" cy="120"/>
              </a:xfrm>
              <a:custGeom>
                <a:avLst/>
                <a:gdLst>
                  <a:gd name="T0" fmla="*/ 0 w 504"/>
                  <a:gd name="T1" fmla="*/ 0 h 120"/>
                  <a:gd name="T2" fmla="*/ 432 w 504"/>
                  <a:gd name="T3" fmla="*/ 0 h 120"/>
                  <a:gd name="T4" fmla="*/ 601 w 504"/>
                  <a:gd name="T5" fmla="*/ 120 h 120"/>
                  <a:gd name="T6" fmla="*/ 134 w 504"/>
                  <a:gd name="T7" fmla="*/ 120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4" name="Rectangle 2284"/>
              <p:cNvSpPr>
                <a:spLocks noChangeArrowheads="1"/>
              </p:cNvSpPr>
              <p:nvPr/>
            </p:nvSpPr>
            <p:spPr bwMode="auto">
              <a:xfrm>
                <a:off x="216" y="1088"/>
                <a:ext cx="397" cy="720"/>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5" name="Freeform 2285"/>
              <p:cNvSpPr>
                <a:spLocks/>
              </p:cNvSpPr>
              <p:nvPr/>
            </p:nvSpPr>
            <p:spPr bwMode="auto">
              <a:xfrm>
                <a:off x="98" y="966"/>
                <a:ext cx="117" cy="842"/>
              </a:xfrm>
              <a:custGeom>
                <a:avLst/>
                <a:gdLst>
                  <a:gd name="T0" fmla="*/ 0 w 114"/>
                  <a:gd name="T1" fmla="*/ 0 h 842"/>
                  <a:gd name="T2" fmla="*/ 0 w 114"/>
                  <a:gd name="T3" fmla="*/ 722 h 842"/>
                  <a:gd name="T4" fmla="*/ 147 w 114"/>
                  <a:gd name="T5" fmla="*/ 842 h 842"/>
                  <a:gd name="T6" fmla="*/ 147 w 114"/>
                  <a:gd name="T7" fmla="*/ 120 h 842"/>
                  <a:gd name="T8" fmla="*/ 0 w 114"/>
                  <a:gd name="T9" fmla="*/ 0 h 842"/>
                  <a:gd name="T10" fmla="*/ 0 60000 65536"/>
                  <a:gd name="T11" fmla="*/ 0 60000 65536"/>
                  <a:gd name="T12" fmla="*/ 0 60000 65536"/>
                  <a:gd name="T13" fmla="*/ 0 60000 65536"/>
                  <a:gd name="T14" fmla="*/ 0 60000 65536"/>
                  <a:gd name="T15" fmla="*/ 0 w 114"/>
                  <a:gd name="T16" fmla="*/ 0 h 842"/>
                  <a:gd name="T17" fmla="*/ 114 w 114"/>
                  <a:gd name="T18" fmla="*/ 842 h 842"/>
                </a:gdLst>
                <a:ahLst/>
                <a:cxnLst>
                  <a:cxn ang="T10">
                    <a:pos x="T0" y="T1"/>
                  </a:cxn>
                  <a:cxn ang="T11">
                    <a:pos x="T2" y="T3"/>
                  </a:cxn>
                  <a:cxn ang="T12">
                    <a:pos x="T4" y="T5"/>
                  </a:cxn>
                  <a:cxn ang="T13">
                    <a:pos x="T6" y="T7"/>
                  </a:cxn>
                  <a:cxn ang="T14">
                    <a:pos x="T8" y="T9"/>
                  </a:cxn>
                </a:cxnLst>
                <a:rect l="T15" t="T16" r="T17" b="T18"/>
                <a:pathLst>
                  <a:path w="114" h="842">
                    <a:moveTo>
                      <a:pt x="0" y="0"/>
                    </a:moveTo>
                    <a:lnTo>
                      <a:pt x="0" y="722"/>
                    </a:lnTo>
                    <a:lnTo>
                      <a:pt x="114" y="842"/>
                    </a:lnTo>
                    <a:lnTo>
                      <a:pt x="114" y="120"/>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6" name="Rectangle 2286"/>
              <p:cNvSpPr>
                <a:spLocks noChangeArrowheads="1"/>
              </p:cNvSpPr>
              <p:nvPr/>
            </p:nvSpPr>
            <p:spPr bwMode="auto">
              <a:xfrm>
                <a:off x="221" y="1061"/>
                <a:ext cx="364" cy="17"/>
              </a:xfrm>
              <a:prstGeom prst="rect">
                <a:avLst/>
              </a:prstGeom>
              <a:solidFill>
                <a:srgbClr val="99B1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7" name="Freeform 2287"/>
              <p:cNvSpPr>
                <a:spLocks/>
              </p:cNvSpPr>
              <p:nvPr/>
            </p:nvSpPr>
            <p:spPr bwMode="auto">
              <a:xfrm>
                <a:off x="98" y="1062"/>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8" name="Freeform 2288"/>
              <p:cNvSpPr>
                <a:spLocks/>
              </p:cNvSpPr>
              <p:nvPr/>
            </p:nvSpPr>
            <p:spPr bwMode="auto">
              <a:xfrm>
                <a:off x="98" y="1417"/>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9" name="Freeform 2289"/>
              <p:cNvSpPr>
                <a:spLocks/>
              </p:cNvSpPr>
              <p:nvPr/>
            </p:nvSpPr>
            <p:spPr bwMode="auto">
              <a:xfrm>
                <a:off x="98" y="1535"/>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0" name="Freeform 2290"/>
              <p:cNvSpPr>
                <a:spLocks/>
              </p:cNvSpPr>
              <p:nvPr/>
            </p:nvSpPr>
            <p:spPr bwMode="auto">
              <a:xfrm>
                <a:off x="98" y="1298"/>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1" name="Freeform 2291"/>
              <p:cNvSpPr>
                <a:spLocks/>
              </p:cNvSpPr>
              <p:nvPr/>
            </p:nvSpPr>
            <p:spPr bwMode="auto">
              <a:xfrm>
                <a:off x="98" y="1179"/>
                <a:ext cx="118" cy="141"/>
              </a:xfrm>
              <a:custGeom>
                <a:avLst/>
                <a:gdLst>
                  <a:gd name="T0" fmla="*/ 0 w 105"/>
                  <a:gd name="T1" fmla="*/ 0 h 126"/>
                  <a:gd name="T2" fmla="*/ 0 w 105"/>
                  <a:gd name="T3" fmla="*/ 60 h 126"/>
                  <a:gd name="T4" fmla="*/ 336 w 105"/>
                  <a:gd name="T5" fmla="*/ 389 h 126"/>
                  <a:gd name="T6" fmla="*/ 336 w 105"/>
                  <a:gd name="T7" fmla="*/ 335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557DFF"/>
              </a:solidFill>
              <a:ln>
                <a:noFill/>
              </a:ln>
              <a:extLst>
                <a:ext uri="{91240B29-F687-4F45-9708-019B960494DF}">
                  <a14:hiddenLine xmlns:a14="http://schemas.microsoft.com/office/drawing/2010/main" w="63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2" name="Rectangle 2292"/>
              <p:cNvSpPr>
                <a:spLocks noChangeArrowheads="1"/>
              </p:cNvSpPr>
              <p:nvPr/>
            </p:nvSpPr>
            <p:spPr bwMode="auto">
              <a:xfrm>
                <a:off x="219" y="1184"/>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3" name="Rectangle 2293"/>
              <p:cNvSpPr>
                <a:spLocks noChangeArrowheads="1"/>
              </p:cNvSpPr>
              <p:nvPr/>
            </p:nvSpPr>
            <p:spPr bwMode="auto">
              <a:xfrm>
                <a:off x="219" y="1302"/>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4" name="Rectangle 2294"/>
              <p:cNvSpPr>
                <a:spLocks noChangeArrowheads="1"/>
              </p:cNvSpPr>
              <p:nvPr/>
            </p:nvSpPr>
            <p:spPr bwMode="auto">
              <a:xfrm>
                <a:off x="219" y="1422"/>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5" name="Rectangle 2295"/>
              <p:cNvSpPr>
                <a:spLocks noChangeArrowheads="1"/>
              </p:cNvSpPr>
              <p:nvPr/>
            </p:nvSpPr>
            <p:spPr bwMode="auto">
              <a:xfrm>
                <a:off x="219" y="1541"/>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6" name="Rectangle 2296"/>
              <p:cNvSpPr>
                <a:spLocks noChangeArrowheads="1"/>
              </p:cNvSpPr>
              <p:nvPr/>
            </p:nvSpPr>
            <p:spPr bwMode="auto">
              <a:xfrm>
                <a:off x="219" y="1659"/>
                <a:ext cx="392" cy="17"/>
              </a:xfrm>
              <a:prstGeom prst="rect">
                <a:avLst/>
              </a:prstGeom>
              <a:solidFill>
                <a:srgbClr val="7797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7" name="Rectangle 2297"/>
              <p:cNvSpPr>
                <a:spLocks noChangeArrowheads="1"/>
              </p:cNvSpPr>
              <p:nvPr/>
            </p:nvSpPr>
            <p:spPr bwMode="auto">
              <a:xfrm>
                <a:off x="226"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8" name="Rectangle 2298"/>
              <p:cNvSpPr>
                <a:spLocks noChangeArrowheads="1"/>
              </p:cNvSpPr>
              <p:nvPr/>
            </p:nvSpPr>
            <p:spPr bwMode="auto">
              <a:xfrm>
                <a:off x="226"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59" name="Rectangle 2299"/>
              <p:cNvSpPr>
                <a:spLocks noChangeArrowheads="1"/>
              </p:cNvSpPr>
              <p:nvPr/>
            </p:nvSpPr>
            <p:spPr bwMode="auto">
              <a:xfrm>
                <a:off x="575"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0" name="Rectangle 2300"/>
              <p:cNvSpPr>
                <a:spLocks noChangeArrowheads="1"/>
              </p:cNvSpPr>
              <p:nvPr/>
            </p:nvSpPr>
            <p:spPr bwMode="auto">
              <a:xfrm>
                <a:off x="575"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1" name="Rectangle 2301"/>
              <p:cNvSpPr>
                <a:spLocks noChangeArrowheads="1"/>
              </p:cNvSpPr>
              <p:nvPr/>
            </p:nvSpPr>
            <p:spPr bwMode="auto">
              <a:xfrm>
                <a:off x="531"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2" name="Rectangle 2302"/>
              <p:cNvSpPr>
                <a:spLocks noChangeArrowheads="1"/>
              </p:cNvSpPr>
              <p:nvPr/>
            </p:nvSpPr>
            <p:spPr bwMode="auto">
              <a:xfrm>
                <a:off x="531"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3" name="Rectangle 2303"/>
              <p:cNvSpPr>
                <a:spLocks noChangeArrowheads="1"/>
              </p:cNvSpPr>
              <p:nvPr/>
            </p:nvSpPr>
            <p:spPr bwMode="auto">
              <a:xfrm>
                <a:off x="488"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4" name="Rectangle 2304"/>
              <p:cNvSpPr>
                <a:spLocks noChangeArrowheads="1"/>
              </p:cNvSpPr>
              <p:nvPr/>
            </p:nvSpPr>
            <p:spPr bwMode="auto">
              <a:xfrm>
                <a:off x="488"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5" name="Rectangle 2305"/>
              <p:cNvSpPr>
                <a:spLocks noChangeArrowheads="1"/>
              </p:cNvSpPr>
              <p:nvPr/>
            </p:nvSpPr>
            <p:spPr bwMode="auto">
              <a:xfrm>
                <a:off x="444"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6" name="Rectangle 2306"/>
              <p:cNvSpPr>
                <a:spLocks noChangeArrowheads="1"/>
              </p:cNvSpPr>
              <p:nvPr/>
            </p:nvSpPr>
            <p:spPr bwMode="auto">
              <a:xfrm>
                <a:off x="444"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7" name="Rectangle 2307"/>
              <p:cNvSpPr>
                <a:spLocks noChangeArrowheads="1"/>
              </p:cNvSpPr>
              <p:nvPr/>
            </p:nvSpPr>
            <p:spPr bwMode="auto">
              <a:xfrm>
                <a:off x="401"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8" name="Rectangle 2308"/>
              <p:cNvSpPr>
                <a:spLocks noChangeArrowheads="1"/>
              </p:cNvSpPr>
              <p:nvPr/>
            </p:nvSpPr>
            <p:spPr bwMode="auto">
              <a:xfrm>
                <a:off x="401"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69" name="Rectangle 2309"/>
              <p:cNvSpPr>
                <a:spLocks noChangeArrowheads="1"/>
              </p:cNvSpPr>
              <p:nvPr/>
            </p:nvSpPr>
            <p:spPr bwMode="auto">
              <a:xfrm>
                <a:off x="357"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0" name="Rectangle 2310"/>
              <p:cNvSpPr>
                <a:spLocks noChangeArrowheads="1"/>
              </p:cNvSpPr>
              <p:nvPr/>
            </p:nvSpPr>
            <p:spPr bwMode="auto">
              <a:xfrm>
                <a:off x="357"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1" name="Rectangle 2311"/>
              <p:cNvSpPr>
                <a:spLocks noChangeArrowheads="1"/>
              </p:cNvSpPr>
              <p:nvPr/>
            </p:nvSpPr>
            <p:spPr bwMode="auto">
              <a:xfrm>
                <a:off x="314"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2" name="Rectangle 2312"/>
              <p:cNvSpPr>
                <a:spLocks noChangeArrowheads="1"/>
              </p:cNvSpPr>
              <p:nvPr/>
            </p:nvSpPr>
            <p:spPr bwMode="auto">
              <a:xfrm>
                <a:off x="314"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3" name="Rectangle 2313"/>
              <p:cNvSpPr>
                <a:spLocks noChangeArrowheads="1"/>
              </p:cNvSpPr>
              <p:nvPr/>
            </p:nvSpPr>
            <p:spPr bwMode="auto">
              <a:xfrm>
                <a:off x="270" y="1566"/>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4" name="Rectangle 2314"/>
              <p:cNvSpPr>
                <a:spLocks noChangeArrowheads="1"/>
              </p:cNvSpPr>
              <p:nvPr/>
            </p:nvSpPr>
            <p:spPr bwMode="auto">
              <a:xfrm>
                <a:off x="270" y="1621"/>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5" name="Rectangle 2315"/>
              <p:cNvSpPr>
                <a:spLocks noChangeArrowheads="1"/>
              </p:cNvSpPr>
              <p:nvPr/>
            </p:nvSpPr>
            <p:spPr bwMode="auto">
              <a:xfrm>
                <a:off x="226"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6" name="Rectangle 2316"/>
              <p:cNvSpPr>
                <a:spLocks noChangeArrowheads="1"/>
              </p:cNvSpPr>
              <p:nvPr/>
            </p:nvSpPr>
            <p:spPr bwMode="auto">
              <a:xfrm>
                <a:off x="226"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7" name="Rectangle 2317"/>
              <p:cNvSpPr>
                <a:spLocks noChangeArrowheads="1"/>
              </p:cNvSpPr>
              <p:nvPr/>
            </p:nvSpPr>
            <p:spPr bwMode="auto">
              <a:xfrm>
                <a:off x="575"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8" name="Rectangle 2318"/>
              <p:cNvSpPr>
                <a:spLocks noChangeArrowheads="1"/>
              </p:cNvSpPr>
              <p:nvPr/>
            </p:nvSpPr>
            <p:spPr bwMode="auto">
              <a:xfrm>
                <a:off x="575"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79" name="Rectangle 2319"/>
              <p:cNvSpPr>
                <a:spLocks noChangeArrowheads="1"/>
              </p:cNvSpPr>
              <p:nvPr/>
            </p:nvSpPr>
            <p:spPr bwMode="auto">
              <a:xfrm>
                <a:off x="531"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0" name="Rectangle 2320"/>
              <p:cNvSpPr>
                <a:spLocks noChangeArrowheads="1"/>
              </p:cNvSpPr>
              <p:nvPr/>
            </p:nvSpPr>
            <p:spPr bwMode="auto">
              <a:xfrm>
                <a:off x="531"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1" name="Rectangle 2321"/>
              <p:cNvSpPr>
                <a:spLocks noChangeArrowheads="1"/>
              </p:cNvSpPr>
              <p:nvPr/>
            </p:nvSpPr>
            <p:spPr bwMode="auto">
              <a:xfrm>
                <a:off x="488"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2" name="Rectangle 2322"/>
              <p:cNvSpPr>
                <a:spLocks noChangeArrowheads="1"/>
              </p:cNvSpPr>
              <p:nvPr/>
            </p:nvSpPr>
            <p:spPr bwMode="auto">
              <a:xfrm>
                <a:off x="488"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3" name="Rectangle 2323"/>
              <p:cNvSpPr>
                <a:spLocks noChangeArrowheads="1"/>
              </p:cNvSpPr>
              <p:nvPr/>
            </p:nvSpPr>
            <p:spPr bwMode="auto">
              <a:xfrm>
                <a:off x="444"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4" name="Rectangle 2324"/>
              <p:cNvSpPr>
                <a:spLocks noChangeArrowheads="1"/>
              </p:cNvSpPr>
              <p:nvPr/>
            </p:nvSpPr>
            <p:spPr bwMode="auto">
              <a:xfrm>
                <a:off x="444"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5" name="Rectangle 2325"/>
              <p:cNvSpPr>
                <a:spLocks noChangeArrowheads="1"/>
              </p:cNvSpPr>
              <p:nvPr/>
            </p:nvSpPr>
            <p:spPr bwMode="auto">
              <a:xfrm>
                <a:off x="401"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6" name="Rectangle 2326"/>
              <p:cNvSpPr>
                <a:spLocks noChangeArrowheads="1"/>
              </p:cNvSpPr>
              <p:nvPr/>
            </p:nvSpPr>
            <p:spPr bwMode="auto">
              <a:xfrm>
                <a:off x="401"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7" name="Rectangle 2327"/>
              <p:cNvSpPr>
                <a:spLocks noChangeArrowheads="1"/>
              </p:cNvSpPr>
              <p:nvPr/>
            </p:nvSpPr>
            <p:spPr bwMode="auto">
              <a:xfrm>
                <a:off x="357"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8" name="Rectangle 2328"/>
              <p:cNvSpPr>
                <a:spLocks noChangeArrowheads="1"/>
              </p:cNvSpPr>
              <p:nvPr/>
            </p:nvSpPr>
            <p:spPr bwMode="auto">
              <a:xfrm>
                <a:off x="357"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89" name="Rectangle 2329"/>
              <p:cNvSpPr>
                <a:spLocks noChangeArrowheads="1"/>
              </p:cNvSpPr>
              <p:nvPr/>
            </p:nvSpPr>
            <p:spPr bwMode="auto">
              <a:xfrm>
                <a:off x="314"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0" name="Rectangle 2330"/>
              <p:cNvSpPr>
                <a:spLocks noChangeArrowheads="1"/>
              </p:cNvSpPr>
              <p:nvPr/>
            </p:nvSpPr>
            <p:spPr bwMode="auto">
              <a:xfrm>
                <a:off x="314"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1" name="Rectangle 2331"/>
              <p:cNvSpPr>
                <a:spLocks noChangeArrowheads="1"/>
              </p:cNvSpPr>
              <p:nvPr/>
            </p:nvSpPr>
            <p:spPr bwMode="auto">
              <a:xfrm>
                <a:off x="270" y="1447"/>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2" name="Rectangle 2332"/>
              <p:cNvSpPr>
                <a:spLocks noChangeArrowheads="1"/>
              </p:cNvSpPr>
              <p:nvPr/>
            </p:nvSpPr>
            <p:spPr bwMode="auto">
              <a:xfrm>
                <a:off x="270" y="1502"/>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3" name="Rectangle 2333"/>
              <p:cNvSpPr>
                <a:spLocks noChangeArrowheads="1"/>
              </p:cNvSpPr>
              <p:nvPr/>
            </p:nvSpPr>
            <p:spPr bwMode="auto">
              <a:xfrm>
                <a:off x="226"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4" name="Rectangle 2334"/>
              <p:cNvSpPr>
                <a:spLocks noChangeArrowheads="1"/>
              </p:cNvSpPr>
              <p:nvPr/>
            </p:nvSpPr>
            <p:spPr bwMode="auto">
              <a:xfrm>
                <a:off x="226"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5" name="Rectangle 2335"/>
              <p:cNvSpPr>
                <a:spLocks noChangeArrowheads="1"/>
              </p:cNvSpPr>
              <p:nvPr/>
            </p:nvSpPr>
            <p:spPr bwMode="auto">
              <a:xfrm>
                <a:off x="575"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6" name="Rectangle 2336"/>
              <p:cNvSpPr>
                <a:spLocks noChangeArrowheads="1"/>
              </p:cNvSpPr>
              <p:nvPr/>
            </p:nvSpPr>
            <p:spPr bwMode="auto">
              <a:xfrm>
                <a:off x="575"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7" name="Rectangle 2337"/>
              <p:cNvSpPr>
                <a:spLocks noChangeArrowheads="1"/>
              </p:cNvSpPr>
              <p:nvPr/>
            </p:nvSpPr>
            <p:spPr bwMode="auto">
              <a:xfrm>
                <a:off x="531"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8" name="Rectangle 2338"/>
              <p:cNvSpPr>
                <a:spLocks noChangeArrowheads="1"/>
              </p:cNvSpPr>
              <p:nvPr/>
            </p:nvSpPr>
            <p:spPr bwMode="auto">
              <a:xfrm>
                <a:off x="531"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99" name="Rectangle 2339"/>
              <p:cNvSpPr>
                <a:spLocks noChangeArrowheads="1"/>
              </p:cNvSpPr>
              <p:nvPr/>
            </p:nvSpPr>
            <p:spPr bwMode="auto">
              <a:xfrm>
                <a:off x="488"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0" name="Rectangle 2340"/>
              <p:cNvSpPr>
                <a:spLocks noChangeArrowheads="1"/>
              </p:cNvSpPr>
              <p:nvPr/>
            </p:nvSpPr>
            <p:spPr bwMode="auto">
              <a:xfrm>
                <a:off x="488"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1" name="Rectangle 2341"/>
              <p:cNvSpPr>
                <a:spLocks noChangeArrowheads="1"/>
              </p:cNvSpPr>
              <p:nvPr/>
            </p:nvSpPr>
            <p:spPr bwMode="auto">
              <a:xfrm>
                <a:off x="444"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2" name="Rectangle 2342"/>
              <p:cNvSpPr>
                <a:spLocks noChangeArrowheads="1"/>
              </p:cNvSpPr>
              <p:nvPr/>
            </p:nvSpPr>
            <p:spPr bwMode="auto">
              <a:xfrm>
                <a:off x="444"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3" name="Rectangle 2343"/>
              <p:cNvSpPr>
                <a:spLocks noChangeArrowheads="1"/>
              </p:cNvSpPr>
              <p:nvPr/>
            </p:nvSpPr>
            <p:spPr bwMode="auto">
              <a:xfrm>
                <a:off x="401"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4" name="Rectangle 2344"/>
              <p:cNvSpPr>
                <a:spLocks noChangeArrowheads="1"/>
              </p:cNvSpPr>
              <p:nvPr/>
            </p:nvSpPr>
            <p:spPr bwMode="auto">
              <a:xfrm>
                <a:off x="401"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5" name="Rectangle 2345"/>
              <p:cNvSpPr>
                <a:spLocks noChangeArrowheads="1"/>
              </p:cNvSpPr>
              <p:nvPr/>
            </p:nvSpPr>
            <p:spPr bwMode="auto">
              <a:xfrm>
                <a:off x="357"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6" name="Rectangle 2346"/>
              <p:cNvSpPr>
                <a:spLocks noChangeArrowheads="1"/>
              </p:cNvSpPr>
              <p:nvPr/>
            </p:nvSpPr>
            <p:spPr bwMode="auto">
              <a:xfrm>
                <a:off x="357"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7" name="Rectangle 2347"/>
              <p:cNvSpPr>
                <a:spLocks noChangeArrowheads="1"/>
              </p:cNvSpPr>
              <p:nvPr/>
            </p:nvSpPr>
            <p:spPr bwMode="auto">
              <a:xfrm>
                <a:off x="314"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8" name="Rectangle 2348"/>
              <p:cNvSpPr>
                <a:spLocks noChangeArrowheads="1"/>
              </p:cNvSpPr>
              <p:nvPr/>
            </p:nvSpPr>
            <p:spPr bwMode="auto">
              <a:xfrm>
                <a:off x="314"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09" name="Rectangle 2349"/>
              <p:cNvSpPr>
                <a:spLocks noChangeArrowheads="1"/>
              </p:cNvSpPr>
              <p:nvPr/>
            </p:nvSpPr>
            <p:spPr bwMode="auto">
              <a:xfrm>
                <a:off x="270" y="1328"/>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0" name="Rectangle 2350"/>
              <p:cNvSpPr>
                <a:spLocks noChangeArrowheads="1"/>
              </p:cNvSpPr>
              <p:nvPr/>
            </p:nvSpPr>
            <p:spPr bwMode="auto">
              <a:xfrm>
                <a:off x="270" y="1383"/>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1" name="Rectangle 2351"/>
              <p:cNvSpPr>
                <a:spLocks noChangeArrowheads="1"/>
              </p:cNvSpPr>
              <p:nvPr/>
            </p:nvSpPr>
            <p:spPr bwMode="auto">
              <a:xfrm>
                <a:off x="226"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2" name="Rectangle 2352"/>
              <p:cNvSpPr>
                <a:spLocks noChangeArrowheads="1"/>
              </p:cNvSpPr>
              <p:nvPr/>
            </p:nvSpPr>
            <p:spPr bwMode="auto">
              <a:xfrm>
                <a:off x="226"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3" name="Rectangle 2353"/>
              <p:cNvSpPr>
                <a:spLocks noChangeArrowheads="1"/>
              </p:cNvSpPr>
              <p:nvPr/>
            </p:nvSpPr>
            <p:spPr bwMode="auto">
              <a:xfrm>
                <a:off x="575"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4" name="Rectangle 2354"/>
              <p:cNvSpPr>
                <a:spLocks noChangeArrowheads="1"/>
              </p:cNvSpPr>
              <p:nvPr/>
            </p:nvSpPr>
            <p:spPr bwMode="auto">
              <a:xfrm>
                <a:off x="575"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5" name="Rectangle 2355"/>
              <p:cNvSpPr>
                <a:spLocks noChangeArrowheads="1"/>
              </p:cNvSpPr>
              <p:nvPr/>
            </p:nvSpPr>
            <p:spPr bwMode="auto">
              <a:xfrm>
                <a:off x="531"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6" name="Rectangle 2356"/>
              <p:cNvSpPr>
                <a:spLocks noChangeArrowheads="1"/>
              </p:cNvSpPr>
              <p:nvPr/>
            </p:nvSpPr>
            <p:spPr bwMode="auto">
              <a:xfrm>
                <a:off x="531"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7" name="Rectangle 2357"/>
              <p:cNvSpPr>
                <a:spLocks noChangeArrowheads="1"/>
              </p:cNvSpPr>
              <p:nvPr/>
            </p:nvSpPr>
            <p:spPr bwMode="auto">
              <a:xfrm>
                <a:off x="488"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8" name="Rectangle 2358"/>
              <p:cNvSpPr>
                <a:spLocks noChangeArrowheads="1"/>
              </p:cNvSpPr>
              <p:nvPr/>
            </p:nvSpPr>
            <p:spPr bwMode="auto">
              <a:xfrm>
                <a:off x="488"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19" name="Rectangle 2359"/>
              <p:cNvSpPr>
                <a:spLocks noChangeArrowheads="1"/>
              </p:cNvSpPr>
              <p:nvPr/>
            </p:nvSpPr>
            <p:spPr bwMode="auto">
              <a:xfrm>
                <a:off x="444"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0" name="Rectangle 2360"/>
              <p:cNvSpPr>
                <a:spLocks noChangeArrowheads="1"/>
              </p:cNvSpPr>
              <p:nvPr/>
            </p:nvSpPr>
            <p:spPr bwMode="auto">
              <a:xfrm>
                <a:off x="444"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1" name="Rectangle 2361"/>
              <p:cNvSpPr>
                <a:spLocks noChangeArrowheads="1"/>
              </p:cNvSpPr>
              <p:nvPr/>
            </p:nvSpPr>
            <p:spPr bwMode="auto">
              <a:xfrm>
                <a:off x="401"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2" name="Rectangle 2362"/>
              <p:cNvSpPr>
                <a:spLocks noChangeArrowheads="1"/>
              </p:cNvSpPr>
              <p:nvPr/>
            </p:nvSpPr>
            <p:spPr bwMode="auto">
              <a:xfrm>
                <a:off x="401"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3" name="Rectangle 2363"/>
              <p:cNvSpPr>
                <a:spLocks noChangeArrowheads="1"/>
              </p:cNvSpPr>
              <p:nvPr/>
            </p:nvSpPr>
            <p:spPr bwMode="auto">
              <a:xfrm>
                <a:off x="357"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4" name="Rectangle 2364"/>
              <p:cNvSpPr>
                <a:spLocks noChangeArrowheads="1"/>
              </p:cNvSpPr>
              <p:nvPr/>
            </p:nvSpPr>
            <p:spPr bwMode="auto">
              <a:xfrm>
                <a:off x="357"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5" name="Rectangle 2365"/>
              <p:cNvSpPr>
                <a:spLocks noChangeArrowheads="1"/>
              </p:cNvSpPr>
              <p:nvPr/>
            </p:nvSpPr>
            <p:spPr bwMode="auto">
              <a:xfrm>
                <a:off x="314"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6" name="Rectangle 2366"/>
              <p:cNvSpPr>
                <a:spLocks noChangeArrowheads="1"/>
              </p:cNvSpPr>
              <p:nvPr/>
            </p:nvSpPr>
            <p:spPr bwMode="auto">
              <a:xfrm>
                <a:off x="314"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7" name="Rectangle 2367"/>
              <p:cNvSpPr>
                <a:spLocks noChangeArrowheads="1"/>
              </p:cNvSpPr>
              <p:nvPr/>
            </p:nvSpPr>
            <p:spPr bwMode="auto">
              <a:xfrm>
                <a:off x="270" y="1209"/>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8" name="Rectangle 2368"/>
              <p:cNvSpPr>
                <a:spLocks noChangeArrowheads="1"/>
              </p:cNvSpPr>
              <p:nvPr/>
            </p:nvSpPr>
            <p:spPr bwMode="auto">
              <a:xfrm>
                <a:off x="270" y="1264"/>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29" name="Rectangle 2369"/>
              <p:cNvSpPr>
                <a:spLocks noChangeArrowheads="1"/>
              </p:cNvSpPr>
              <p:nvPr/>
            </p:nvSpPr>
            <p:spPr bwMode="auto">
              <a:xfrm>
                <a:off x="226"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0" name="Rectangle 2370"/>
              <p:cNvSpPr>
                <a:spLocks noChangeArrowheads="1"/>
              </p:cNvSpPr>
              <p:nvPr/>
            </p:nvSpPr>
            <p:spPr bwMode="auto">
              <a:xfrm>
                <a:off x="575"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1" name="Rectangle 2371"/>
              <p:cNvSpPr>
                <a:spLocks noChangeArrowheads="1"/>
              </p:cNvSpPr>
              <p:nvPr/>
            </p:nvSpPr>
            <p:spPr bwMode="auto">
              <a:xfrm>
                <a:off x="531"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2" name="Rectangle 2372"/>
              <p:cNvSpPr>
                <a:spLocks noChangeArrowheads="1"/>
              </p:cNvSpPr>
              <p:nvPr/>
            </p:nvSpPr>
            <p:spPr bwMode="auto">
              <a:xfrm>
                <a:off x="488"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3" name="Rectangle 2373"/>
              <p:cNvSpPr>
                <a:spLocks noChangeArrowheads="1"/>
              </p:cNvSpPr>
              <p:nvPr/>
            </p:nvSpPr>
            <p:spPr bwMode="auto">
              <a:xfrm>
                <a:off x="444"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4" name="Rectangle 2374"/>
              <p:cNvSpPr>
                <a:spLocks noChangeArrowheads="1"/>
              </p:cNvSpPr>
              <p:nvPr/>
            </p:nvSpPr>
            <p:spPr bwMode="auto">
              <a:xfrm>
                <a:off x="401"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5" name="Rectangle 2375"/>
              <p:cNvSpPr>
                <a:spLocks noChangeArrowheads="1"/>
              </p:cNvSpPr>
              <p:nvPr/>
            </p:nvSpPr>
            <p:spPr bwMode="auto">
              <a:xfrm>
                <a:off x="357"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6" name="Rectangle 2376"/>
              <p:cNvSpPr>
                <a:spLocks noChangeArrowheads="1"/>
              </p:cNvSpPr>
              <p:nvPr/>
            </p:nvSpPr>
            <p:spPr bwMode="auto">
              <a:xfrm>
                <a:off x="314"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7" name="Rectangle 2377"/>
              <p:cNvSpPr>
                <a:spLocks noChangeArrowheads="1"/>
              </p:cNvSpPr>
              <p:nvPr/>
            </p:nvSpPr>
            <p:spPr bwMode="auto">
              <a:xfrm>
                <a:off x="270" y="1145"/>
                <a:ext cx="29" cy="29"/>
              </a:xfrm>
              <a:prstGeom prst="rect">
                <a:avLst/>
              </a:prstGeom>
              <a:solidFill>
                <a:srgbClr val="E1E8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8" name="Freeform 2378"/>
              <p:cNvSpPr>
                <a:spLocks/>
              </p:cNvSpPr>
              <p:nvPr/>
            </p:nvSpPr>
            <p:spPr bwMode="auto">
              <a:xfrm>
                <a:off x="194" y="159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39" name="Freeform 2379"/>
              <p:cNvSpPr>
                <a:spLocks/>
              </p:cNvSpPr>
              <p:nvPr/>
            </p:nvSpPr>
            <p:spPr bwMode="auto">
              <a:xfrm>
                <a:off x="194" y="154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0" name="Freeform 2380"/>
              <p:cNvSpPr>
                <a:spLocks/>
              </p:cNvSpPr>
              <p:nvPr/>
            </p:nvSpPr>
            <p:spPr bwMode="auto">
              <a:xfrm>
                <a:off x="171" y="156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1" name="Freeform 2381"/>
              <p:cNvSpPr>
                <a:spLocks/>
              </p:cNvSpPr>
              <p:nvPr/>
            </p:nvSpPr>
            <p:spPr bwMode="auto">
              <a:xfrm>
                <a:off x="171" y="152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2" name="Freeform 2382"/>
              <p:cNvSpPr>
                <a:spLocks/>
              </p:cNvSpPr>
              <p:nvPr/>
            </p:nvSpPr>
            <p:spPr bwMode="auto">
              <a:xfrm>
                <a:off x="148" y="154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3" name="Freeform 2383"/>
              <p:cNvSpPr>
                <a:spLocks/>
              </p:cNvSpPr>
              <p:nvPr/>
            </p:nvSpPr>
            <p:spPr bwMode="auto">
              <a:xfrm>
                <a:off x="148" y="149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4" name="Freeform 2384"/>
              <p:cNvSpPr>
                <a:spLocks/>
              </p:cNvSpPr>
              <p:nvPr/>
            </p:nvSpPr>
            <p:spPr bwMode="auto">
              <a:xfrm>
                <a:off x="103" y="149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5" name="Freeform 2385"/>
              <p:cNvSpPr>
                <a:spLocks/>
              </p:cNvSpPr>
              <p:nvPr/>
            </p:nvSpPr>
            <p:spPr bwMode="auto">
              <a:xfrm>
                <a:off x="103" y="145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6" name="Freeform 2386"/>
              <p:cNvSpPr>
                <a:spLocks/>
              </p:cNvSpPr>
              <p:nvPr/>
            </p:nvSpPr>
            <p:spPr bwMode="auto">
              <a:xfrm>
                <a:off x="125" y="1522"/>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7" name="Freeform 2387"/>
              <p:cNvSpPr>
                <a:spLocks/>
              </p:cNvSpPr>
              <p:nvPr/>
            </p:nvSpPr>
            <p:spPr bwMode="auto">
              <a:xfrm>
                <a:off x="125" y="147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8" name="Freeform 2388"/>
              <p:cNvSpPr>
                <a:spLocks/>
              </p:cNvSpPr>
              <p:nvPr/>
            </p:nvSpPr>
            <p:spPr bwMode="auto">
              <a:xfrm>
                <a:off x="194" y="147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49" name="Freeform 2389"/>
              <p:cNvSpPr>
                <a:spLocks/>
              </p:cNvSpPr>
              <p:nvPr/>
            </p:nvSpPr>
            <p:spPr bwMode="auto">
              <a:xfrm>
                <a:off x="194" y="1429"/>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0" name="Freeform 2390"/>
              <p:cNvSpPr>
                <a:spLocks/>
              </p:cNvSpPr>
              <p:nvPr/>
            </p:nvSpPr>
            <p:spPr bwMode="auto">
              <a:xfrm>
                <a:off x="171" y="145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1" name="Freeform 2391"/>
              <p:cNvSpPr>
                <a:spLocks/>
              </p:cNvSpPr>
              <p:nvPr/>
            </p:nvSpPr>
            <p:spPr bwMode="auto">
              <a:xfrm>
                <a:off x="171" y="140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2" name="Freeform 2392"/>
              <p:cNvSpPr>
                <a:spLocks/>
              </p:cNvSpPr>
              <p:nvPr/>
            </p:nvSpPr>
            <p:spPr bwMode="auto">
              <a:xfrm>
                <a:off x="148" y="142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3" name="Freeform 2393"/>
              <p:cNvSpPr>
                <a:spLocks/>
              </p:cNvSpPr>
              <p:nvPr/>
            </p:nvSpPr>
            <p:spPr bwMode="auto">
              <a:xfrm>
                <a:off x="148" y="138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4" name="Freeform 2394"/>
              <p:cNvSpPr>
                <a:spLocks/>
              </p:cNvSpPr>
              <p:nvPr/>
            </p:nvSpPr>
            <p:spPr bwMode="auto">
              <a:xfrm>
                <a:off x="103" y="138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5" name="Freeform 2395"/>
              <p:cNvSpPr>
                <a:spLocks/>
              </p:cNvSpPr>
              <p:nvPr/>
            </p:nvSpPr>
            <p:spPr bwMode="auto">
              <a:xfrm>
                <a:off x="103" y="133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6" name="Freeform 2396"/>
              <p:cNvSpPr>
                <a:spLocks/>
              </p:cNvSpPr>
              <p:nvPr/>
            </p:nvSpPr>
            <p:spPr bwMode="auto">
              <a:xfrm>
                <a:off x="125" y="140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7" name="Freeform 2397"/>
              <p:cNvSpPr>
                <a:spLocks/>
              </p:cNvSpPr>
              <p:nvPr/>
            </p:nvSpPr>
            <p:spPr bwMode="auto">
              <a:xfrm>
                <a:off x="125" y="135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8" name="Freeform 2398"/>
              <p:cNvSpPr>
                <a:spLocks/>
              </p:cNvSpPr>
              <p:nvPr/>
            </p:nvSpPr>
            <p:spPr bwMode="auto">
              <a:xfrm>
                <a:off x="194" y="135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59" name="Freeform 2399"/>
              <p:cNvSpPr>
                <a:spLocks/>
              </p:cNvSpPr>
              <p:nvPr/>
            </p:nvSpPr>
            <p:spPr bwMode="auto">
              <a:xfrm>
                <a:off x="194" y="1309"/>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0" name="Freeform 2400"/>
              <p:cNvSpPr>
                <a:spLocks/>
              </p:cNvSpPr>
              <p:nvPr/>
            </p:nvSpPr>
            <p:spPr bwMode="auto">
              <a:xfrm>
                <a:off x="171" y="133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1" name="Freeform 2401"/>
              <p:cNvSpPr>
                <a:spLocks/>
              </p:cNvSpPr>
              <p:nvPr/>
            </p:nvSpPr>
            <p:spPr bwMode="auto">
              <a:xfrm>
                <a:off x="171" y="128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2" name="Freeform 2402"/>
              <p:cNvSpPr>
                <a:spLocks/>
              </p:cNvSpPr>
              <p:nvPr/>
            </p:nvSpPr>
            <p:spPr bwMode="auto">
              <a:xfrm>
                <a:off x="148" y="130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3" name="Freeform 2403"/>
              <p:cNvSpPr>
                <a:spLocks/>
              </p:cNvSpPr>
              <p:nvPr/>
            </p:nvSpPr>
            <p:spPr bwMode="auto">
              <a:xfrm>
                <a:off x="148" y="126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4" name="Freeform 2404"/>
              <p:cNvSpPr>
                <a:spLocks/>
              </p:cNvSpPr>
              <p:nvPr/>
            </p:nvSpPr>
            <p:spPr bwMode="auto">
              <a:xfrm>
                <a:off x="103" y="126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5" name="Freeform 2405"/>
              <p:cNvSpPr>
                <a:spLocks/>
              </p:cNvSpPr>
              <p:nvPr/>
            </p:nvSpPr>
            <p:spPr bwMode="auto">
              <a:xfrm>
                <a:off x="103" y="1214"/>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6" name="Freeform 2406"/>
              <p:cNvSpPr>
                <a:spLocks/>
              </p:cNvSpPr>
              <p:nvPr/>
            </p:nvSpPr>
            <p:spPr bwMode="auto">
              <a:xfrm>
                <a:off x="125" y="128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7" name="Freeform 2407"/>
              <p:cNvSpPr>
                <a:spLocks/>
              </p:cNvSpPr>
              <p:nvPr/>
            </p:nvSpPr>
            <p:spPr bwMode="auto">
              <a:xfrm>
                <a:off x="125" y="123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8" name="Freeform 2408"/>
              <p:cNvSpPr>
                <a:spLocks/>
              </p:cNvSpPr>
              <p:nvPr/>
            </p:nvSpPr>
            <p:spPr bwMode="auto">
              <a:xfrm>
                <a:off x="194" y="1238"/>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69" name="Freeform 2409"/>
              <p:cNvSpPr>
                <a:spLocks/>
              </p:cNvSpPr>
              <p:nvPr/>
            </p:nvSpPr>
            <p:spPr bwMode="auto">
              <a:xfrm>
                <a:off x="194" y="1191"/>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0" name="Freeform 2410"/>
              <p:cNvSpPr>
                <a:spLocks/>
              </p:cNvSpPr>
              <p:nvPr/>
            </p:nvSpPr>
            <p:spPr bwMode="auto">
              <a:xfrm>
                <a:off x="171" y="121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1" name="Freeform 2411"/>
              <p:cNvSpPr>
                <a:spLocks/>
              </p:cNvSpPr>
              <p:nvPr/>
            </p:nvSpPr>
            <p:spPr bwMode="auto">
              <a:xfrm>
                <a:off x="171" y="116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2" name="Freeform 2412"/>
              <p:cNvSpPr>
                <a:spLocks/>
              </p:cNvSpPr>
              <p:nvPr/>
            </p:nvSpPr>
            <p:spPr bwMode="auto">
              <a:xfrm>
                <a:off x="148" y="1190"/>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3" name="Freeform 2413"/>
              <p:cNvSpPr>
                <a:spLocks/>
              </p:cNvSpPr>
              <p:nvPr/>
            </p:nvSpPr>
            <p:spPr bwMode="auto">
              <a:xfrm>
                <a:off x="148" y="114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4" name="Freeform 2414"/>
              <p:cNvSpPr>
                <a:spLocks/>
              </p:cNvSpPr>
              <p:nvPr/>
            </p:nvSpPr>
            <p:spPr bwMode="auto">
              <a:xfrm>
                <a:off x="103" y="1143"/>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5" name="Freeform 2415"/>
              <p:cNvSpPr>
                <a:spLocks/>
              </p:cNvSpPr>
              <p:nvPr/>
            </p:nvSpPr>
            <p:spPr bwMode="auto">
              <a:xfrm>
                <a:off x="103" y="1096"/>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6" name="Freeform 2416"/>
              <p:cNvSpPr>
                <a:spLocks/>
              </p:cNvSpPr>
              <p:nvPr/>
            </p:nvSpPr>
            <p:spPr bwMode="auto">
              <a:xfrm>
                <a:off x="125" y="1167"/>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7" name="Freeform 2417"/>
              <p:cNvSpPr>
                <a:spLocks/>
              </p:cNvSpPr>
              <p:nvPr/>
            </p:nvSpPr>
            <p:spPr bwMode="auto">
              <a:xfrm>
                <a:off x="125" y="1120"/>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8" name="Freeform 2418"/>
              <p:cNvSpPr>
                <a:spLocks/>
              </p:cNvSpPr>
              <p:nvPr/>
            </p:nvSpPr>
            <p:spPr bwMode="auto">
              <a:xfrm>
                <a:off x="194" y="1120"/>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79" name="Freeform 2419"/>
              <p:cNvSpPr>
                <a:spLocks/>
              </p:cNvSpPr>
              <p:nvPr/>
            </p:nvSpPr>
            <p:spPr bwMode="auto">
              <a:xfrm>
                <a:off x="171" y="109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0" name="Freeform 2420"/>
              <p:cNvSpPr>
                <a:spLocks/>
              </p:cNvSpPr>
              <p:nvPr/>
            </p:nvSpPr>
            <p:spPr bwMode="auto">
              <a:xfrm>
                <a:off x="148" y="1072"/>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1" name="Freeform 2421"/>
              <p:cNvSpPr>
                <a:spLocks/>
              </p:cNvSpPr>
              <p:nvPr/>
            </p:nvSpPr>
            <p:spPr bwMode="auto">
              <a:xfrm>
                <a:off x="103" y="1025"/>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2" name="Freeform 2422"/>
              <p:cNvSpPr>
                <a:spLocks/>
              </p:cNvSpPr>
              <p:nvPr/>
            </p:nvSpPr>
            <p:spPr bwMode="auto">
              <a:xfrm>
                <a:off x="125" y="1049"/>
                <a:ext cx="16" cy="48"/>
              </a:xfrm>
              <a:custGeom>
                <a:avLst/>
                <a:gdLst>
                  <a:gd name="T0" fmla="*/ 0 w 16"/>
                  <a:gd name="T1" fmla="*/ 0 h 48"/>
                  <a:gd name="T2" fmla="*/ 1 w 16"/>
                  <a:gd name="T3" fmla="*/ 30 h 48"/>
                  <a:gd name="T4" fmla="*/ 16 w 16"/>
                  <a:gd name="T5" fmla="*/ 48 h 48"/>
                  <a:gd name="T6" fmla="*/ 16 w 16"/>
                  <a:gd name="T7" fmla="*/ 18 h 48"/>
                  <a:gd name="T8" fmla="*/ 0 w 16"/>
                  <a:gd name="T9" fmla="*/ 0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0" y="0"/>
                    </a:moveTo>
                    <a:lnTo>
                      <a:pt x="1" y="30"/>
                    </a:lnTo>
                    <a:lnTo>
                      <a:pt x="16" y="48"/>
                    </a:lnTo>
                    <a:lnTo>
                      <a:pt x="16" y="18"/>
                    </a:lnTo>
                    <a:lnTo>
                      <a:pt x="0" y="0"/>
                    </a:lnTo>
                    <a:close/>
                  </a:path>
                </a:pathLst>
              </a:custGeom>
              <a:solidFill>
                <a:srgbClr val="99B1FF"/>
              </a:solidFill>
              <a:ln w="6350">
                <a:solidFill>
                  <a:srgbClr val="678B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3" name="Rectangle 2423"/>
              <p:cNvSpPr>
                <a:spLocks noChangeArrowheads="1"/>
              </p:cNvSpPr>
              <p:nvPr/>
            </p:nvSpPr>
            <p:spPr bwMode="auto">
              <a:xfrm>
                <a:off x="223" y="1681"/>
                <a:ext cx="381" cy="118"/>
              </a:xfrm>
              <a:prstGeom prst="rect">
                <a:avLst/>
              </a:prstGeom>
              <a:solidFill>
                <a:srgbClr val="678BFF"/>
              </a:solidFill>
              <a:ln w="6350">
                <a:solidFill>
                  <a:srgbClr val="678B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4" name="Freeform 2424"/>
              <p:cNvSpPr>
                <a:spLocks/>
              </p:cNvSpPr>
              <p:nvPr/>
            </p:nvSpPr>
            <p:spPr bwMode="auto">
              <a:xfrm>
                <a:off x="105" y="1572"/>
                <a:ext cx="102" cy="220"/>
              </a:xfrm>
              <a:custGeom>
                <a:avLst/>
                <a:gdLst>
                  <a:gd name="T0" fmla="*/ 0 w 102"/>
                  <a:gd name="T1" fmla="*/ 0 h 220"/>
                  <a:gd name="T2" fmla="*/ 0 w 102"/>
                  <a:gd name="T3" fmla="*/ 112 h 220"/>
                  <a:gd name="T4" fmla="*/ 102 w 102"/>
                  <a:gd name="T5" fmla="*/ 220 h 220"/>
                  <a:gd name="T6" fmla="*/ 102 w 102"/>
                  <a:gd name="T7" fmla="*/ 108 h 220"/>
                  <a:gd name="T8" fmla="*/ 0 w 102"/>
                  <a:gd name="T9" fmla="*/ 0 h 220"/>
                  <a:gd name="T10" fmla="*/ 0 60000 65536"/>
                  <a:gd name="T11" fmla="*/ 0 60000 65536"/>
                  <a:gd name="T12" fmla="*/ 0 60000 65536"/>
                  <a:gd name="T13" fmla="*/ 0 60000 65536"/>
                  <a:gd name="T14" fmla="*/ 0 60000 65536"/>
                  <a:gd name="T15" fmla="*/ 0 w 102"/>
                  <a:gd name="T16" fmla="*/ 0 h 220"/>
                  <a:gd name="T17" fmla="*/ 102 w 102"/>
                  <a:gd name="T18" fmla="*/ 220 h 220"/>
                </a:gdLst>
                <a:ahLst/>
                <a:cxnLst>
                  <a:cxn ang="T10">
                    <a:pos x="T0" y="T1"/>
                  </a:cxn>
                  <a:cxn ang="T11">
                    <a:pos x="T2" y="T3"/>
                  </a:cxn>
                  <a:cxn ang="T12">
                    <a:pos x="T4" y="T5"/>
                  </a:cxn>
                  <a:cxn ang="T13">
                    <a:pos x="T6" y="T7"/>
                  </a:cxn>
                  <a:cxn ang="T14">
                    <a:pos x="T8" y="T9"/>
                  </a:cxn>
                </a:cxnLst>
                <a:rect l="T15" t="T16" r="T17" b="T18"/>
                <a:pathLst>
                  <a:path w="102" h="220">
                    <a:moveTo>
                      <a:pt x="0" y="0"/>
                    </a:moveTo>
                    <a:lnTo>
                      <a:pt x="0" y="112"/>
                    </a:lnTo>
                    <a:lnTo>
                      <a:pt x="102" y="220"/>
                    </a:lnTo>
                    <a:lnTo>
                      <a:pt x="102" y="108"/>
                    </a:lnTo>
                    <a:lnTo>
                      <a:pt x="0" y="0"/>
                    </a:lnTo>
                    <a:close/>
                  </a:path>
                </a:pathLst>
              </a:custGeom>
              <a:solidFill>
                <a:srgbClr val="557DFF"/>
              </a:solidFill>
              <a:ln w="6350">
                <a:solidFill>
                  <a:srgbClr val="7797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5" name="Rectangle 2425"/>
              <p:cNvSpPr>
                <a:spLocks noChangeArrowheads="1"/>
              </p:cNvSpPr>
              <p:nvPr/>
            </p:nvSpPr>
            <p:spPr bwMode="auto">
              <a:xfrm>
                <a:off x="414" y="1730"/>
                <a:ext cx="42" cy="74"/>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6" name="Rectangle 2426"/>
              <p:cNvSpPr>
                <a:spLocks noChangeArrowheads="1"/>
              </p:cNvSpPr>
              <p:nvPr/>
            </p:nvSpPr>
            <p:spPr bwMode="auto">
              <a:xfrm>
                <a:off x="372" y="1730"/>
                <a:ext cx="42" cy="74"/>
              </a:xfrm>
              <a:prstGeom prst="rect">
                <a:avLst/>
              </a:prstGeom>
              <a:solidFill>
                <a:srgbClr val="99B1FF"/>
              </a:solidFill>
              <a:ln w="6350">
                <a:solidFill>
                  <a:srgbClr val="557D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7" name="Rectangle 2427"/>
              <p:cNvSpPr>
                <a:spLocks noChangeArrowheads="1"/>
              </p:cNvSpPr>
              <p:nvPr/>
            </p:nvSpPr>
            <p:spPr bwMode="auto">
              <a:xfrm>
                <a:off x="233"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8" name="Rectangle 2428"/>
              <p:cNvSpPr>
                <a:spLocks noChangeArrowheads="1"/>
              </p:cNvSpPr>
              <p:nvPr/>
            </p:nvSpPr>
            <p:spPr bwMode="auto">
              <a:xfrm>
                <a:off x="301"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89" name="Rectangle 2429"/>
              <p:cNvSpPr>
                <a:spLocks noChangeArrowheads="1"/>
              </p:cNvSpPr>
              <p:nvPr/>
            </p:nvSpPr>
            <p:spPr bwMode="auto">
              <a:xfrm>
                <a:off x="469"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0" name="Rectangle 2430"/>
              <p:cNvSpPr>
                <a:spLocks noChangeArrowheads="1"/>
              </p:cNvSpPr>
              <p:nvPr/>
            </p:nvSpPr>
            <p:spPr bwMode="auto">
              <a:xfrm>
                <a:off x="537" y="1730"/>
                <a:ext cx="58" cy="55"/>
              </a:xfrm>
              <a:prstGeom prst="rect">
                <a:avLst/>
              </a:prstGeom>
              <a:solidFill>
                <a:srgbClr val="E1E8FF"/>
              </a:solidFill>
              <a:ln w="6350">
                <a:solidFill>
                  <a:srgbClr val="99B1FF">
                    <a:alpha val="50195"/>
                  </a:srgbClr>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1" name="Freeform 2431"/>
              <p:cNvSpPr>
                <a:spLocks/>
              </p:cNvSpPr>
              <p:nvPr/>
            </p:nvSpPr>
            <p:spPr bwMode="auto">
              <a:xfrm>
                <a:off x="115" y="949"/>
                <a:ext cx="470" cy="112"/>
              </a:xfrm>
              <a:custGeom>
                <a:avLst/>
                <a:gdLst>
                  <a:gd name="T0" fmla="*/ 0 w 504"/>
                  <a:gd name="T1" fmla="*/ 0 h 120"/>
                  <a:gd name="T2" fmla="*/ 181 w 504"/>
                  <a:gd name="T3" fmla="*/ 0 h 120"/>
                  <a:gd name="T4" fmla="*/ 250 w 504"/>
                  <a:gd name="T5" fmla="*/ 60 h 120"/>
                  <a:gd name="T6" fmla="*/ 57 w 504"/>
                  <a:gd name="T7" fmla="*/ 60 h 120"/>
                  <a:gd name="T8" fmla="*/ 0 w 504"/>
                  <a:gd name="T9" fmla="*/ 0 h 120"/>
                  <a:gd name="T10" fmla="*/ 0 60000 65536"/>
                  <a:gd name="T11" fmla="*/ 0 60000 65536"/>
                  <a:gd name="T12" fmla="*/ 0 60000 65536"/>
                  <a:gd name="T13" fmla="*/ 0 60000 65536"/>
                  <a:gd name="T14" fmla="*/ 0 60000 65536"/>
                  <a:gd name="T15" fmla="*/ 0 w 504"/>
                  <a:gd name="T16" fmla="*/ 0 h 120"/>
                  <a:gd name="T17" fmla="*/ 504 w 504"/>
                  <a:gd name="T18" fmla="*/ 120 h 120"/>
                </a:gdLst>
                <a:ahLst/>
                <a:cxnLst>
                  <a:cxn ang="T10">
                    <a:pos x="T0" y="T1"/>
                  </a:cxn>
                  <a:cxn ang="T11">
                    <a:pos x="T2" y="T3"/>
                  </a:cxn>
                  <a:cxn ang="T12">
                    <a:pos x="T4" y="T5"/>
                  </a:cxn>
                  <a:cxn ang="T13">
                    <a:pos x="T6" y="T7"/>
                  </a:cxn>
                  <a:cxn ang="T14">
                    <a:pos x="T8" y="T9"/>
                  </a:cxn>
                </a:cxnLst>
                <a:rect l="T15" t="T16" r="T17" b="T18"/>
                <a:pathLst>
                  <a:path w="504" h="120">
                    <a:moveTo>
                      <a:pt x="0" y="0"/>
                    </a:moveTo>
                    <a:lnTo>
                      <a:pt x="362" y="0"/>
                    </a:lnTo>
                    <a:lnTo>
                      <a:pt x="504" y="120"/>
                    </a:lnTo>
                    <a:lnTo>
                      <a:pt x="114" y="120"/>
                    </a:lnTo>
                    <a:lnTo>
                      <a:pt x="0" y="0"/>
                    </a:lnTo>
                    <a:close/>
                  </a:path>
                </a:pathLst>
              </a:custGeom>
              <a:solidFill>
                <a:srgbClr val="E1E8FF"/>
              </a:solidFill>
              <a:ln w="6350">
                <a:solidFill>
                  <a:srgbClr val="99B1FF">
                    <a:alpha val="50195"/>
                  </a:srgb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492" name="Freeform 2432"/>
              <p:cNvSpPr>
                <a:spLocks/>
              </p:cNvSpPr>
              <p:nvPr/>
            </p:nvSpPr>
            <p:spPr bwMode="auto">
              <a:xfrm>
                <a:off x="116" y="952"/>
                <a:ext cx="105" cy="126"/>
              </a:xfrm>
              <a:custGeom>
                <a:avLst/>
                <a:gdLst>
                  <a:gd name="T0" fmla="*/ 0 w 105"/>
                  <a:gd name="T1" fmla="*/ 0 h 126"/>
                  <a:gd name="T2" fmla="*/ 0 w 105"/>
                  <a:gd name="T3" fmla="*/ 19 h 126"/>
                  <a:gd name="T4" fmla="*/ 105 w 105"/>
                  <a:gd name="T5" fmla="*/ 126 h 126"/>
                  <a:gd name="T6" fmla="*/ 105 w 105"/>
                  <a:gd name="T7" fmla="*/ 109 h 126"/>
                  <a:gd name="T8" fmla="*/ 0 w 105"/>
                  <a:gd name="T9" fmla="*/ 0 h 126"/>
                  <a:gd name="T10" fmla="*/ 0 60000 65536"/>
                  <a:gd name="T11" fmla="*/ 0 60000 65536"/>
                  <a:gd name="T12" fmla="*/ 0 60000 65536"/>
                  <a:gd name="T13" fmla="*/ 0 60000 65536"/>
                  <a:gd name="T14" fmla="*/ 0 60000 65536"/>
                  <a:gd name="T15" fmla="*/ 0 w 105"/>
                  <a:gd name="T16" fmla="*/ 0 h 126"/>
                  <a:gd name="T17" fmla="*/ 105 w 105"/>
                  <a:gd name="T18" fmla="*/ 126 h 126"/>
                </a:gdLst>
                <a:ahLst/>
                <a:cxnLst>
                  <a:cxn ang="T10">
                    <a:pos x="T0" y="T1"/>
                  </a:cxn>
                  <a:cxn ang="T11">
                    <a:pos x="T2" y="T3"/>
                  </a:cxn>
                  <a:cxn ang="T12">
                    <a:pos x="T4" y="T5"/>
                  </a:cxn>
                  <a:cxn ang="T13">
                    <a:pos x="T6" y="T7"/>
                  </a:cxn>
                  <a:cxn ang="T14">
                    <a:pos x="T8" y="T9"/>
                  </a:cxn>
                </a:cxnLst>
                <a:rect l="T15" t="T16" r="T17" b="T18"/>
                <a:pathLst>
                  <a:path w="105" h="126">
                    <a:moveTo>
                      <a:pt x="0" y="0"/>
                    </a:moveTo>
                    <a:lnTo>
                      <a:pt x="0" y="19"/>
                    </a:lnTo>
                    <a:lnTo>
                      <a:pt x="105" y="126"/>
                    </a:lnTo>
                    <a:lnTo>
                      <a:pt x="105" y="109"/>
                    </a:lnTo>
                    <a:lnTo>
                      <a:pt x="0" y="0"/>
                    </a:lnTo>
                    <a:close/>
                  </a:path>
                </a:pathLst>
              </a:custGeom>
              <a:solidFill>
                <a:srgbClr val="678BFF"/>
              </a:solidFill>
              <a:ln w="6350">
                <a:solidFill>
                  <a:srgbClr val="678B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325" name="Group 2433"/>
            <p:cNvGrpSpPr>
              <a:grpSpLocks/>
            </p:cNvGrpSpPr>
            <p:nvPr/>
          </p:nvGrpSpPr>
          <p:grpSpPr bwMode="auto">
            <a:xfrm>
              <a:off x="4512" y="1920"/>
              <a:ext cx="109" cy="248"/>
              <a:chOff x="103" y="714"/>
              <a:chExt cx="530" cy="1173"/>
            </a:xfrm>
          </p:grpSpPr>
          <p:sp>
            <p:nvSpPr>
              <p:cNvPr id="48341" name="Oval 2434"/>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2" name="Freeform 2435"/>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326" name="Group 2436"/>
            <p:cNvGrpSpPr>
              <a:grpSpLocks/>
            </p:cNvGrpSpPr>
            <p:nvPr/>
          </p:nvGrpSpPr>
          <p:grpSpPr bwMode="auto">
            <a:xfrm>
              <a:off x="4608" y="2016"/>
              <a:ext cx="109" cy="248"/>
              <a:chOff x="103" y="714"/>
              <a:chExt cx="530" cy="1173"/>
            </a:xfrm>
          </p:grpSpPr>
          <p:sp>
            <p:nvSpPr>
              <p:cNvPr id="48339" name="Oval 2437"/>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40" name="Freeform 2438"/>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327" name="Group 2439"/>
            <p:cNvGrpSpPr>
              <a:grpSpLocks/>
            </p:cNvGrpSpPr>
            <p:nvPr/>
          </p:nvGrpSpPr>
          <p:grpSpPr bwMode="auto">
            <a:xfrm>
              <a:off x="4704" y="2112"/>
              <a:ext cx="109" cy="248"/>
              <a:chOff x="103" y="714"/>
              <a:chExt cx="530" cy="1173"/>
            </a:xfrm>
          </p:grpSpPr>
          <p:sp>
            <p:nvSpPr>
              <p:cNvPr id="48337" name="Oval 2440"/>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38" name="Freeform 2441"/>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328" name="Group 2442"/>
            <p:cNvGrpSpPr>
              <a:grpSpLocks/>
            </p:cNvGrpSpPr>
            <p:nvPr/>
          </p:nvGrpSpPr>
          <p:grpSpPr bwMode="auto">
            <a:xfrm>
              <a:off x="4574" y="2134"/>
              <a:ext cx="109" cy="248"/>
              <a:chOff x="103" y="714"/>
              <a:chExt cx="530" cy="1173"/>
            </a:xfrm>
          </p:grpSpPr>
          <p:sp>
            <p:nvSpPr>
              <p:cNvPr id="48335" name="Oval 2443"/>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36" name="Freeform 2444"/>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329" name="Group 2445"/>
            <p:cNvGrpSpPr>
              <a:grpSpLocks/>
            </p:cNvGrpSpPr>
            <p:nvPr/>
          </p:nvGrpSpPr>
          <p:grpSpPr bwMode="auto">
            <a:xfrm>
              <a:off x="4080" y="1728"/>
              <a:ext cx="109" cy="248"/>
              <a:chOff x="103" y="714"/>
              <a:chExt cx="530" cy="1173"/>
            </a:xfrm>
          </p:grpSpPr>
          <p:sp>
            <p:nvSpPr>
              <p:cNvPr id="48333" name="Oval 2446"/>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34" name="Freeform 2447"/>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330" name="Group 2448"/>
            <p:cNvGrpSpPr>
              <a:grpSpLocks/>
            </p:cNvGrpSpPr>
            <p:nvPr/>
          </p:nvGrpSpPr>
          <p:grpSpPr bwMode="auto">
            <a:xfrm>
              <a:off x="3744" y="1488"/>
              <a:ext cx="109" cy="248"/>
              <a:chOff x="103" y="714"/>
              <a:chExt cx="530" cy="1173"/>
            </a:xfrm>
          </p:grpSpPr>
          <p:sp>
            <p:nvSpPr>
              <p:cNvPr id="48331" name="Oval 2449"/>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332" name="Freeform 2450"/>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grpSp>
        <p:nvGrpSpPr>
          <p:cNvPr id="877403" name="Group 2451"/>
          <p:cNvGrpSpPr>
            <a:grpSpLocks/>
          </p:cNvGrpSpPr>
          <p:nvPr/>
        </p:nvGrpSpPr>
        <p:grpSpPr bwMode="auto">
          <a:xfrm>
            <a:off x="5867400" y="2446338"/>
            <a:ext cx="3175000" cy="2122487"/>
            <a:chOff x="3456" y="1344"/>
            <a:chExt cx="2032" cy="1337"/>
          </a:xfrm>
        </p:grpSpPr>
        <p:sp>
          <p:nvSpPr>
            <p:cNvPr id="48166" name="Rectangle 2452"/>
            <p:cNvSpPr>
              <a:spLocks noChangeArrowheads="1"/>
            </p:cNvSpPr>
            <p:nvPr/>
          </p:nvSpPr>
          <p:spPr bwMode="auto">
            <a:xfrm>
              <a:off x="3600" y="1392"/>
              <a:ext cx="707" cy="423"/>
            </a:xfrm>
            <a:prstGeom prst="rect">
              <a:avLst/>
            </a:prstGeom>
            <a:gradFill rotWithShape="1">
              <a:gsLst>
                <a:gs pos="0">
                  <a:srgbClr val="FF5500">
                    <a:alpha val="10001"/>
                  </a:srgbClr>
                </a:gs>
                <a:gs pos="100000">
                  <a:srgbClr val="CC3300">
                    <a:alpha val="7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48167" name="Group 2453"/>
            <p:cNvGrpSpPr>
              <a:grpSpLocks/>
            </p:cNvGrpSpPr>
            <p:nvPr/>
          </p:nvGrpSpPr>
          <p:grpSpPr bwMode="auto">
            <a:xfrm>
              <a:off x="3456" y="1344"/>
              <a:ext cx="2032" cy="1337"/>
              <a:chOff x="3512" y="1219"/>
              <a:chExt cx="2032" cy="1337"/>
            </a:xfrm>
          </p:grpSpPr>
          <p:sp>
            <p:nvSpPr>
              <p:cNvPr id="48170" name="Freeform 2454"/>
              <p:cNvSpPr>
                <a:spLocks/>
              </p:cNvSpPr>
              <p:nvPr/>
            </p:nvSpPr>
            <p:spPr bwMode="auto">
              <a:xfrm>
                <a:off x="3512" y="1219"/>
                <a:ext cx="1101" cy="1337"/>
              </a:xfrm>
              <a:custGeom>
                <a:avLst/>
                <a:gdLst>
                  <a:gd name="T0" fmla="*/ 1 w 1031"/>
                  <a:gd name="T1" fmla="*/ 0 h 1252"/>
                  <a:gd name="T2" fmla="*/ 1988 w 1031"/>
                  <a:gd name="T3" fmla="*/ 1623 h 1252"/>
                  <a:gd name="T4" fmla="*/ 1988 w 1031"/>
                  <a:gd name="T5" fmla="*/ 2417 h 1252"/>
                  <a:gd name="T6" fmla="*/ 0 w 1031"/>
                  <a:gd name="T7" fmla="*/ 749 h 1252"/>
                  <a:gd name="T8" fmla="*/ 1 w 1031"/>
                  <a:gd name="T9" fmla="*/ 0 h 1252"/>
                  <a:gd name="T10" fmla="*/ 0 60000 65536"/>
                  <a:gd name="T11" fmla="*/ 0 60000 65536"/>
                  <a:gd name="T12" fmla="*/ 0 60000 65536"/>
                  <a:gd name="T13" fmla="*/ 0 60000 65536"/>
                  <a:gd name="T14" fmla="*/ 0 60000 65536"/>
                  <a:gd name="T15" fmla="*/ 0 w 1031"/>
                  <a:gd name="T16" fmla="*/ 0 h 1252"/>
                  <a:gd name="T17" fmla="*/ 1031 w 1031"/>
                  <a:gd name="T18" fmla="*/ 1252 h 1252"/>
                </a:gdLst>
                <a:ahLst/>
                <a:cxnLst>
                  <a:cxn ang="T10">
                    <a:pos x="T0" y="T1"/>
                  </a:cxn>
                  <a:cxn ang="T11">
                    <a:pos x="T2" y="T3"/>
                  </a:cxn>
                  <a:cxn ang="T12">
                    <a:pos x="T4" y="T5"/>
                  </a:cxn>
                  <a:cxn ang="T13">
                    <a:pos x="T6" y="T7"/>
                  </a:cxn>
                  <a:cxn ang="T14">
                    <a:pos x="T8" y="T9"/>
                  </a:cxn>
                </a:cxnLst>
                <a:rect l="T15" t="T16" r="T17" b="T18"/>
                <a:pathLst>
                  <a:path w="1031" h="1252">
                    <a:moveTo>
                      <a:pt x="1" y="0"/>
                    </a:moveTo>
                    <a:lnTo>
                      <a:pt x="1031" y="842"/>
                    </a:lnTo>
                    <a:lnTo>
                      <a:pt x="1031" y="1252"/>
                    </a:lnTo>
                    <a:lnTo>
                      <a:pt x="0" y="388"/>
                    </a:lnTo>
                    <a:lnTo>
                      <a:pt x="1" y="0"/>
                    </a:lnTo>
                    <a:close/>
                  </a:path>
                </a:pathLst>
              </a:custGeom>
              <a:gradFill rotWithShape="1">
                <a:gsLst>
                  <a:gs pos="0">
                    <a:srgbClr val="FF5500">
                      <a:alpha val="10001"/>
                    </a:srgbClr>
                  </a:gs>
                  <a:gs pos="100000">
                    <a:srgbClr val="CC3300">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71" name="Rectangle 2455"/>
              <p:cNvSpPr>
                <a:spLocks noChangeArrowheads="1"/>
              </p:cNvSpPr>
              <p:nvPr/>
            </p:nvSpPr>
            <p:spPr bwMode="auto">
              <a:xfrm>
                <a:off x="4613" y="2130"/>
                <a:ext cx="931" cy="423"/>
              </a:xfrm>
              <a:prstGeom prst="rect">
                <a:avLst/>
              </a:prstGeom>
              <a:gradFill rotWithShape="1">
                <a:gsLst>
                  <a:gs pos="0">
                    <a:srgbClr val="FF5500">
                      <a:alpha val="10001"/>
                    </a:srgbClr>
                  </a:gs>
                  <a:gs pos="100000">
                    <a:srgbClr val="CC3300">
                      <a:alpha val="7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72" name="WordArt 2456"/>
              <p:cNvSpPr>
                <a:spLocks noChangeArrowheads="1" noChangeShapeType="1" noTextEdit="1"/>
              </p:cNvSpPr>
              <p:nvPr/>
            </p:nvSpPr>
            <p:spPr bwMode="auto">
              <a:xfrm>
                <a:off x="3991" y="1852"/>
                <a:ext cx="378" cy="471"/>
              </a:xfrm>
              <a:prstGeom prst="rect">
                <a:avLst/>
              </a:prstGeom>
            </p:spPr>
            <p:txBody>
              <a:bodyPr wrap="none" fromWordArt="1">
                <a:prstTxWarp prst="textSlantDown">
                  <a:avLst>
                    <a:gd name="adj" fmla="val 31079"/>
                  </a:avLst>
                </a:prstTxWarp>
              </a:bodyPr>
              <a:lstStyle/>
              <a:p>
                <a:r>
                  <a:rPr lang="en-US" sz="1200" b="1" kern="10">
                    <a:ln w="6350">
                      <a:solidFill>
                        <a:schemeClr val="bg2">
                          <a:alpha val="50195"/>
                        </a:schemeClr>
                      </a:solidFill>
                      <a:round/>
                      <a:headEnd/>
                      <a:tailEnd/>
                    </a:ln>
                    <a:solidFill>
                      <a:schemeClr val="tx1">
                        <a:alpha val="50195"/>
                      </a:schemeClr>
                    </a:solidFill>
                  </a:rPr>
                  <a:t>Firewall</a:t>
                </a:r>
                <a:endParaRPr lang="fa-IR" sz="1200" b="1" kern="10">
                  <a:ln w="6350">
                    <a:solidFill>
                      <a:schemeClr val="bg2">
                        <a:alpha val="50195"/>
                      </a:schemeClr>
                    </a:solidFill>
                    <a:round/>
                    <a:headEnd/>
                    <a:tailEnd/>
                  </a:ln>
                  <a:solidFill>
                    <a:schemeClr val="tx1">
                      <a:alpha val="50195"/>
                    </a:schemeClr>
                  </a:solidFill>
                </a:endParaRPr>
              </a:p>
            </p:txBody>
          </p:sp>
        </p:grpSp>
        <p:sp>
          <p:nvSpPr>
            <p:cNvPr id="48168" name="Rectangle 2457"/>
            <p:cNvSpPr>
              <a:spLocks noChangeArrowheads="1"/>
            </p:cNvSpPr>
            <p:nvPr/>
          </p:nvSpPr>
          <p:spPr bwMode="auto">
            <a:xfrm>
              <a:off x="3792" y="1584"/>
              <a:ext cx="750" cy="422"/>
            </a:xfrm>
            <a:prstGeom prst="rect">
              <a:avLst/>
            </a:prstGeom>
            <a:gradFill rotWithShape="1">
              <a:gsLst>
                <a:gs pos="0">
                  <a:srgbClr val="FF5500">
                    <a:alpha val="10001"/>
                  </a:srgbClr>
                </a:gs>
                <a:gs pos="100000">
                  <a:srgbClr val="CC3300">
                    <a:alpha val="7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69" name="Rectangle 2458"/>
            <p:cNvSpPr>
              <a:spLocks noChangeArrowheads="1"/>
            </p:cNvSpPr>
            <p:nvPr/>
          </p:nvSpPr>
          <p:spPr bwMode="auto">
            <a:xfrm>
              <a:off x="4032" y="1824"/>
              <a:ext cx="837" cy="423"/>
            </a:xfrm>
            <a:prstGeom prst="rect">
              <a:avLst/>
            </a:prstGeom>
            <a:gradFill rotWithShape="1">
              <a:gsLst>
                <a:gs pos="0">
                  <a:srgbClr val="FF5500">
                    <a:alpha val="10001"/>
                  </a:srgbClr>
                </a:gs>
                <a:gs pos="100000">
                  <a:srgbClr val="CC3300">
                    <a:alpha val="7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
        <p:nvSpPr>
          <p:cNvPr id="877979" name="Rectangle 2459"/>
          <p:cNvSpPr>
            <a:spLocks noChangeArrowheads="1"/>
          </p:cNvSpPr>
          <p:nvPr/>
        </p:nvSpPr>
        <p:spPr bwMode="auto">
          <a:xfrm>
            <a:off x="6934200" y="1608138"/>
            <a:ext cx="1270000" cy="366712"/>
          </a:xfrm>
          <a:prstGeom prst="rect">
            <a:avLst/>
          </a:prstGeom>
          <a:noFill/>
          <a:ln w="9525">
            <a:noFill/>
            <a:miter lim="800000"/>
            <a:headEnd/>
            <a:tailEnd/>
          </a:ln>
          <a:effectLst/>
        </p:spPr>
        <p:txBody>
          <a:bodyPr wrap="none">
            <a:spAutoFit/>
          </a:bodyPr>
          <a:lstStyle/>
          <a:p>
            <a:pPr algn="l">
              <a:defRPr/>
            </a:pPr>
            <a:r>
              <a:rPr lang="fa-IR" b="1">
                <a:solidFill>
                  <a:srgbClr val="000066"/>
                </a:solidFill>
                <a:effectLst>
                  <a:outerShdw blurRad="38100" dist="38100" dir="2700000" algn="tl">
                    <a:srgbClr val="C0C0C0"/>
                  </a:outerShdw>
                </a:effectLst>
              </a:rPr>
              <a:t>دیگر سازمانها</a:t>
            </a:r>
            <a:endParaRPr lang="en-US" b="1">
              <a:solidFill>
                <a:srgbClr val="000066"/>
              </a:solidFill>
              <a:effectLst>
                <a:outerShdw blurRad="38100" dist="38100" dir="2700000" algn="tl">
                  <a:srgbClr val="C0C0C0"/>
                </a:outerShdw>
              </a:effectLst>
            </a:endParaRPr>
          </a:p>
        </p:txBody>
      </p:sp>
      <p:grpSp>
        <p:nvGrpSpPr>
          <p:cNvPr id="877405" name="Group 2460"/>
          <p:cNvGrpSpPr>
            <a:grpSpLocks/>
          </p:cNvGrpSpPr>
          <p:nvPr/>
        </p:nvGrpSpPr>
        <p:grpSpPr bwMode="auto">
          <a:xfrm>
            <a:off x="990600" y="2979738"/>
            <a:ext cx="522288" cy="515937"/>
            <a:chOff x="566" y="1519"/>
            <a:chExt cx="334" cy="325"/>
          </a:xfrm>
        </p:grpSpPr>
        <p:grpSp>
          <p:nvGrpSpPr>
            <p:cNvPr id="48144" name="Group 2461"/>
            <p:cNvGrpSpPr>
              <a:grpSpLocks/>
            </p:cNvGrpSpPr>
            <p:nvPr/>
          </p:nvGrpSpPr>
          <p:grpSpPr bwMode="auto">
            <a:xfrm>
              <a:off x="778" y="1526"/>
              <a:ext cx="122" cy="165"/>
              <a:chOff x="3010" y="1317"/>
              <a:chExt cx="384" cy="505"/>
            </a:xfrm>
          </p:grpSpPr>
          <p:sp>
            <p:nvSpPr>
              <p:cNvPr id="877982" name="Freeform 2462"/>
              <p:cNvSpPr>
                <a:spLocks/>
              </p:cNvSpPr>
              <p:nvPr/>
            </p:nvSpPr>
            <p:spPr bwMode="auto">
              <a:xfrm>
                <a:off x="3011" y="1632"/>
                <a:ext cx="380" cy="190"/>
              </a:xfrm>
              <a:custGeom>
                <a:avLst/>
                <a:gdLst/>
                <a:ahLst/>
                <a:cxnLst>
                  <a:cxn ang="0">
                    <a:pos x="1" y="103"/>
                  </a:cxn>
                  <a:cxn ang="0">
                    <a:pos x="382" y="102"/>
                  </a:cxn>
                  <a:cxn ang="0">
                    <a:pos x="382" y="0"/>
                  </a:cxn>
                  <a:cxn ang="0">
                    <a:pos x="0" y="0"/>
                  </a:cxn>
                  <a:cxn ang="0">
                    <a:pos x="1" y="103"/>
                  </a:cxn>
                </a:cxnLst>
                <a:rect l="0" t="0" r="r" b="b"/>
                <a:pathLst>
                  <a:path w="382" h="191">
                    <a:moveTo>
                      <a:pt x="1" y="103"/>
                    </a:moveTo>
                    <a:cubicBezTo>
                      <a:pt x="38" y="191"/>
                      <a:pt x="347" y="185"/>
                      <a:pt x="382" y="102"/>
                    </a:cubicBezTo>
                    <a:cubicBezTo>
                      <a:pt x="382" y="102"/>
                      <a:pt x="382" y="51"/>
                      <a:pt x="382" y="0"/>
                    </a:cubicBezTo>
                    <a:cubicBezTo>
                      <a:pt x="352" y="95"/>
                      <a:pt x="25" y="97"/>
                      <a:pt x="0" y="0"/>
                    </a:cubicBezTo>
                    <a:cubicBezTo>
                      <a:pt x="0" y="51"/>
                      <a:pt x="0" y="51"/>
                      <a:pt x="1" y="103"/>
                    </a:cubicBezTo>
                    <a:close/>
                  </a:path>
                </a:pathLst>
              </a:custGeom>
              <a:gradFill rotWithShape="1">
                <a:gsLst>
                  <a:gs pos="0">
                    <a:srgbClr val="888888"/>
                  </a:gs>
                  <a:gs pos="100000">
                    <a:srgbClr val="CCCCCC"/>
                  </a:gs>
                </a:gsLst>
                <a:lin ang="0" scaled="1"/>
              </a:gradFill>
              <a:ln w="3175">
                <a:solidFill>
                  <a:srgbClr val="666666"/>
                </a:solidFill>
                <a:round/>
                <a:headEnd/>
                <a:tailEnd/>
              </a:ln>
              <a:effectLst>
                <a:outerShdw dist="25400" dir="5400000" algn="ctr" rotWithShape="0">
                  <a:schemeClr val="bg2">
                    <a:alpha val="50000"/>
                  </a:schemeClr>
                </a:outerShdw>
              </a:effectLst>
            </p:spPr>
            <p:txBody>
              <a:bodyPr/>
              <a:lstStyle/>
              <a:p>
                <a:pPr>
                  <a:defRPr/>
                </a:pPr>
                <a:endParaRPr lang="fa-IR"/>
              </a:p>
            </p:txBody>
          </p:sp>
          <p:sp>
            <p:nvSpPr>
              <p:cNvPr id="48161" name="Oval 2463"/>
              <p:cNvSpPr>
                <a:spLocks noChangeArrowheads="1"/>
              </p:cNvSpPr>
              <p:nvPr/>
            </p:nvSpPr>
            <p:spPr bwMode="auto">
              <a:xfrm>
                <a:off x="3010" y="1557"/>
                <a:ext cx="384" cy="146"/>
              </a:xfrm>
              <a:prstGeom prst="ellipse">
                <a:avLst/>
              </a:prstGeom>
              <a:gradFill rotWithShape="1">
                <a:gsLst>
                  <a:gs pos="0">
                    <a:srgbClr val="666666"/>
                  </a:gs>
                  <a:gs pos="100000">
                    <a:srgbClr val="BBBBBB"/>
                  </a:gs>
                </a:gsLst>
                <a:lin ang="0" scaled="1"/>
              </a:gradFill>
              <a:ln w="3175">
                <a:solidFill>
                  <a:srgbClr val="6666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62" name="Freeform 2464"/>
              <p:cNvSpPr>
                <a:spLocks/>
              </p:cNvSpPr>
              <p:nvPr/>
            </p:nvSpPr>
            <p:spPr bwMode="auto">
              <a:xfrm>
                <a:off x="3010" y="1511"/>
                <a:ext cx="382" cy="191"/>
              </a:xfrm>
              <a:custGeom>
                <a:avLst/>
                <a:gdLst>
                  <a:gd name="T0" fmla="*/ 1 w 382"/>
                  <a:gd name="T1" fmla="*/ 103 h 191"/>
                  <a:gd name="T2" fmla="*/ 382 w 382"/>
                  <a:gd name="T3" fmla="*/ 102 h 191"/>
                  <a:gd name="T4" fmla="*/ 382 w 382"/>
                  <a:gd name="T5" fmla="*/ 0 h 191"/>
                  <a:gd name="T6" fmla="*/ 0 w 382"/>
                  <a:gd name="T7" fmla="*/ 0 h 191"/>
                  <a:gd name="T8" fmla="*/ 1 w 382"/>
                  <a:gd name="T9" fmla="*/ 103 h 191"/>
                  <a:gd name="T10" fmla="*/ 0 60000 65536"/>
                  <a:gd name="T11" fmla="*/ 0 60000 65536"/>
                  <a:gd name="T12" fmla="*/ 0 60000 65536"/>
                  <a:gd name="T13" fmla="*/ 0 60000 65536"/>
                  <a:gd name="T14" fmla="*/ 0 60000 65536"/>
                  <a:gd name="T15" fmla="*/ 0 w 382"/>
                  <a:gd name="T16" fmla="*/ 0 h 191"/>
                  <a:gd name="T17" fmla="*/ 382 w 382"/>
                  <a:gd name="T18" fmla="*/ 191 h 191"/>
                </a:gdLst>
                <a:ahLst/>
                <a:cxnLst>
                  <a:cxn ang="T10">
                    <a:pos x="T0" y="T1"/>
                  </a:cxn>
                  <a:cxn ang="T11">
                    <a:pos x="T2" y="T3"/>
                  </a:cxn>
                  <a:cxn ang="T12">
                    <a:pos x="T4" y="T5"/>
                  </a:cxn>
                  <a:cxn ang="T13">
                    <a:pos x="T6" y="T7"/>
                  </a:cxn>
                  <a:cxn ang="T14">
                    <a:pos x="T8" y="T9"/>
                  </a:cxn>
                </a:cxnLst>
                <a:rect l="T15" t="T16" r="T17" b="T18"/>
                <a:pathLst>
                  <a:path w="382" h="191">
                    <a:moveTo>
                      <a:pt x="1" y="103"/>
                    </a:moveTo>
                    <a:cubicBezTo>
                      <a:pt x="38" y="191"/>
                      <a:pt x="347" y="185"/>
                      <a:pt x="382" y="102"/>
                    </a:cubicBezTo>
                    <a:cubicBezTo>
                      <a:pt x="382" y="102"/>
                      <a:pt x="382" y="51"/>
                      <a:pt x="382" y="0"/>
                    </a:cubicBezTo>
                    <a:cubicBezTo>
                      <a:pt x="352" y="95"/>
                      <a:pt x="25" y="97"/>
                      <a:pt x="0" y="0"/>
                    </a:cubicBezTo>
                    <a:cubicBezTo>
                      <a:pt x="0" y="51"/>
                      <a:pt x="0" y="51"/>
                      <a:pt x="1" y="103"/>
                    </a:cubicBezTo>
                    <a:close/>
                  </a:path>
                </a:pathLst>
              </a:custGeom>
              <a:gradFill rotWithShape="1">
                <a:gsLst>
                  <a:gs pos="0">
                    <a:srgbClr val="888888"/>
                  </a:gs>
                  <a:gs pos="100000">
                    <a:srgbClr val="CCCCCC"/>
                  </a:gs>
                </a:gsLst>
                <a:lin ang="0" scaled="1"/>
              </a:gradFill>
              <a:ln w="3175">
                <a:solidFill>
                  <a:srgbClr val="6666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63" name="Oval 2465"/>
              <p:cNvSpPr>
                <a:spLocks noChangeArrowheads="1"/>
              </p:cNvSpPr>
              <p:nvPr/>
            </p:nvSpPr>
            <p:spPr bwMode="auto">
              <a:xfrm>
                <a:off x="3010" y="1437"/>
                <a:ext cx="384" cy="146"/>
              </a:xfrm>
              <a:prstGeom prst="ellipse">
                <a:avLst/>
              </a:prstGeom>
              <a:gradFill rotWithShape="1">
                <a:gsLst>
                  <a:gs pos="0">
                    <a:srgbClr val="666666"/>
                  </a:gs>
                  <a:gs pos="100000">
                    <a:srgbClr val="BBBBBB"/>
                  </a:gs>
                </a:gsLst>
                <a:lin ang="0" scaled="1"/>
              </a:gradFill>
              <a:ln w="3175">
                <a:solidFill>
                  <a:srgbClr val="6666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64" name="Freeform 2466"/>
              <p:cNvSpPr>
                <a:spLocks/>
              </p:cNvSpPr>
              <p:nvPr/>
            </p:nvSpPr>
            <p:spPr bwMode="auto">
              <a:xfrm>
                <a:off x="3010" y="1391"/>
                <a:ext cx="382" cy="191"/>
              </a:xfrm>
              <a:custGeom>
                <a:avLst/>
                <a:gdLst>
                  <a:gd name="T0" fmla="*/ 1 w 382"/>
                  <a:gd name="T1" fmla="*/ 103 h 191"/>
                  <a:gd name="T2" fmla="*/ 382 w 382"/>
                  <a:gd name="T3" fmla="*/ 102 h 191"/>
                  <a:gd name="T4" fmla="*/ 382 w 382"/>
                  <a:gd name="T5" fmla="*/ 0 h 191"/>
                  <a:gd name="T6" fmla="*/ 0 w 382"/>
                  <a:gd name="T7" fmla="*/ 0 h 191"/>
                  <a:gd name="T8" fmla="*/ 1 w 382"/>
                  <a:gd name="T9" fmla="*/ 103 h 191"/>
                  <a:gd name="T10" fmla="*/ 0 60000 65536"/>
                  <a:gd name="T11" fmla="*/ 0 60000 65536"/>
                  <a:gd name="T12" fmla="*/ 0 60000 65536"/>
                  <a:gd name="T13" fmla="*/ 0 60000 65536"/>
                  <a:gd name="T14" fmla="*/ 0 60000 65536"/>
                  <a:gd name="T15" fmla="*/ 0 w 382"/>
                  <a:gd name="T16" fmla="*/ 0 h 191"/>
                  <a:gd name="T17" fmla="*/ 382 w 382"/>
                  <a:gd name="T18" fmla="*/ 191 h 191"/>
                </a:gdLst>
                <a:ahLst/>
                <a:cxnLst>
                  <a:cxn ang="T10">
                    <a:pos x="T0" y="T1"/>
                  </a:cxn>
                  <a:cxn ang="T11">
                    <a:pos x="T2" y="T3"/>
                  </a:cxn>
                  <a:cxn ang="T12">
                    <a:pos x="T4" y="T5"/>
                  </a:cxn>
                  <a:cxn ang="T13">
                    <a:pos x="T6" y="T7"/>
                  </a:cxn>
                  <a:cxn ang="T14">
                    <a:pos x="T8" y="T9"/>
                  </a:cxn>
                </a:cxnLst>
                <a:rect l="T15" t="T16" r="T17" b="T18"/>
                <a:pathLst>
                  <a:path w="382" h="191">
                    <a:moveTo>
                      <a:pt x="1" y="103"/>
                    </a:moveTo>
                    <a:cubicBezTo>
                      <a:pt x="38" y="191"/>
                      <a:pt x="347" y="185"/>
                      <a:pt x="382" y="102"/>
                    </a:cubicBezTo>
                    <a:cubicBezTo>
                      <a:pt x="382" y="102"/>
                      <a:pt x="382" y="51"/>
                      <a:pt x="382" y="0"/>
                    </a:cubicBezTo>
                    <a:cubicBezTo>
                      <a:pt x="352" y="95"/>
                      <a:pt x="25" y="97"/>
                      <a:pt x="0" y="0"/>
                    </a:cubicBezTo>
                    <a:cubicBezTo>
                      <a:pt x="0" y="51"/>
                      <a:pt x="0" y="51"/>
                      <a:pt x="1" y="103"/>
                    </a:cubicBezTo>
                    <a:close/>
                  </a:path>
                </a:pathLst>
              </a:custGeom>
              <a:gradFill rotWithShape="1">
                <a:gsLst>
                  <a:gs pos="0">
                    <a:srgbClr val="888888"/>
                  </a:gs>
                  <a:gs pos="100000">
                    <a:srgbClr val="CCCCCC"/>
                  </a:gs>
                </a:gsLst>
                <a:lin ang="0" scaled="1"/>
              </a:gradFill>
              <a:ln w="3175">
                <a:solidFill>
                  <a:srgbClr val="6666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65" name="Oval 2467"/>
              <p:cNvSpPr>
                <a:spLocks noChangeArrowheads="1"/>
              </p:cNvSpPr>
              <p:nvPr/>
            </p:nvSpPr>
            <p:spPr bwMode="auto">
              <a:xfrm>
                <a:off x="3010" y="1317"/>
                <a:ext cx="384" cy="146"/>
              </a:xfrm>
              <a:prstGeom prst="ellipse">
                <a:avLst/>
              </a:prstGeom>
              <a:gradFill rotWithShape="1">
                <a:gsLst>
                  <a:gs pos="0">
                    <a:srgbClr val="888888"/>
                  </a:gs>
                  <a:gs pos="100000">
                    <a:srgbClr val="CCCCCC"/>
                  </a:gs>
                </a:gsLst>
                <a:lin ang="0" scaled="1"/>
              </a:gradFill>
              <a:ln w="3175">
                <a:solidFill>
                  <a:srgbClr val="6666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145" name="Group 2468"/>
            <p:cNvGrpSpPr>
              <a:grpSpLocks/>
            </p:cNvGrpSpPr>
            <p:nvPr/>
          </p:nvGrpSpPr>
          <p:grpSpPr bwMode="auto">
            <a:xfrm>
              <a:off x="630" y="1519"/>
              <a:ext cx="122" cy="178"/>
              <a:chOff x="1132" y="263"/>
              <a:chExt cx="376" cy="536"/>
            </a:xfrm>
          </p:grpSpPr>
          <p:sp>
            <p:nvSpPr>
              <p:cNvPr id="48155" name="AutoShape 2469"/>
              <p:cNvSpPr>
                <a:spLocks noChangeArrowheads="1"/>
              </p:cNvSpPr>
              <p:nvPr/>
            </p:nvSpPr>
            <p:spPr bwMode="auto">
              <a:xfrm rot="10189029" flipH="1">
                <a:off x="1138" y="263"/>
                <a:ext cx="364" cy="103"/>
              </a:xfrm>
              <a:prstGeom prst="parallelogram">
                <a:avLst>
                  <a:gd name="adj" fmla="val 173672"/>
                </a:avLst>
              </a:prstGeom>
              <a:solidFill>
                <a:srgbClr val="CCCCCC"/>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6" name="AutoShape 2470"/>
              <p:cNvSpPr>
                <a:spLocks noChangeArrowheads="1"/>
              </p:cNvSpPr>
              <p:nvPr/>
            </p:nvSpPr>
            <p:spPr bwMode="auto">
              <a:xfrm rot="5400000">
                <a:off x="981" y="447"/>
                <a:ext cx="503" cy="201"/>
              </a:xfrm>
              <a:prstGeom prst="parallelogram">
                <a:avLst>
                  <a:gd name="adj" fmla="val 33830"/>
                </a:avLst>
              </a:prstGeom>
              <a:solidFill>
                <a:srgbClr val="999999"/>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7" name="AutoShape 2471"/>
              <p:cNvSpPr>
                <a:spLocks noChangeArrowheads="1"/>
              </p:cNvSpPr>
              <p:nvPr/>
            </p:nvSpPr>
            <p:spPr bwMode="auto">
              <a:xfrm rot="16200000" flipH="1">
                <a:off x="1188" y="479"/>
                <a:ext cx="466" cy="174"/>
              </a:xfrm>
              <a:prstGeom prst="parallelogram">
                <a:avLst>
                  <a:gd name="adj" fmla="val 18958"/>
                </a:avLst>
              </a:prstGeom>
              <a:solidFill>
                <a:srgbClr val="BBBBBB"/>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8" name="AutoShape 2472"/>
              <p:cNvSpPr>
                <a:spLocks noChangeArrowheads="1"/>
              </p:cNvSpPr>
              <p:nvPr/>
            </p:nvSpPr>
            <p:spPr bwMode="auto">
              <a:xfrm rot="16200000" flipH="1">
                <a:off x="1204" y="510"/>
                <a:ext cx="437" cy="133"/>
              </a:xfrm>
              <a:prstGeom prst="parallelogram">
                <a:avLst>
                  <a:gd name="adj" fmla="val 18786"/>
                </a:avLst>
              </a:prstGeom>
              <a:solidFill>
                <a:srgbClr val="CCCCCC"/>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9" name="AutoShape 2473"/>
              <p:cNvSpPr>
                <a:spLocks noChangeArrowheads="1"/>
              </p:cNvSpPr>
              <p:nvPr/>
            </p:nvSpPr>
            <p:spPr bwMode="auto">
              <a:xfrm rot="16200000" flipH="1">
                <a:off x="1401" y="312"/>
                <a:ext cx="43" cy="133"/>
              </a:xfrm>
              <a:prstGeom prst="parallelogram">
                <a:avLst>
                  <a:gd name="adj" fmla="val 60463"/>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146" name="Group 2474"/>
            <p:cNvGrpSpPr>
              <a:grpSpLocks/>
            </p:cNvGrpSpPr>
            <p:nvPr/>
          </p:nvGrpSpPr>
          <p:grpSpPr bwMode="auto">
            <a:xfrm>
              <a:off x="566" y="1531"/>
              <a:ext cx="122" cy="178"/>
              <a:chOff x="1132" y="263"/>
              <a:chExt cx="376" cy="536"/>
            </a:xfrm>
          </p:grpSpPr>
          <p:sp>
            <p:nvSpPr>
              <p:cNvPr id="48150" name="AutoShape 2475"/>
              <p:cNvSpPr>
                <a:spLocks noChangeArrowheads="1"/>
              </p:cNvSpPr>
              <p:nvPr/>
            </p:nvSpPr>
            <p:spPr bwMode="auto">
              <a:xfrm rot="10189029" flipH="1">
                <a:off x="1138" y="263"/>
                <a:ext cx="364" cy="103"/>
              </a:xfrm>
              <a:prstGeom prst="parallelogram">
                <a:avLst>
                  <a:gd name="adj" fmla="val 173672"/>
                </a:avLst>
              </a:prstGeom>
              <a:solidFill>
                <a:srgbClr val="CCCCCC"/>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1" name="AutoShape 2476"/>
              <p:cNvSpPr>
                <a:spLocks noChangeArrowheads="1"/>
              </p:cNvSpPr>
              <p:nvPr/>
            </p:nvSpPr>
            <p:spPr bwMode="auto">
              <a:xfrm rot="5400000">
                <a:off x="981" y="447"/>
                <a:ext cx="503" cy="201"/>
              </a:xfrm>
              <a:prstGeom prst="parallelogram">
                <a:avLst>
                  <a:gd name="adj" fmla="val 33830"/>
                </a:avLst>
              </a:prstGeom>
              <a:solidFill>
                <a:srgbClr val="999999"/>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2" name="AutoShape 2477"/>
              <p:cNvSpPr>
                <a:spLocks noChangeArrowheads="1"/>
              </p:cNvSpPr>
              <p:nvPr/>
            </p:nvSpPr>
            <p:spPr bwMode="auto">
              <a:xfrm rot="16200000" flipH="1">
                <a:off x="1188" y="479"/>
                <a:ext cx="466" cy="174"/>
              </a:xfrm>
              <a:prstGeom prst="parallelogram">
                <a:avLst>
                  <a:gd name="adj" fmla="val 18958"/>
                </a:avLst>
              </a:prstGeom>
              <a:solidFill>
                <a:srgbClr val="BBBBBB"/>
              </a:solidFill>
              <a:ln w="317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3" name="AutoShape 2478"/>
              <p:cNvSpPr>
                <a:spLocks noChangeArrowheads="1"/>
              </p:cNvSpPr>
              <p:nvPr/>
            </p:nvSpPr>
            <p:spPr bwMode="auto">
              <a:xfrm rot="16200000" flipH="1">
                <a:off x="1204" y="510"/>
                <a:ext cx="437" cy="133"/>
              </a:xfrm>
              <a:prstGeom prst="parallelogram">
                <a:avLst>
                  <a:gd name="adj" fmla="val 18786"/>
                </a:avLst>
              </a:prstGeom>
              <a:solidFill>
                <a:srgbClr val="CCCCCC"/>
              </a:solidFill>
              <a:ln w="3175">
                <a:solidFill>
                  <a:srgbClr val="BBBBB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54" name="AutoShape 2479"/>
              <p:cNvSpPr>
                <a:spLocks noChangeArrowheads="1"/>
              </p:cNvSpPr>
              <p:nvPr/>
            </p:nvSpPr>
            <p:spPr bwMode="auto">
              <a:xfrm rot="16200000" flipH="1">
                <a:off x="1401" y="312"/>
                <a:ext cx="43" cy="133"/>
              </a:xfrm>
              <a:prstGeom prst="parallelogram">
                <a:avLst>
                  <a:gd name="adj" fmla="val 60463"/>
                </a:avLst>
              </a:prstGeom>
              <a:solidFill>
                <a:srgbClr val="6666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nvGrpSpPr>
            <p:cNvPr id="48147" name="Group 2480"/>
            <p:cNvGrpSpPr>
              <a:grpSpLocks/>
            </p:cNvGrpSpPr>
            <p:nvPr/>
          </p:nvGrpSpPr>
          <p:grpSpPr bwMode="auto">
            <a:xfrm>
              <a:off x="686" y="1639"/>
              <a:ext cx="93" cy="205"/>
              <a:chOff x="103" y="714"/>
              <a:chExt cx="530" cy="1173"/>
            </a:xfrm>
          </p:grpSpPr>
          <p:sp>
            <p:nvSpPr>
              <p:cNvPr id="48148" name="Oval 2481"/>
              <p:cNvSpPr>
                <a:spLocks noChangeArrowheads="1"/>
              </p:cNvSpPr>
              <p:nvPr/>
            </p:nvSpPr>
            <p:spPr bwMode="auto">
              <a:xfrm>
                <a:off x="249" y="714"/>
                <a:ext cx="246" cy="246"/>
              </a:xfrm>
              <a:prstGeom prst="ellipse">
                <a:avLst/>
              </a:prstGeom>
              <a:solidFill>
                <a:srgbClr val="000000"/>
              </a:solidFill>
              <a:ln w="3175">
                <a:solidFill>
                  <a:srgbClr val="99B1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48149" name="Freeform 2482"/>
              <p:cNvSpPr>
                <a:spLocks/>
              </p:cNvSpPr>
              <p:nvPr/>
            </p:nvSpPr>
            <p:spPr bwMode="auto">
              <a:xfrm>
                <a:off x="103" y="986"/>
                <a:ext cx="530" cy="901"/>
              </a:xfrm>
              <a:custGeom>
                <a:avLst/>
                <a:gdLst>
                  <a:gd name="T0" fmla="*/ 0 w 530"/>
                  <a:gd name="T1" fmla="*/ 435 h 901"/>
                  <a:gd name="T2" fmla="*/ 0 w 530"/>
                  <a:gd name="T3" fmla="*/ 86 h 901"/>
                  <a:gd name="T4" fmla="*/ 266 w 530"/>
                  <a:gd name="T5" fmla="*/ 2 h 901"/>
                  <a:gd name="T6" fmla="*/ 530 w 530"/>
                  <a:gd name="T7" fmla="*/ 86 h 901"/>
                  <a:gd name="T8" fmla="*/ 530 w 530"/>
                  <a:gd name="T9" fmla="*/ 441 h 901"/>
                  <a:gd name="T10" fmla="*/ 420 w 530"/>
                  <a:gd name="T11" fmla="*/ 441 h 901"/>
                  <a:gd name="T12" fmla="*/ 420 w 530"/>
                  <a:gd name="T13" fmla="*/ 180 h 901"/>
                  <a:gd name="T14" fmla="*/ 421 w 530"/>
                  <a:gd name="T15" fmla="*/ 484 h 901"/>
                  <a:gd name="T16" fmla="*/ 469 w 530"/>
                  <a:gd name="T17" fmla="*/ 901 h 901"/>
                  <a:gd name="T18" fmla="*/ 358 w 530"/>
                  <a:gd name="T19" fmla="*/ 901 h 901"/>
                  <a:gd name="T20" fmla="*/ 269 w 530"/>
                  <a:gd name="T21" fmla="*/ 547 h 901"/>
                  <a:gd name="T22" fmla="*/ 256 w 530"/>
                  <a:gd name="T23" fmla="*/ 547 h 901"/>
                  <a:gd name="T24" fmla="*/ 158 w 530"/>
                  <a:gd name="T25" fmla="*/ 901 h 901"/>
                  <a:gd name="T26" fmla="*/ 62 w 530"/>
                  <a:gd name="T27" fmla="*/ 901 h 901"/>
                  <a:gd name="T28" fmla="*/ 109 w 530"/>
                  <a:gd name="T29" fmla="*/ 478 h 901"/>
                  <a:gd name="T30" fmla="*/ 108 w 530"/>
                  <a:gd name="T31" fmla="*/ 176 h 901"/>
                  <a:gd name="T32" fmla="*/ 110 w 530"/>
                  <a:gd name="T33" fmla="*/ 439 h 901"/>
                  <a:gd name="T34" fmla="*/ 0 w 530"/>
                  <a:gd name="T35" fmla="*/ 435 h 9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901"/>
                  <a:gd name="T56" fmla="*/ 530 w 530"/>
                  <a:gd name="T57" fmla="*/ 901 h 9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901">
                    <a:moveTo>
                      <a:pt x="0" y="435"/>
                    </a:moveTo>
                    <a:cubicBezTo>
                      <a:pt x="0" y="260"/>
                      <a:pt x="0" y="86"/>
                      <a:pt x="0" y="86"/>
                    </a:cubicBezTo>
                    <a:cubicBezTo>
                      <a:pt x="80" y="14"/>
                      <a:pt x="178" y="2"/>
                      <a:pt x="266" y="2"/>
                    </a:cubicBezTo>
                    <a:cubicBezTo>
                      <a:pt x="266" y="2"/>
                      <a:pt x="452" y="0"/>
                      <a:pt x="530" y="86"/>
                    </a:cubicBezTo>
                    <a:cubicBezTo>
                      <a:pt x="530" y="86"/>
                      <a:pt x="530" y="263"/>
                      <a:pt x="530" y="441"/>
                    </a:cubicBezTo>
                    <a:cubicBezTo>
                      <a:pt x="516" y="475"/>
                      <a:pt x="458" y="513"/>
                      <a:pt x="420" y="441"/>
                    </a:cubicBezTo>
                    <a:cubicBezTo>
                      <a:pt x="420" y="331"/>
                      <a:pt x="420" y="166"/>
                      <a:pt x="420" y="180"/>
                    </a:cubicBezTo>
                    <a:lnTo>
                      <a:pt x="421" y="484"/>
                    </a:lnTo>
                    <a:lnTo>
                      <a:pt x="469" y="901"/>
                    </a:lnTo>
                    <a:lnTo>
                      <a:pt x="358" y="901"/>
                    </a:lnTo>
                    <a:lnTo>
                      <a:pt x="269" y="547"/>
                    </a:lnTo>
                    <a:lnTo>
                      <a:pt x="256" y="547"/>
                    </a:lnTo>
                    <a:lnTo>
                      <a:pt x="158" y="901"/>
                    </a:lnTo>
                    <a:lnTo>
                      <a:pt x="62" y="901"/>
                    </a:lnTo>
                    <a:lnTo>
                      <a:pt x="109" y="478"/>
                    </a:lnTo>
                    <a:lnTo>
                      <a:pt x="108" y="176"/>
                    </a:lnTo>
                    <a:cubicBezTo>
                      <a:pt x="108" y="170"/>
                      <a:pt x="108" y="399"/>
                      <a:pt x="110" y="439"/>
                    </a:cubicBezTo>
                    <a:cubicBezTo>
                      <a:pt x="74" y="499"/>
                      <a:pt x="8" y="477"/>
                      <a:pt x="0" y="435"/>
                    </a:cubicBezTo>
                    <a:close/>
                  </a:path>
                </a:pathLst>
              </a:custGeom>
              <a:solidFill>
                <a:srgbClr val="000000"/>
              </a:solidFill>
              <a:ln w="3175">
                <a:solidFill>
                  <a:srgbClr val="99B1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77403"/>
                                        </p:tgtEl>
                                        <p:attrNameLst>
                                          <p:attrName>style.visibility</p:attrName>
                                        </p:attrNameLst>
                                      </p:cBhvr>
                                      <p:to>
                                        <p:strVal val="visible"/>
                                      </p:to>
                                    </p:set>
                                    <p:anim calcmode="lin" valueType="num">
                                      <p:cBhvr additive="base">
                                        <p:cTn id="21" dur="1000" fill="hold"/>
                                        <p:tgtEl>
                                          <p:spTgt spid="877403"/>
                                        </p:tgtEl>
                                        <p:attrNameLst>
                                          <p:attrName>ppt_x</p:attrName>
                                        </p:attrNameLst>
                                      </p:cBhvr>
                                      <p:tavLst>
                                        <p:tav tm="0">
                                          <p:val>
                                            <p:strVal val="#ppt_x"/>
                                          </p:val>
                                        </p:tav>
                                        <p:tav tm="100000">
                                          <p:val>
                                            <p:strVal val="#ppt_x"/>
                                          </p:val>
                                        </p:tav>
                                      </p:tavLst>
                                    </p:anim>
                                    <p:anim calcmode="lin" valueType="num">
                                      <p:cBhvr additive="base">
                                        <p:cTn id="22" dur="1000" fill="hold"/>
                                        <p:tgtEl>
                                          <p:spTgt spid="87740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877385"/>
                                        </p:tgtEl>
                                        <p:attrNameLst>
                                          <p:attrName>style.visibility</p:attrName>
                                        </p:attrNameLst>
                                      </p:cBhvr>
                                      <p:to>
                                        <p:strVal val="visible"/>
                                      </p:to>
                                    </p:set>
                                    <p:anim calcmode="lin" valueType="num">
                                      <p:cBhvr additive="base">
                                        <p:cTn id="30" dur="1000" fill="hold"/>
                                        <p:tgtEl>
                                          <p:spTgt spid="877385"/>
                                        </p:tgtEl>
                                        <p:attrNameLst>
                                          <p:attrName>ppt_x</p:attrName>
                                        </p:attrNameLst>
                                      </p:cBhvr>
                                      <p:tavLst>
                                        <p:tav tm="0">
                                          <p:val>
                                            <p:strVal val="#ppt_x"/>
                                          </p:val>
                                        </p:tav>
                                        <p:tav tm="100000">
                                          <p:val>
                                            <p:strVal val="#ppt_x"/>
                                          </p:val>
                                        </p:tav>
                                      </p:tavLst>
                                    </p:anim>
                                    <p:anim calcmode="lin" valueType="num">
                                      <p:cBhvr additive="base">
                                        <p:cTn id="31" dur="1000" fill="hold"/>
                                        <p:tgtEl>
                                          <p:spTgt spid="87738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77405"/>
                                        </p:tgtEl>
                                        <p:attrNameLst>
                                          <p:attrName>style.visibility</p:attrName>
                                        </p:attrNameLst>
                                      </p:cBhvr>
                                      <p:to>
                                        <p:strVal val="visible"/>
                                      </p:to>
                                    </p:set>
                                    <p:anim calcmode="lin" valueType="num">
                                      <p:cBhvr additive="base">
                                        <p:cTn id="34" dur="1000" fill="hold"/>
                                        <p:tgtEl>
                                          <p:spTgt spid="877405"/>
                                        </p:tgtEl>
                                        <p:attrNameLst>
                                          <p:attrName>ppt_x</p:attrName>
                                        </p:attrNameLst>
                                      </p:cBhvr>
                                      <p:tavLst>
                                        <p:tav tm="0">
                                          <p:val>
                                            <p:strVal val="#ppt_x"/>
                                          </p:val>
                                        </p:tav>
                                        <p:tav tm="100000">
                                          <p:val>
                                            <p:strVal val="#ppt_x"/>
                                          </p:val>
                                        </p:tav>
                                      </p:tavLst>
                                    </p:anim>
                                    <p:anim calcmode="lin" valueType="num">
                                      <p:cBhvr additive="base">
                                        <p:cTn id="35" dur="1000" fill="hold"/>
                                        <p:tgtEl>
                                          <p:spTgt spid="87740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000" fill="hold"/>
                                        <p:tgtEl>
                                          <p:spTgt spid="7"/>
                                        </p:tgtEl>
                                        <p:attrNameLst>
                                          <p:attrName>ppt_x</p:attrName>
                                        </p:attrNameLst>
                                      </p:cBhvr>
                                      <p:tavLst>
                                        <p:tav tm="0">
                                          <p:val>
                                            <p:strVal val="#ppt_x"/>
                                          </p:val>
                                        </p:tav>
                                        <p:tav tm="100000">
                                          <p:val>
                                            <p:strVal val="#ppt_x"/>
                                          </p:val>
                                        </p:tav>
                                      </p:tavLst>
                                    </p:anim>
                                    <p:anim calcmode="lin" valueType="num">
                                      <p:cBhvr additive="base">
                                        <p:cTn id="39" dur="1000" fill="hold"/>
                                        <p:tgtEl>
                                          <p:spTgt spid="7"/>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877979"/>
                                        </p:tgtEl>
                                        <p:attrNameLst>
                                          <p:attrName>style.visibility</p:attrName>
                                        </p:attrNameLst>
                                      </p:cBhvr>
                                      <p:to>
                                        <p:strVal val="visible"/>
                                      </p:to>
                                    </p:set>
                                    <p:anim calcmode="lin" valueType="num">
                                      <p:cBhvr additive="base">
                                        <p:cTn id="43" dur="1000" fill="hold"/>
                                        <p:tgtEl>
                                          <p:spTgt spid="877979"/>
                                        </p:tgtEl>
                                        <p:attrNameLst>
                                          <p:attrName>ppt_x</p:attrName>
                                        </p:attrNameLst>
                                      </p:cBhvr>
                                      <p:tavLst>
                                        <p:tav tm="0">
                                          <p:val>
                                            <p:strVal val="#ppt_x"/>
                                          </p:val>
                                        </p:tav>
                                        <p:tav tm="100000">
                                          <p:val>
                                            <p:strVal val="#ppt_x"/>
                                          </p:val>
                                        </p:tav>
                                      </p:tavLst>
                                    </p:anim>
                                    <p:anim calcmode="lin" valueType="num">
                                      <p:cBhvr additive="base">
                                        <p:cTn id="44" dur="1000" fill="hold"/>
                                        <p:tgtEl>
                                          <p:spTgt spid="87797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77394"/>
                                        </p:tgtEl>
                                        <p:attrNameLst>
                                          <p:attrName>style.visibility</p:attrName>
                                        </p:attrNameLst>
                                      </p:cBhvr>
                                      <p:to>
                                        <p:strVal val="visible"/>
                                      </p:to>
                                    </p:set>
                                    <p:anim calcmode="lin" valueType="num">
                                      <p:cBhvr additive="base">
                                        <p:cTn id="47" dur="1000" fill="hold"/>
                                        <p:tgtEl>
                                          <p:spTgt spid="877394"/>
                                        </p:tgtEl>
                                        <p:attrNameLst>
                                          <p:attrName>ppt_x</p:attrName>
                                        </p:attrNameLst>
                                      </p:cBhvr>
                                      <p:tavLst>
                                        <p:tav tm="0">
                                          <p:val>
                                            <p:strVal val="#ppt_x"/>
                                          </p:val>
                                        </p:tav>
                                        <p:tav tm="100000">
                                          <p:val>
                                            <p:strVal val="#ppt_x"/>
                                          </p:val>
                                        </p:tav>
                                      </p:tavLst>
                                    </p:anim>
                                    <p:anim calcmode="lin" valueType="num">
                                      <p:cBhvr additive="base">
                                        <p:cTn id="48" dur="1000" fill="hold"/>
                                        <p:tgtEl>
                                          <p:spTgt spid="877394"/>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000"/>
                            </p:stCondLst>
                            <p:childTnLst>
                              <p:par>
                                <p:cTn id="50" presetID="2" presetClass="entr" presetSubtype="4"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1000" fill="hold"/>
                                        <p:tgtEl>
                                          <p:spTgt spid="31"/>
                                        </p:tgtEl>
                                        <p:attrNameLst>
                                          <p:attrName>ppt_x</p:attrName>
                                        </p:attrNameLst>
                                      </p:cBhvr>
                                      <p:tavLst>
                                        <p:tav tm="0">
                                          <p:val>
                                            <p:strVal val="#ppt_x"/>
                                          </p:val>
                                        </p:tav>
                                        <p:tav tm="100000">
                                          <p:val>
                                            <p:strVal val="#ppt_x"/>
                                          </p:val>
                                        </p:tav>
                                      </p:tavLst>
                                    </p:anim>
                                    <p:anim calcmode="lin" valueType="num">
                                      <p:cBhvr additive="base">
                                        <p:cTn id="53" dur="1000" fill="hold"/>
                                        <p:tgtEl>
                                          <p:spTgt spid="3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877387"/>
                                        </p:tgtEl>
                                        <p:attrNameLst>
                                          <p:attrName>style.visibility</p:attrName>
                                        </p:attrNameLst>
                                      </p:cBhvr>
                                      <p:to>
                                        <p:strVal val="visible"/>
                                      </p:to>
                                    </p:set>
                                    <p:anim calcmode="lin" valueType="num">
                                      <p:cBhvr additive="base">
                                        <p:cTn id="56" dur="1000" fill="hold"/>
                                        <p:tgtEl>
                                          <p:spTgt spid="877387"/>
                                        </p:tgtEl>
                                        <p:attrNameLst>
                                          <p:attrName>ppt_x</p:attrName>
                                        </p:attrNameLst>
                                      </p:cBhvr>
                                      <p:tavLst>
                                        <p:tav tm="0">
                                          <p:val>
                                            <p:strVal val="#ppt_x"/>
                                          </p:val>
                                        </p:tav>
                                        <p:tav tm="100000">
                                          <p:val>
                                            <p:strVal val="#ppt_x"/>
                                          </p:val>
                                        </p:tav>
                                      </p:tavLst>
                                    </p:anim>
                                    <p:anim calcmode="lin" valueType="num">
                                      <p:cBhvr additive="base">
                                        <p:cTn id="57" dur="1000" fill="hold"/>
                                        <p:tgtEl>
                                          <p:spTgt spid="877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385" grpId="0"/>
      <p:bldP spid="87797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fa-IR" altLang="fa-IR" smtClean="0"/>
              <a:t>اهداف اصلی معماری سرویس گرا</a:t>
            </a:r>
            <a:endParaRPr lang="en-US" altLang="fa-IR" smtClean="0"/>
          </a:p>
        </p:txBody>
      </p:sp>
      <p:sp>
        <p:nvSpPr>
          <p:cNvPr id="46083" name="AutoShape 3"/>
          <p:cNvSpPr>
            <a:spLocks noChangeArrowheads="1"/>
          </p:cNvSpPr>
          <p:nvPr/>
        </p:nvSpPr>
        <p:spPr bwMode="auto">
          <a:xfrm>
            <a:off x="685800" y="1828800"/>
            <a:ext cx="8153400" cy="4267200"/>
          </a:xfrm>
          <a:prstGeom prst="horizontalScroll">
            <a:avLst>
              <a:gd name="adj" fmla="val 12500"/>
            </a:avLst>
          </a:prstGeom>
          <a:solidFill>
            <a:srgbClr val="0070C0"/>
          </a:solidFill>
          <a:ln w="9525">
            <a:solidFill>
              <a:schemeClr val="tx1"/>
            </a:solidFill>
            <a:round/>
            <a:headEnd/>
            <a:tailEnd/>
          </a:ln>
        </p:spPr>
        <p:txBody>
          <a:bodyPr wrap="none" anchor="ctr"/>
          <a:lstStyle/>
          <a:p>
            <a:pPr rtl="1">
              <a:defRPr/>
            </a:pPr>
            <a:r>
              <a:rPr lang="fa-IR" sz="2000" b="1" dirty="0">
                <a:cs typeface="+mj-cs"/>
              </a:rPr>
              <a:t>استاندارد سازی و یکپارچگی سکوها و زیر ساخت های فناوری در درون سازمان</a:t>
            </a:r>
          </a:p>
          <a:p>
            <a:pPr rtl="1">
              <a:defRPr/>
            </a:pPr>
            <a:endParaRPr lang="fa-IR" sz="2000" b="1" dirty="0">
              <a:cs typeface="+mj-cs"/>
            </a:endParaRPr>
          </a:p>
          <a:p>
            <a:pPr rtl="1">
              <a:defRPr/>
            </a:pPr>
            <a:r>
              <a:rPr lang="fa-IR" sz="2000" b="1" dirty="0">
                <a:cs typeface="+mj-cs"/>
              </a:rPr>
              <a:t>بهبود تعامل پذیری بین سازمانی</a:t>
            </a:r>
          </a:p>
          <a:p>
            <a:pPr rtl="1">
              <a:defRPr/>
            </a:pPr>
            <a:endParaRPr lang="fa-IR" sz="2000" b="1" dirty="0">
              <a:cs typeface="+mj-cs"/>
            </a:endParaRPr>
          </a:p>
          <a:p>
            <a:pPr rtl="1">
              <a:defRPr/>
            </a:pPr>
            <a:r>
              <a:rPr lang="fa-IR" sz="2000" b="1" dirty="0">
                <a:cs typeface="+mj-cs"/>
              </a:rPr>
              <a:t>استفاده مجدد و انعطاف پذیری سرویس های اطلاعاتی</a:t>
            </a:r>
          </a:p>
          <a:p>
            <a:pPr rtl="1">
              <a:defRPr/>
            </a:pPr>
            <a:endParaRPr lang="fa-IR" sz="2000" b="1" dirty="0">
              <a:cs typeface="+mj-cs"/>
            </a:endParaRPr>
          </a:p>
          <a:p>
            <a:pPr rtl="1">
              <a:defRPr/>
            </a:pPr>
            <a:r>
              <a:rPr lang="fa-IR" sz="2000" b="1" dirty="0">
                <a:cs typeface="+mj-cs"/>
              </a:rPr>
              <a:t>همراستائی بیشتر فناوری اطلاعات با کسب و کار</a:t>
            </a:r>
            <a:endParaRPr lang="en-US" sz="2000" b="1" dirty="0">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a-IR" altLang="fa-IR" smtClean="0"/>
              <a:t>استخراج سرویس های خوش تعریف از سیستم های موجود</a:t>
            </a:r>
            <a:endParaRPr lang="en-US" altLang="fa-IR" smtClean="0"/>
          </a:p>
        </p:txBody>
      </p:sp>
      <p:grpSp>
        <p:nvGrpSpPr>
          <p:cNvPr id="52227" name="Group 3"/>
          <p:cNvGrpSpPr>
            <a:grpSpLocks/>
          </p:cNvGrpSpPr>
          <p:nvPr/>
        </p:nvGrpSpPr>
        <p:grpSpPr bwMode="auto">
          <a:xfrm>
            <a:off x="685800" y="1100138"/>
            <a:ext cx="8210550" cy="5453062"/>
            <a:chOff x="327" y="454"/>
            <a:chExt cx="5277" cy="3606"/>
          </a:xfrm>
        </p:grpSpPr>
        <p:sp>
          <p:nvSpPr>
            <p:cNvPr id="52228" name="Freeform 4"/>
            <p:cNvSpPr>
              <a:spLocks/>
            </p:cNvSpPr>
            <p:nvPr/>
          </p:nvSpPr>
          <p:spPr bwMode="auto">
            <a:xfrm>
              <a:off x="327" y="454"/>
              <a:ext cx="2240" cy="1483"/>
            </a:xfrm>
            <a:custGeom>
              <a:avLst/>
              <a:gdLst>
                <a:gd name="T0" fmla="*/ 526 w 2240"/>
                <a:gd name="T1" fmla="*/ 194 h 1483"/>
                <a:gd name="T2" fmla="*/ 376 w 2240"/>
                <a:gd name="T3" fmla="*/ 149 h 1483"/>
                <a:gd name="T4" fmla="*/ 210 w 2240"/>
                <a:gd name="T5" fmla="*/ 161 h 1483"/>
                <a:gd name="T6" fmla="*/ 138 w 2240"/>
                <a:gd name="T7" fmla="*/ 188 h 1483"/>
                <a:gd name="T8" fmla="*/ 66 w 2240"/>
                <a:gd name="T9" fmla="*/ 233 h 1483"/>
                <a:gd name="T10" fmla="*/ 22 w 2240"/>
                <a:gd name="T11" fmla="*/ 299 h 1483"/>
                <a:gd name="T12" fmla="*/ 0 w 2240"/>
                <a:gd name="T13" fmla="*/ 388 h 1483"/>
                <a:gd name="T14" fmla="*/ 49 w 2240"/>
                <a:gd name="T15" fmla="*/ 482 h 1483"/>
                <a:gd name="T16" fmla="*/ 88 w 2240"/>
                <a:gd name="T17" fmla="*/ 515 h 1483"/>
                <a:gd name="T18" fmla="*/ 144 w 2240"/>
                <a:gd name="T19" fmla="*/ 581 h 1483"/>
                <a:gd name="T20" fmla="*/ 99 w 2240"/>
                <a:gd name="T21" fmla="*/ 631 h 1483"/>
                <a:gd name="T22" fmla="*/ 55 w 2240"/>
                <a:gd name="T23" fmla="*/ 731 h 1483"/>
                <a:gd name="T24" fmla="*/ 66 w 2240"/>
                <a:gd name="T25" fmla="*/ 842 h 1483"/>
                <a:gd name="T26" fmla="*/ 138 w 2240"/>
                <a:gd name="T27" fmla="*/ 958 h 1483"/>
                <a:gd name="T28" fmla="*/ 193 w 2240"/>
                <a:gd name="T29" fmla="*/ 1041 h 1483"/>
                <a:gd name="T30" fmla="*/ 276 w 2240"/>
                <a:gd name="T31" fmla="*/ 1085 h 1483"/>
                <a:gd name="T32" fmla="*/ 238 w 2240"/>
                <a:gd name="T33" fmla="*/ 1135 h 1483"/>
                <a:gd name="T34" fmla="*/ 360 w 2240"/>
                <a:gd name="T35" fmla="*/ 1362 h 1483"/>
                <a:gd name="T36" fmla="*/ 487 w 2240"/>
                <a:gd name="T37" fmla="*/ 1434 h 1483"/>
                <a:gd name="T38" fmla="*/ 587 w 2240"/>
                <a:gd name="T39" fmla="*/ 1473 h 1483"/>
                <a:gd name="T40" fmla="*/ 703 w 2240"/>
                <a:gd name="T41" fmla="*/ 1457 h 1483"/>
                <a:gd name="T42" fmla="*/ 797 w 2240"/>
                <a:gd name="T43" fmla="*/ 1418 h 1483"/>
                <a:gd name="T44" fmla="*/ 825 w 2240"/>
                <a:gd name="T45" fmla="*/ 1390 h 1483"/>
                <a:gd name="T46" fmla="*/ 886 w 2240"/>
                <a:gd name="T47" fmla="*/ 1418 h 1483"/>
                <a:gd name="T48" fmla="*/ 985 w 2240"/>
                <a:gd name="T49" fmla="*/ 1440 h 1483"/>
                <a:gd name="T50" fmla="*/ 1085 w 2240"/>
                <a:gd name="T51" fmla="*/ 1462 h 1483"/>
                <a:gd name="T52" fmla="*/ 1235 w 2240"/>
                <a:gd name="T53" fmla="*/ 1457 h 1483"/>
                <a:gd name="T54" fmla="*/ 1279 w 2240"/>
                <a:gd name="T55" fmla="*/ 1445 h 1483"/>
                <a:gd name="T56" fmla="*/ 1296 w 2240"/>
                <a:gd name="T57" fmla="*/ 1440 h 1483"/>
                <a:gd name="T58" fmla="*/ 1406 w 2240"/>
                <a:gd name="T59" fmla="*/ 1351 h 1483"/>
                <a:gd name="T60" fmla="*/ 1423 w 2240"/>
                <a:gd name="T61" fmla="*/ 1346 h 1483"/>
                <a:gd name="T62" fmla="*/ 1500 w 2240"/>
                <a:gd name="T63" fmla="*/ 1340 h 1483"/>
                <a:gd name="T64" fmla="*/ 1849 w 2240"/>
                <a:gd name="T65" fmla="*/ 1346 h 1483"/>
                <a:gd name="T66" fmla="*/ 1938 w 2240"/>
                <a:gd name="T67" fmla="*/ 1301 h 1483"/>
                <a:gd name="T68" fmla="*/ 1960 w 2240"/>
                <a:gd name="T69" fmla="*/ 1285 h 1483"/>
                <a:gd name="T70" fmla="*/ 2076 w 2240"/>
                <a:gd name="T71" fmla="*/ 1063 h 1483"/>
                <a:gd name="T72" fmla="*/ 2043 w 2240"/>
                <a:gd name="T73" fmla="*/ 803 h 1483"/>
                <a:gd name="T74" fmla="*/ 2126 w 2240"/>
                <a:gd name="T75" fmla="*/ 764 h 1483"/>
                <a:gd name="T76" fmla="*/ 2182 w 2240"/>
                <a:gd name="T77" fmla="*/ 731 h 1483"/>
                <a:gd name="T78" fmla="*/ 2226 w 2240"/>
                <a:gd name="T79" fmla="*/ 659 h 1483"/>
                <a:gd name="T80" fmla="*/ 2193 w 2240"/>
                <a:gd name="T81" fmla="*/ 377 h 1483"/>
                <a:gd name="T82" fmla="*/ 2126 w 2240"/>
                <a:gd name="T83" fmla="*/ 288 h 1483"/>
                <a:gd name="T84" fmla="*/ 2082 w 2240"/>
                <a:gd name="T85" fmla="*/ 238 h 1483"/>
                <a:gd name="T86" fmla="*/ 1910 w 2240"/>
                <a:gd name="T87" fmla="*/ 144 h 1483"/>
                <a:gd name="T88" fmla="*/ 1794 w 2240"/>
                <a:gd name="T89" fmla="*/ 127 h 1483"/>
                <a:gd name="T90" fmla="*/ 1694 w 2240"/>
                <a:gd name="T91" fmla="*/ 105 h 1483"/>
                <a:gd name="T92" fmla="*/ 1456 w 2240"/>
                <a:gd name="T93" fmla="*/ 138 h 1483"/>
                <a:gd name="T94" fmla="*/ 1318 w 2240"/>
                <a:gd name="T95" fmla="*/ 72 h 1483"/>
                <a:gd name="T96" fmla="*/ 1152 w 2240"/>
                <a:gd name="T97" fmla="*/ 33 h 1483"/>
                <a:gd name="T98" fmla="*/ 985 w 2240"/>
                <a:gd name="T99" fmla="*/ 0 h 1483"/>
                <a:gd name="T100" fmla="*/ 753 w 2240"/>
                <a:gd name="T101" fmla="*/ 5 h 1483"/>
                <a:gd name="T102" fmla="*/ 686 w 2240"/>
                <a:gd name="T103" fmla="*/ 17 h 1483"/>
                <a:gd name="T104" fmla="*/ 609 w 2240"/>
                <a:gd name="T105" fmla="*/ 55 h 1483"/>
                <a:gd name="T106" fmla="*/ 515 w 2240"/>
                <a:gd name="T107" fmla="*/ 149 h 1483"/>
                <a:gd name="T108" fmla="*/ 498 w 2240"/>
                <a:gd name="T109" fmla="*/ 183 h 1483"/>
                <a:gd name="T110" fmla="*/ 526 w 2240"/>
                <a:gd name="T111" fmla="*/ 194 h 14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40"/>
                <a:gd name="T169" fmla="*/ 0 h 1483"/>
                <a:gd name="T170" fmla="*/ 2240 w 2240"/>
                <a:gd name="T171" fmla="*/ 1483 h 14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40" h="1483">
                  <a:moveTo>
                    <a:pt x="526" y="194"/>
                  </a:moveTo>
                  <a:cubicBezTo>
                    <a:pt x="477" y="175"/>
                    <a:pt x="426" y="167"/>
                    <a:pt x="376" y="149"/>
                  </a:cubicBezTo>
                  <a:cubicBezTo>
                    <a:pt x="310" y="152"/>
                    <a:pt x="268" y="150"/>
                    <a:pt x="210" y="161"/>
                  </a:cubicBezTo>
                  <a:cubicBezTo>
                    <a:pt x="184" y="166"/>
                    <a:pt x="163" y="181"/>
                    <a:pt x="138" y="188"/>
                  </a:cubicBezTo>
                  <a:cubicBezTo>
                    <a:pt x="115" y="206"/>
                    <a:pt x="91" y="218"/>
                    <a:pt x="66" y="233"/>
                  </a:cubicBezTo>
                  <a:cubicBezTo>
                    <a:pt x="51" y="255"/>
                    <a:pt x="38" y="278"/>
                    <a:pt x="22" y="299"/>
                  </a:cubicBezTo>
                  <a:cubicBezTo>
                    <a:pt x="14" y="328"/>
                    <a:pt x="6" y="358"/>
                    <a:pt x="0" y="388"/>
                  </a:cubicBezTo>
                  <a:cubicBezTo>
                    <a:pt x="11" y="423"/>
                    <a:pt x="29" y="452"/>
                    <a:pt x="49" y="482"/>
                  </a:cubicBezTo>
                  <a:cubicBezTo>
                    <a:pt x="58" y="496"/>
                    <a:pt x="77" y="502"/>
                    <a:pt x="88" y="515"/>
                  </a:cubicBezTo>
                  <a:cubicBezTo>
                    <a:pt x="107" y="537"/>
                    <a:pt x="123" y="561"/>
                    <a:pt x="144" y="581"/>
                  </a:cubicBezTo>
                  <a:cubicBezTo>
                    <a:pt x="120" y="590"/>
                    <a:pt x="115" y="610"/>
                    <a:pt x="99" y="631"/>
                  </a:cubicBezTo>
                  <a:cubicBezTo>
                    <a:pt x="89" y="664"/>
                    <a:pt x="74" y="702"/>
                    <a:pt x="55" y="731"/>
                  </a:cubicBezTo>
                  <a:cubicBezTo>
                    <a:pt x="57" y="768"/>
                    <a:pt x="49" y="809"/>
                    <a:pt x="66" y="842"/>
                  </a:cubicBezTo>
                  <a:cubicBezTo>
                    <a:pt x="86" y="882"/>
                    <a:pt x="114" y="921"/>
                    <a:pt x="138" y="958"/>
                  </a:cubicBezTo>
                  <a:cubicBezTo>
                    <a:pt x="155" y="984"/>
                    <a:pt x="170" y="1018"/>
                    <a:pt x="193" y="1041"/>
                  </a:cubicBezTo>
                  <a:cubicBezTo>
                    <a:pt x="216" y="1064"/>
                    <a:pt x="250" y="1067"/>
                    <a:pt x="276" y="1085"/>
                  </a:cubicBezTo>
                  <a:cubicBezTo>
                    <a:pt x="250" y="1095"/>
                    <a:pt x="244" y="1109"/>
                    <a:pt x="238" y="1135"/>
                  </a:cubicBezTo>
                  <a:cubicBezTo>
                    <a:pt x="252" y="1227"/>
                    <a:pt x="281" y="1307"/>
                    <a:pt x="360" y="1362"/>
                  </a:cubicBezTo>
                  <a:cubicBezTo>
                    <a:pt x="388" y="1405"/>
                    <a:pt x="442" y="1417"/>
                    <a:pt x="487" y="1434"/>
                  </a:cubicBezTo>
                  <a:cubicBezTo>
                    <a:pt x="517" y="1446"/>
                    <a:pt x="555" y="1466"/>
                    <a:pt x="587" y="1473"/>
                  </a:cubicBezTo>
                  <a:cubicBezTo>
                    <a:pt x="627" y="1469"/>
                    <a:pt x="663" y="1462"/>
                    <a:pt x="703" y="1457"/>
                  </a:cubicBezTo>
                  <a:cubicBezTo>
                    <a:pt x="735" y="1445"/>
                    <a:pt x="765" y="1425"/>
                    <a:pt x="797" y="1418"/>
                  </a:cubicBezTo>
                  <a:cubicBezTo>
                    <a:pt x="801" y="1412"/>
                    <a:pt x="813" y="1388"/>
                    <a:pt x="825" y="1390"/>
                  </a:cubicBezTo>
                  <a:cubicBezTo>
                    <a:pt x="847" y="1393"/>
                    <a:pt x="864" y="1413"/>
                    <a:pt x="886" y="1418"/>
                  </a:cubicBezTo>
                  <a:cubicBezTo>
                    <a:pt x="919" y="1426"/>
                    <a:pt x="952" y="1432"/>
                    <a:pt x="985" y="1440"/>
                  </a:cubicBezTo>
                  <a:cubicBezTo>
                    <a:pt x="1018" y="1448"/>
                    <a:pt x="1085" y="1462"/>
                    <a:pt x="1085" y="1462"/>
                  </a:cubicBezTo>
                  <a:cubicBezTo>
                    <a:pt x="1127" y="1483"/>
                    <a:pt x="1189" y="1461"/>
                    <a:pt x="1235" y="1457"/>
                  </a:cubicBezTo>
                  <a:cubicBezTo>
                    <a:pt x="1250" y="1453"/>
                    <a:pt x="1264" y="1449"/>
                    <a:pt x="1279" y="1445"/>
                  </a:cubicBezTo>
                  <a:cubicBezTo>
                    <a:pt x="1285" y="1443"/>
                    <a:pt x="1296" y="1440"/>
                    <a:pt x="1296" y="1440"/>
                  </a:cubicBezTo>
                  <a:cubicBezTo>
                    <a:pt x="1347" y="1405"/>
                    <a:pt x="1368" y="1409"/>
                    <a:pt x="1406" y="1351"/>
                  </a:cubicBezTo>
                  <a:cubicBezTo>
                    <a:pt x="1409" y="1346"/>
                    <a:pt x="1417" y="1347"/>
                    <a:pt x="1423" y="1346"/>
                  </a:cubicBezTo>
                  <a:cubicBezTo>
                    <a:pt x="1449" y="1343"/>
                    <a:pt x="1474" y="1342"/>
                    <a:pt x="1500" y="1340"/>
                  </a:cubicBezTo>
                  <a:cubicBezTo>
                    <a:pt x="1645" y="1344"/>
                    <a:pt x="1717" y="1352"/>
                    <a:pt x="1849" y="1346"/>
                  </a:cubicBezTo>
                  <a:cubicBezTo>
                    <a:pt x="1885" y="1330"/>
                    <a:pt x="1906" y="1324"/>
                    <a:pt x="1938" y="1301"/>
                  </a:cubicBezTo>
                  <a:cubicBezTo>
                    <a:pt x="1945" y="1296"/>
                    <a:pt x="1960" y="1285"/>
                    <a:pt x="1960" y="1285"/>
                  </a:cubicBezTo>
                  <a:cubicBezTo>
                    <a:pt x="2007" y="1214"/>
                    <a:pt x="2052" y="1146"/>
                    <a:pt x="2076" y="1063"/>
                  </a:cubicBezTo>
                  <a:cubicBezTo>
                    <a:pt x="2088" y="973"/>
                    <a:pt x="2093" y="881"/>
                    <a:pt x="2043" y="803"/>
                  </a:cubicBezTo>
                  <a:cubicBezTo>
                    <a:pt x="2072" y="793"/>
                    <a:pt x="2100" y="779"/>
                    <a:pt x="2126" y="764"/>
                  </a:cubicBezTo>
                  <a:cubicBezTo>
                    <a:pt x="2146" y="752"/>
                    <a:pt x="2160" y="739"/>
                    <a:pt x="2182" y="731"/>
                  </a:cubicBezTo>
                  <a:cubicBezTo>
                    <a:pt x="2198" y="707"/>
                    <a:pt x="2216" y="686"/>
                    <a:pt x="2226" y="659"/>
                  </a:cubicBezTo>
                  <a:cubicBezTo>
                    <a:pt x="2240" y="566"/>
                    <a:pt x="2235" y="464"/>
                    <a:pt x="2193" y="377"/>
                  </a:cubicBezTo>
                  <a:cubicBezTo>
                    <a:pt x="2177" y="344"/>
                    <a:pt x="2148" y="317"/>
                    <a:pt x="2126" y="288"/>
                  </a:cubicBezTo>
                  <a:cubicBezTo>
                    <a:pt x="2099" y="254"/>
                    <a:pt x="2114" y="258"/>
                    <a:pt x="2082" y="238"/>
                  </a:cubicBezTo>
                  <a:cubicBezTo>
                    <a:pt x="2035" y="208"/>
                    <a:pt x="1966" y="157"/>
                    <a:pt x="1910" y="144"/>
                  </a:cubicBezTo>
                  <a:cubicBezTo>
                    <a:pt x="1872" y="135"/>
                    <a:pt x="1794" y="127"/>
                    <a:pt x="1794" y="127"/>
                  </a:cubicBezTo>
                  <a:cubicBezTo>
                    <a:pt x="1763" y="107"/>
                    <a:pt x="1731" y="109"/>
                    <a:pt x="1694" y="105"/>
                  </a:cubicBezTo>
                  <a:cubicBezTo>
                    <a:pt x="1615" y="110"/>
                    <a:pt x="1533" y="115"/>
                    <a:pt x="1456" y="138"/>
                  </a:cubicBezTo>
                  <a:cubicBezTo>
                    <a:pt x="1412" y="113"/>
                    <a:pt x="1368" y="83"/>
                    <a:pt x="1318" y="72"/>
                  </a:cubicBezTo>
                  <a:cubicBezTo>
                    <a:pt x="1273" y="43"/>
                    <a:pt x="1202" y="41"/>
                    <a:pt x="1152" y="33"/>
                  </a:cubicBezTo>
                  <a:cubicBezTo>
                    <a:pt x="1096" y="24"/>
                    <a:pt x="1042" y="7"/>
                    <a:pt x="985" y="0"/>
                  </a:cubicBezTo>
                  <a:cubicBezTo>
                    <a:pt x="908" y="2"/>
                    <a:pt x="830" y="1"/>
                    <a:pt x="753" y="5"/>
                  </a:cubicBezTo>
                  <a:cubicBezTo>
                    <a:pt x="730" y="6"/>
                    <a:pt x="686" y="17"/>
                    <a:pt x="686" y="17"/>
                  </a:cubicBezTo>
                  <a:cubicBezTo>
                    <a:pt x="663" y="33"/>
                    <a:pt x="635" y="47"/>
                    <a:pt x="609" y="55"/>
                  </a:cubicBezTo>
                  <a:cubicBezTo>
                    <a:pt x="558" y="88"/>
                    <a:pt x="546" y="93"/>
                    <a:pt x="515" y="149"/>
                  </a:cubicBezTo>
                  <a:cubicBezTo>
                    <a:pt x="514" y="150"/>
                    <a:pt x="494" y="178"/>
                    <a:pt x="498" y="183"/>
                  </a:cubicBezTo>
                  <a:cubicBezTo>
                    <a:pt x="504" y="191"/>
                    <a:pt x="517" y="190"/>
                    <a:pt x="526" y="194"/>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29" name="Freeform 5"/>
            <p:cNvSpPr>
              <a:spLocks/>
            </p:cNvSpPr>
            <p:nvPr/>
          </p:nvSpPr>
          <p:spPr bwMode="auto">
            <a:xfrm>
              <a:off x="762" y="782"/>
              <a:ext cx="397" cy="255"/>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rgbClr val="C0C0C0"/>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nvGrpSpPr>
            <p:cNvPr id="52230" name="Group 6"/>
            <p:cNvGrpSpPr>
              <a:grpSpLocks/>
            </p:cNvGrpSpPr>
            <p:nvPr/>
          </p:nvGrpSpPr>
          <p:grpSpPr bwMode="auto">
            <a:xfrm>
              <a:off x="3586" y="2475"/>
              <a:ext cx="397" cy="314"/>
              <a:chOff x="1948" y="849"/>
              <a:chExt cx="612" cy="485"/>
            </a:xfrm>
          </p:grpSpPr>
          <p:sp>
            <p:nvSpPr>
              <p:cNvPr id="52277" name="Freeform 7"/>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78" name="Rectangle 8"/>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sp>
          <p:nvSpPr>
            <p:cNvPr id="52231" name="Rectangle 9"/>
            <p:cNvSpPr>
              <a:spLocks noChangeArrowheads="1"/>
            </p:cNvSpPr>
            <p:nvPr/>
          </p:nvSpPr>
          <p:spPr bwMode="auto">
            <a:xfrm>
              <a:off x="1393" y="758"/>
              <a:ext cx="132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600" b="1">
                  <a:latin typeface="Verdana" panose="020B0604030504040204" pitchFamily="34" charset="0"/>
                </a:rPr>
                <a:t>Application </a:t>
              </a:r>
              <a:br>
                <a:rPr lang="en-US" altLang="fa-IR" sz="1600" b="1">
                  <a:latin typeface="Verdana" panose="020B0604030504040204" pitchFamily="34" charset="0"/>
                </a:rPr>
              </a:br>
              <a:r>
                <a:rPr lang="en-US" altLang="fa-IR" sz="1600" b="1">
                  <a:latin typeface="Verdana" panose="020B0604030504040204" pitchFamily="34" charset="0"/>
                </a:rPr>
                <a:t>    Landscape</a:t>
              </a:r>
            </a:p>
          </p:txBody>
        </p:sp>
        <p:grpSp>
          <p:nvGrpSpPr>
            <p:cNvPr id="52232" name="Group 10"/>
            <p:cNvGrpSpPr>
              <a:grpSpLocks/>
            </p:cNvGrpSpPr>
            <p:nvPr/>
          </p:nvGrpSpPr>
          <p:grpSpPr bwMode="auto">
            <a:xfrm>
              <a:off x="1194" y="1692"/>
              <a:ext cx="2676" cy="2111"/>
              <a:chOff x="972" y="1284"/>
              <a:chExt cx="3270" cy="2580"/>
            </a:xfrm>
          </p:grpSpPr>
          <p:sp>
            <p:nvSpPr>
              <p:cNvPr id="52275" name="Freeform 11"/>
              <p:cNvSpPr>
                <a:spLocks/>
              </p:cNvSpPr>
              <p:nvPr/>
            </p:nvSpPr>
            <p:spPr bwMode="auto">
              <a:xfrm>
                <a:off x="972" y="1284"/>
                <a:ext cx="3270" cy="2580"/>
              </a:xfrm>
              <a:custGeom>
                <a:avLst/>
                <a:gdLst>
                  <a:gd name="T0" fmla="*/ 0 w 3270"/>
                  <a:gd name="T1" fmla="*/ 456 h 2580"/>
                  <a:gd name="T2" fmla="*/ 0 w 3270"/>
                  <a:gd name="T3" fmla="*/ 2580 h 2580"/>
                  <a:gd name="T4" fmla="*/ 2178 w 3270"/>
                  <a:gd name="T5" fmla="*/ 2580 h 2580"/>
                  <a:gd name="T6" fmla="*/ 2178 w 3270"/>
                  <a:gd name="T7" fmla="*/ 1320 h 2580"/>
                  <a:gd name="T8" fmla="*/ 2808 w 3270"/>
                  <a:gd name="T9" fmla="*/ 1320 h 2580"/>
                  <a:gd name="T10" fmla="*/ 3270 w 3270"/>
                  <a:gd name="T11" fmla="*/ 858 h 2580"/>
                  <a:gd name="T12" fmla="*/ 2190 w 3270"/>
                  <a:gd name="T13" fmla="*/ 858 h 2580"/>
                  <a:gd name="T14" fmla="*/ 2190 w 3270"/>
                  <a:gd name="T15" fmla="*/ 468 h 2580"/>
                  <a:gd name="T16" fmla="*/ 1416 w 3270"/>
                  <a:gd name="T17" fmla="*/ 468 h 2580"/>
                  <a:gd name="T18" fmla="*/ 1686 w 3270"/>
                  <a:gd name="T19" fmla="*/ 0 h 2580"/>
                  <a:gd name="T20" fmla="*/ 510 w 3270"/>
                  <a:gd name="T21" fmla="*/ 0 h 2580"/>
                  <a:gd name="T22" fmla="*/ 786 w 3270"/>
                  <a:gd name="T23" fmla="*/ 462 h 2580"/>
                  <a:gd name="T24" fmla="*/ 0 w 3270"/>
                  <a:gd name="T25" fmla="*/ 456 h 25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70"/>
                  <a:gd name="T40" fmla="*/ 0 h 2580"/>
                  <a:gd name="T41" fmla="*/ 3270 w 3270"/>
                  <a:gd name="T42" fmla="*/ 2580 h 25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70" h="2580">
                    <a:moveTo>
                      <a:pt x="0" y="456"/>
                    </a:moveTo>
                    <a:lnTo>
                      <a:pt x="0" y="2580"/>
                    </a:lnTo>
                    <a:lnTo>
                      <a:pt x="2178" y="2580"/>
                    </a:lnTo>
                    <a:lnTo>
                      <a:pt x="2178" y="1320"/>
                    </a:lnTo>
                    <a:lnTo>
                      <a:pt x="2808" y="1320"/>
                    </a:lnTo>
                    <a:lnTo>
                      <a:pt x="3270" y="858"/>
                    </a:lnTo>
                    <a:lnTo>
                      <a:pt x="2190" y="858"/>
                    </a:lnTo>
                    <a:lnTo>
                      <a:pt x="2190" y="468"/>
                    </a:lnTo>
                    <a:lnTo>
                      <a:pt x="1416" y="468"/>
                    </a:lnTo>
                    <a:lnTo>
                      <a:pt x="1686" y="0"/>
                    </a:lnTo>
                    <a:lnTo>
                      <a:pt x="510" y="0"/>
                    </a:lnTo>
                    <a:lnTo>
                      <a:pt x="786" y="462"/>
                    </a:lnTo>
                    <a:lnTo>
                      <a:pt x="0" y="456"/>
                    </a:lnTo>
                    <a:close/>
                  </a:path>
                </a:pathLst>
              </a:custGeom>
              <a:solidFill>
                <a:srgbClr val="FF9900"/>
              </a:solidFill>
              <a:ln w="25400">
                <a:solidFill>
                  <a:schemeClr val="bg2"/>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pic>
            <p:nvPicPr>
              <p:cNvPr id="52276" name="Picture 12" descr="MCj023381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 y="1940"/>
                <a:ext cx="1851"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3" name="Group 13"/>
            <p:cNvGrpSpPr>
              <a:grpSpLocks/>
            </p:cNvGrpSpPr>
            <p:nvPr/>
          </p:nvGrpSpPr>
          <p:grpSpPr bwMode="auto">
            <a:xfrm>
              <a:off x="3730" y="3519"/>
              <a:ext cx="397" cy="316"/>
              <a:chOff x="1948" y="849"/>
              <a:chExt cx="612" cy="487"/>
            </a:xfrm>
          </p:grpSpPr>
          <p:sp>
            <p:nvSpPr>
              <p:cNvPr id="52273" name="Freeform 14"/>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74" name="Rectangle 15"/>
              <p:cNvSpPr>
                <a:spLocks noChangeArrowheads="1"/>
              </p:cNvSpPr>
              <p:nvPr/>
            </p:nvSpPr>
            <p:spPr bwMode="auto">
              <a:xfrm>
                <a:off x="1957" y="992"/>
                <a:ext cx="59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34" name="Group 16"/>
            <p:cNvGrpSpPr>
              <a:grpSpLocks/>
            </p:cNvGrpSpPr>
            <p:nvPr/>
          </p:nvGrpSpPr>
          <p:grpSpPr bwMode="auto">
            <a:xfrm>
              <a:off x="3958" y="3567"/>
              <a:ext cx="397" cy="314"/>
              <a:chOff x="1948" y="849"/>
              <a:chExt cx="612" cy="485"/>
            </a:xfrm>
          </p:grpSpPr>
          <p:sp>
            <p:nvSpPr>
              <p:cNvPr id="52271" name="Freeform 17"/>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72" name="Rectangle 18"/>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35" name="Group 19"/>
            <p:cNvGrpSpPr>
              <a:grpSpLocks/>
            </p:cNvGrpSpPr>
            <p:nvPr/>
          </p:nvGrpSpPr>
          <p:grpSpPr bwMode="auto">
            <a:xfrm>
              <a:off x="4168" y="3519"/>
              <a:ext cx="397" cy="316"/>
              <a:chOff x="1948" y="849"/>
              <a:chExt cx="612" cy="487"/>
            </a:xfrm>
          </p:grpSpPr>
          <p:sp>
            <p:nvSpPr>
              <p:cNvPr id="52269" name="Freeform 20"/>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70" name="Rectangle 21"/>
              <p:cNvSpPr>
                <a:spLocks noChangeArrowheads="1"/>
              </p:cNvSpPr>
              <p:nvPr/>
            </p:nvSpPr>
            <p:spPr bwMode="auto">
              <a:xfrm>
                <a:off x="1957" y="992"/>
                <a:ext cx="59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36" name="Group 22"/>
            <p:cNvGrpSpPr>
              <a:grpSpLocks/>
            </p:cNvGrpSpPr>
            <p:nvPr/>
          </p:nvGrpSpPr>
          <p:grpSpPr bwMode="auto">
            <a:xfrm>
              <a:off x="5104" y="3471"/>
              <a:ext cx="397" cy="314"/>
              <a:chOff x="1948" y="849"/>
              <a:chExt cx="612" cy="485"/>
            </a:xfrm>
          </p:grpSpPr>
          <p:sp>
            <p:nvSpPr>
              <p:cNvPr id="52267" name="Freeform 23"/>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68" name="Rectangle 24"/>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37" name="Group 25"/>
            <p:cNvGrpSpPr>
              <a:grpSpLocks/>
            </p:cNvGrpSpPr>
            <p:nvPr/>
          </p:nvGrpSpPr>
          <p:grpSpPr bwMode="auto">
            <a:xfrm>
              <a:off x="4624" y="3537"/>
              <a:ext cx="397" cy="255"/>
              <a:chOff x="1948" y="849"/>
              <a:chExt cx="612" cy="393"/>
            </a:xfrm>
          </p:grpSpPr>
          <p:sp>
            <p:nvSpPr>
              <p:cNvPr id="52265" name="Freeform 26"/>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66" name="Rectangle 27"/>
              <p:cNvSpPr>
                <a:spLocks noChangeArrowheads="1"/>
              </p:cNvSpPr>
              <p:nvPr/>
            </p:nvSpPr>
            <p:spPr bwMode="auto">
              <a:xfrm>
                <a:off x="1957" y="991"/>
                <a:ext cx="59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38" name="Group 28"/>
            <p:cNvGrpSpPr>
              <a:grpSpLocks/>
            </p:cNvGrpSpPr>
            <p:nvPr/>
          </p:nvGrpSpPr>
          <p:grpSpPr bwMode="auto">
            <a:xfrm>
              <a:off x="4840" y="3483"/>
              <a:ext cx="397" cy="314"/>
              <a:chOff x="1948" y="849"/>
              <a:chExt cx="612" cy="485"/>
            </a:xfrm>
          </p:grpSpPr>
          <p:sp>
            <p:nvSpPr>
              <p:cNvPr id="52263" name="Freeform 29"/>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64" name="Rectangle 30"/>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39" name="Group 31"/>
            <p:cNvGrpSpPr>
              <a:grpSpLocks/>
            </p:cNvGrpSpPr>
            <p:nvPr/>
          </p:nvGrpSpPr>
          <p:grpSpPr bwMode="auto">
            <a:xfrm>
              <a:off x="4012" y="3321"/>
              <a:ext cx="397" cy="314"/>
              <a:chOff x="1948" y="849"/>
              <a:chExt cx="612" cy="485"/>
            </a:xfrm>
          </p:grpSpPr>
          <p:sp>
            <p:nvSpPr>
              <p:cNvPr id="52261" name="Freeform 32"/>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62" name="Rectangle 33"/>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40" name="Group 34"/>
            <p:cNvGrpSpPr>
              <a:grpSpLocks/>
            </p:cNvGrpSpPr>
            <p:nvPr/>
          </p:nvGrpSpPr>
          <p:grpSpPr bwMode="auto">
            <a:xfrm>
              <a:off x="4354" y="3381"/>
              <a:ext cx="397" cy="314"/>
              <a:chOff x="1948" y="849"/>
              <a:chExt cx="612" cy="485"/>
            </a:xfrm>
          </p:grpSpPr>
          <p:sp>
            <p:nvSpPr>
              <p:cNvPr id="52259" name="Freeform 35"/>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60" name="Rectangle 36"/>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41" name="Group 37"/>
            <p:cNvGrpSpPr>
              <a:grpSpLocks/>
            </p:cNvGrpSpPr>
            <p:nvPr/>
          </p:nvGrpSpPr>
          <p:grpSpPr bwMode="auto">
            <a:xfrm>
              <a:off x="4348" y="3189"/>
              <a:ext cx="397" cy="314"/>
              <a:chOff x="1948" y="849"/>
              <a:chExt cx="612" cy="485"/>
            </a:xfrm>
          </p:grpSpPr>
          <p:sp>
            <p:nvSpPr>
              <p:cNvPr id="52257" name="Freeform 38"/>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58" name="Rectangle 39"/>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42" name="Group 40"/>
            <p:cNvGrpSpPr>
              <a:grpSpLocks/>
            </p:cNvGrpSpPr>
            <p:nvPr/>
          </p:nvGrpSpPr>
          <p:grpSpPr bwMode="auto">
            <a:xfrm>
              <a:off x="4606" y="3309"/>
              <a:ext cx="397" cy="316"/>
              <a:chOff x="1948" y="849"/>
              <a:chExt cx="612" cy="487"/>
            </a:xfrm>
          </p:grpSpPr>
          <p:sp>
            <p:nvSpPr>
              <p:cNvPr id="52255" name="Freeform 41"/>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56" name="Rectangle 42"/>
              <p:cNvSpPr>
                <a:spLocks noChangeArrowheads="1"/>
              </p:cNvSpPr>
              <p:nvPr/>
            </p:nvSpPr>
            <p:spPr bwMode="auto">
              <a:xfrm>
                <a:off x="1957" y="992"/>
                <a:ext cx="59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43" name="Group 43"/>
            <p:cNvGrpSpPr>
              <a:grpSpLocks/>
            </p:cNvGrpSpPr>
            <p:nvPr/>
          </p:nvGrpSpPr>
          <p:grpSpPr bwMode="auto">
            <a:xfrm>
              <a:off x="4762" y="3183"/>
              <a:ext cx="397" cy="316"/>
              <a:chOff x="1948" y="849"/>
              <a:chExt cx="612" cy="487"/>
            </a:xfrm>
          </p:grpSpPr>
          <p:sp>
            <p:nvSpPr>
              <p:cNvPr id="52253" name="Freeform 44"/>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54" name="Rectangle 45"/>
              <p:cNvSpPr>
                <a:spLocks noChangeArrowheads="1"/>
              </p:cNvSpPr>
              <p:nvPr/>
            </p:nvSpPr>
            <p:spPr bwMode="auto">
              <a:xfrm>
                <a:off x="1957" y="992"/>
                <a:ext cx="59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44" name="Group 46"/>
            <p:cNvGrpSpPr>
              <a:grpSpLocks/>
            </p:cNvGrpSpPr>
            <p:nvPr/>
          </p:nvGrpSpPr>
          <p:grpSpPr bwMode="auto">
            <a:xfrm>
              <a:off x="4870" y="3363"/>
              <a:ext cx="397" cy="314"/>
              <a:chOff x="1948" y="849"/>
              <a:chExt cx="612" cy="485"/>
            </a:xfrm>
          </p:grpSpPr>
          <p:sp>
            <p:nvSpPr>
              <p:cNvPr id="52251" name="Freeform 47"/>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52" name="Rectangle 48"/>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2245" name="Group 49"/>
            <p:cNvGrpSpPr>
              <a:grpSpLocks/>
            </p:cNvGrpSpPr>
            <p:nvPr/>
          </p:nvGrpSpPr>
          <p:grpSpPr bwMode="auto">
            <a:xfrm>
              <a:off x="4486" y="3027"/>
              <a:ext cx="397" cy="314"/>
              <a:chOff x="1948" y="849"/>
              <a:chExt cx="612" cy="485"/>
            </a:xfrm>
          </p:grpSpPr>
          <p:sp>
            <p:nvSpPr>
              <p:cNvPr id="52249" name="Freeform 50"/>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50" name="Rectangle 51"/>
              <p:cNvSpPr>
                <a:spLocks noChangeArrowheads="1"/>
              </p:cNvSpPr>
              <p:nvPr/>
            </p:nvSpPr>
            <p:spPr bwMode="auto">
              <a:xfrm>
                <a:off x="1957" y="991"/>
                <a:ext cx="5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sp>
          <p:nvSpPr>
            <p:cNvPr id="52246" name="Freeform 52"/>
            <p:cNvSpPr>
              <a:spLocks/>
            </p:cNvSpPr>
            <p:nvPr/>
          </p:nvSpPr>
          <p:spPr bwMode="auto">
            <a:xfrm>
              <a:off x="1068" y="984"/>
              <a:ext cx="3366" cy="2028"/>
            </a:xfrm>
            <a:custGeom>
              <a:avLst/>
              <a:gdLst>
                <a:gd name="T0" fmla="*/ 0 w 3366"/>
                <a:gd name="T1" fmla="*/ 0 h 2028"/>
                <a:gd name="T2" fmla="*/ 1044 w 3366"/>
                <a:gd name="T3" fmla="*/ 762 h 2028"/>
                <a:gd name="T4" fmla="*/ 1044 w 3366"/>
                <a:gd name="T5" fmla="*/ 1566 h 2028"/>
                <a:gd name="T6" fmla="*/ 2538 w 3366"/>
                <a:gd name="T7" fmla="*/ 1566 h 2028"/>
                <a:gd name="T8" fmla="*/ 3366 w 3366"/>
                <a:gd name="T9" fmla="*/ 2028 h 2028"/>
                <a:gd name="T10" fmla="*/ 0 60000 65536"/>
                <a:gd name="T11" fmla="*/ 0 60000 65536"/>
                <a:gd name="T12" fmla="*/ 0 60000 65536"/>
                <a:gd name="T13" fmla="*/ 0 60000 65536"/>
                <a:gd name="T14" fmla="*/ 0 60000 65536"/>
                <a:gd name="T15" fmla="*/ 0 w 3366"/>
                <a:gd name="T16" fmla="*/ 0 h 2028"/>
                <a:gd name="T17" fmla="*/ 3366 w 3366"/>
                <a:gd name="T18" fmla="*/ 2028 h 2028"/>
              </a:gdLst>
              <a:ahLst/>
              <a:cxnLst>
                <a:cxn ang="T10">
                  <a:pos x="T0" y="T1"/>
                </a:cxn>
                <a:cxn ang="T11">
                  <a:pos x="T2" y="T3"/>
                </a:cxn>
                <a:cxn ang="T12">
                  <a:pos x="T4" y="T5"/>
                </a:cxn>
                <a:cxn ang="T13">
                  <a:pos x="T6" y="T7"/>
                </a:cxn>
                <a:cxn ang="T14">
                  <a:pos x="T8" y="T9"/>
                </a:cxn>
              </a:cxnLst>
              <a:rect l="T15" t="T16" r="T17" b="T18"/>
              <a:pathLst>
                <a:path w="3366" h="2028">
                  <a:moveTo>
                    <a:pt x="0" y="0"/>
                  </a:moveTo>
                  <a:lnTo>
                    <a:pt x="1044" y="762"/>
                  </a:lnTo>
                  <a:lnTo>
                    <a:pt x="1044" y="1566"/>
                  </a:lnTo>
                  <a:lnTo>
                    <a:pt x="2538" y="1566"/>
                  </a:lnTo>
                  <a:lnTo>
                    <a:pt x="3366" y="2028"/>
                  </a:lnTo>
                </a:path>
              </a:pathLst>
            </a:custGeom>
            <a:noFill/>
            <a:ln w="63500">
              <a:solidFill>
                <a:srgbClr val="0099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2247" name="Rectangle 53"/>
            <p:cNvSpPr>
              <a:spLocks noChangeArrowheads="1"/>
            </p:cNvSpPr>
            <p:nvPr/>
          </p:nvSpPr>
          <p:spPr bwMode="auto">
            <a:xfrm>
              <a:off x="1212" y="3596"/>
              <a:ext cx="1731"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2000" b="1">
                  <a:solidFill>
                    <a:schemeClr val="bg1"/>
                  </a:solidFill>
                  <a:latin typeface="Verdana" panose="020B0604030504040204" pitchFamily="34" charset="0"/>
                </a:rPr>
                <a:t>SOA Organization</a:t>
              </a:r>
            </a:p>
          </p:txBody>
        </p:sp>
        <p:sp>
          <p:nvSpPr>
            <p:cNvPr id="52248" name="Freeform 54"/>
            <p:cNvSpPr>
              <a:spLocks/>
            </p:cNvSpPr>
            <p:nvPr/>
          </p:nvSpPr>
          <p:spPr bwMode="auto">
            <a:xfrm>
              <a:off x="3516" y="3060"/>
              <a:ext cx="2088" cy="750"/>
            </a:xfrm>
            <a:custGeom>
              <a:avLst/>
              <a:gdLst>
                <a:gd name="T0" fmla="*/ 0 w 2088"/>
                <a:gd name="T1" fmla="*/ 12 h 750"/>
                <a:gd name="T2" fmla="*/ 0 w 2088"/>
                <a:gd name="T3" fmla="*/ 750 h 750"/>
                <a:gd name="T4" fmla="*/ 2088 w 2088"/>
                <a:gd name="T5" fmla="*/ 750 h 750"/>
                <a:gd name="T6" fmla="*/ 2088 w 2088"/>
                <a:gd name="T7" fmla="*/ 0 h 750"/>
                <a:gd name="T8" fmla="*/ 0 60000 65536"/>
                <a:gd name="T9" fmla="*/ 0 60000 65536"/>
                <a:gd name="T10" fmla="*/ 0 60000 65536"/>
                <a:gd name="T11" fmla="*/ 0 60000 65536"/>
                <a:gd name="T12" fmla="*/ 0 w 2088"/>
                <a:gd name="T13" fmla="*/ 0 h 750"/>
                <a:gd name="T14" fmla="*/ 2088 w 2088"/>
                <a:gd name="T15" fmla="*/ 750 h 750"/>
              </a:gdLst>
              <a:ahLst/>
              <a:cxnLst>
                <a:cxn ang="T8">
                  <a:pos x="T0" y="T1"/>
                </a:cxn>
                <a:cxn ang="T9">
                  <a:pos x="T2" y="T3"/>
                </a:cxn>
                <a:cxn ang="T10">
                  <a:pos x="T4" y="T5"/>
                </a:cxn>
                <a:cxn ang="T11">
                  <a:pos x="T6" y="T7"/>
                </a:cxn>
              </a:cxnLst>
              <a:rect l="T12" t="T13" r="T14" b="T15"/>
              <a:pathLst>
                <a:path w="2088" h="750">
                  <a:moveTo>
                    <a:pt x="0" y="12"/>
                  </a:moveTo>
                  <a:lnTo>
                    <a:pt x="0" y="750"/>
                  </a:lnTo>
                  <a:lnTo>
                    <a:pt x="2088" y="750"/>
                  </a:lnTo>
                  <a:lnTo>
                    <a:pt x="2088" y="0"/>
                  </a:lnTo>
                </a:path>
              </a:pathLst>
            </a:custGeom>
            <a:noFill/>
            <a:ln w="889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228600"/>
            <a:ext cx="8153400" cy="495300"/>
          </a:xfrm>
        </p:spPr>
        <p:txBody>
          <a:bodyPr/>
          <a:lstStyle/>
          <a:p>
            <a:pPr eaLnBrk="1" hangingPunct="1"/>
            <a:r>
              <a:rPr lang="fa-IR" altLang="fa-IR" smtClean="0"/>
              <a:t>ساخت سیستم های جدید با استفاده از سرویس های خوش تعریف</a:t>
            </a:r>
            <a:endParaRPr lang="en-US" altLang="fa-IR" smtClean="0"/>
          </a:p>
        </p:txBody>
      </p:sp>
      <p:sp>
        <p:nvSpPr>
          <p:cNvPr id="53251" name="Freeform 3"/>
          <p:cNvSpPr>
            <a:spLocks/>
          </p:cNvSpPr>
          <p:nvPr/>
        </p:nvSpPr>
        <p:spPr bwMode="auto">
          <a:xfrm>
            <a:off x="5162550" y="4181475"/>
            <a:ext cx="3019425" cy="1990725"/>
          </a:xfrm>
          <a:custGeom>
            <a:avLst/>
            <a:gdLst>
              <a:gd name="T0" fmla="*/ 2147483647 w 1902"/>
              <a:gd name="T1" fmla="*/ 2147483647 h 1254"/>
              <a:gd name="T2" fmla="*/ 2147483647 w 1902"/>
              <a:gd name="T3" fmla="*/ 2147483647 h 1254"/>
              <a:gd name="T4" fmla="*/ 2147483647 w 1902"/>
              <a:gd name="T5" fmla="*/ 2147483647 h 1254"/>
              <a:gd name="T6" fmla="*/ 2147483647 w 1902"/>
              <a:gd name="T7" fmla="*/ 2147483647 h 1254"/>
              <a:gd name="T8" fmla="*/ 2147483647 w 1902"/>
              <a:gd name="T9" fmla="*/ 2147483647 h 1254"/>
              <a:gd name="T10" fmla="*/ 2147483647 w 1902"/>
              <a:gd name="T11" fmla="*/ 2147483647 h 1254"/>
              <a:gd name="T12" fmla="*/ 2147483647 w 1902"/>
              <a:gd name="T13" fmla="*/ 2147483647 h 1254"/>
              <a:gd name="T14" fmla="*/ 2147483647 w 1902"/>
              <a:gd name="T15" fmla="*/ 2147483647 h 1254"/>
              <a:gd name="T16" fmla="*/ 2147483647 w 1902"/>
              <a:gd name="T17" fmla="*/ 2147483647 h 1254"/>
              <a:gd name="T18" fmla="*/ 2147483647 w 1902"/>
              <a:gd name="T19" fmla="*/ 2147483647 h 1254"/>
              <a:gd name="T20" fmla="*/ 2147483647 w 1902"/>
              <a:gd name="T21" fmla="*/ 2147483647 h 1254"/>
              <a:gd name="T22" fmla="*/ 2147483647 w 1902"/>
              <a:gd name="T23" fmla="*/ 2147483647 h 1254"/>
              <a:gd name="T24" fmla="*/ 2147483647 w 1902"/>
              <a:gd name="T25" fmla="*/ 2147483647 h 1254"/>
              <a:gd name="T26" fmla="*/ 2147483647 w 1902"/>
              <a:gd name="T27" fmla="*/ 2147483647 h 1254"/>
              <a:gd name="T28" fmla="*/ 2147483647 w 1902"/>
              <a:gd name="T29" fmla="*/ 2147483647 h 1254"/>
              <a:gd name="T30" fmla="*/ 2147483647 w 1902"/>
              <a:gd name="T31" fmla="*/ 2147483647 h 1254"/>
              <a:gd name="T32" fmla="*/ 2147483647 w 1902"/>
              <a:gd name="T33" fmla="*/ 2147483647 h 1254"/>
              <a:gd name="T34" fmla="*/ 2147483647 w 1902"/>
              <a:gd name="T35" fmla="*/ 2147483647 h 1254"/>
              <a:gd name="T36" fmla="*/ 2147483647 w 1902"/>
              <a:gd name="T37" fmla="*/ 2147483647 h 1254"/>
              <a:gd name="T38" fmla="*/ 0 w 1902"/>
              <a:gd name="T39" fmla="*/ 2147483647 h 1254"/>
              <a:gd name="T40" fmla="*/ 2147483647 w 1902"/>
              <a:gd name="T41" fmla="*/ 2147483647 h 1254"/>
              <a:gd name="T42" fmla="*/ 2147483647 w 1902"/>
              <a:gd name="T43" fmla="*/ 2147483647 h 1254"/>
              <a:gd name="T44" fmla="*/ 2147483647 w 1902"/>
              <a:gd name="T45" fmla="*/ 2147483647 h 1254"/>
              <a:gd name="T46" fmla="*/ 2147483647 w 1902"/>
              <a:gd name="T47" fmla="*/ 0 h 1254"/>
              <a:gd name="T48" fmla="*/ 2147483647 w 1902"/>
              <a:gd name="T49" fmla="*/ 2147483647 h 1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02"/>
              <a:gd name="T76" fmla="*/ 0 h 1254"/>
              <a:gd name="T77" fmla="*/ 1902 w 1902"/>
              <a:gd name="T78" fmla="*/ 1254 h 1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02" h="1254">
                <a:moveTo>
                  <a:pt x="762" y="318"/>
                </a:moveTo>
                <a:lnTo>
                  <a:pt x="864" y="54"/>
                </a:lnTo>
                <a:lnTo>
                  <a:pt x="924" y="426"/>
                </a:lnTo>
                <a:lnTo>
                  <a:pt x="1320" y="210"/>
                </a:lnTo>
                <a:lnTo>
                  <a:pt x="1278" y="372"/>
                </a:lnTo>
                <a:lnTo>
                  <a:pt x="1752" y="366"/>
                </a:lnTo>
                <a:lnTo>
                  <a:pt x="1548" y="474"/>
                </a:lnTo>
                <a:lnTo>
                  <a:pt x="1902" y="774"/>
                </a:lnTo>
                <a:lnTo>
                  <a:pt x="1512" y="768"/>
                </a:lnTo>
                <a:lnTo>
                  <a:pt x="1650" y="1158"/>
                </a:lnTo>
                <a:lnTo>
                  <a:pt x="1434" y="1020"/>
                </a:lnTo>
                <a:lnTo>
                  <a:pt x="1068" y="1254"/>
                </a:lnTo>
                <a:lnTo>
                  <a:pt x="1098" y="978"/>
                </a:lnTo>
                <a:lnTo>
                  <a:pt x="888" y="1218"/>
                </a:lnTo>
                <a:lnTo>
                  <a:pt x="672" y="996"/>
                </a:lnTo>
                <a:lnTo>
                  <a:pt x="444" y="1242"/>
                </a:lnTo>
                <a:lnTo>
                  <a:pt x="438" y="954"/>
                </a:lnTo>
                <a:lnTo>
                  <a:pt x="168" y="1110"/>
                </a:lnTo>
                <a:lnTo>
                  <a:pt x="342" y="822"/>
                </a:lnTo>
                <a:lnTo>
                  <a:pt x="0" y="588"/>
                </a:lnTo>
                <a:lnTo>
                  <a:pt x="426" y="546"/>
                </a:lnTo>
                <a:lnTo>
                  <a:pt x="354" y="138"/>
                </a:lnTo>
                <a:lnTo>
                  <a:pt x="540" y="306"/>
                </a:lnTo>
                <a:lnTo>
                  <a:pt x="612" y="0"/>
                </a:lnTo>
                <a:lnTo>
                  <a:pt x="762" y="318"/>
                </a:lnTo>
                <a:close/>
              </a:path>
            </a:pathLst>
          </a:custGeom>
          <a:solidFill>
            <a:srgbClr val="0099FF"/>
          </a:solidFill>
          <a:ln w="25400">
            <a:solidFill>
              <a:srgbClr val="FF99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52" name="Rectangle 4"/>
          <p:cNvSpPr>
            <a:spLocks noChangeArrowheads="1"/>
          </p:cNvSpPr>
          <p:nvPr/>
        </p:nvSpPr>
        <p:spPr bwMode="auto">
          <a:xfrm>
            <a:off x="5600700" y="4956175"/>
            <a:ext cx="2100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b="1">
                <a:solidFill>
                  <a:schemeClr val="bg1"/>
                </a:solidFill>
                <a:latin typeface="Verdana" panose="020B0604030504040204" pitchFamily="34" charset="0"/>
              </a:rPr>
              <a:t>Create new applications</a:t>
            </a:r>
          </a:p>
        </p:txBody>
      </p:sp>
      <p:grpSp>
        <p:nvGrpSpPr>
          <p:cNvPr id="53253" name="Group 5"/>
          <p:cNvGrpSpPr>
            <a:grpSpLocks/>
          </p:cNvGrpSpPr>
          <p:nvPr/>
        </p:nvGrpSpPr>
        <p:grpSpPr bwMode="auto">
          <a:xfrm>
            <a:off x="1370013" y="5586413"/>
            <a:ext cx="630237" cy="404812"/>
            <a:chOff x="1948" y="849"/>
            <a:chExt cx="612" cy="393"/>
          </a:xfrm>
        </p:grpSpPr>
        <p:sp>
          <p:nvSpPr>
            <p:cNvPr id="53293" name="Freeform 6"/>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94" name="Rectangle 7"/>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54" name="Group 8"/>
          <p:cNvGrpSpPr>
            <a:grpSpLocks/>
          </p:cNvGrpSpPr>
          <p:nvPr/>
        </p:nvGrpSpPr>
        <p:grpSpPr bwMode="auto">
          <a:xfrm>
            <a:off x="1731963" y="5662613"/>
            <a:ext cx="630237" cy="404812"/>
            <a:chOff x="1948" y="849"/>
            <a:chExt cx="612" cy="393"/>
          </a:xfrm>
        </p:grpSpPr>
        <p:sp>
          <p:nvSpPr>
            <p:cNvPr id="53291" name="Freeform 9"/>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92" name="Rectangle 10"/>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55" name="Group 11"/>
          <p:cNvGrpSpPr>
            <a:grpSpLocks/>
          </p:cNvGrpSpPr>
          <p:nvPr/>
        </p:nvGrpSpPr>
        <p:grpSpPr bwMode="auto">
          <a:xfrm>
            <a:off x="2065338" y="5586413"/>
            <a:ext cx="630237" cy="404812"/>
            <a:chOff x="1948" y="849"/>
            <a:chExt cx="612" cy="393"/>
          </a:xfrm>
        </p:grpSpPr>
        <p:sp>
          <p:nvSpPr>
            <p:cNvPr id="53289" name="Freeform 12"/>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90" name="Rectangle 13"/>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56" name="Group 14"/>
          <p:cNvGrpSpPr>
            <a:grpSpLocks/>
          </p:cNvGrpSpPr>
          <p:nvPr/>
        </p:nvGrpSpPr>
        <p:grpSpPr bwMode="auto">
          <a:xfrm>
            <a:off x="3551238" y="5510213"/>
            <a:ext cx="630237" cy="404812"/>
            <a:chOff x="1948" y="849"/>
            <a:chExt cx="612" cy="393"/>
          </a:xfrm>
        </p:grpSpPr>
        <p:sp>
          <p:nvSpPr>
            <p:cNvPr id="53287" name="Freeform 15"/>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88" name="Rectangle 16"/>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57" name="Group 17"/>
          <p:cNvGrpSpPr>
            <a:grpSpLocks/>
          </p:cNvGrpSpPr>
          <p:nvPr/>
        </p:nvGrpSpPr>
        <p:grpSpPr bwMode="auto">
          <a:xfrm>
            <a:off x="2789238" y="5614988"/>
            <a:ext cx="630237" cy="404812"/>
            <a:chOff x="1948" y="849"/>
            <a:chExt cx="612" cy="393"/>
          </a:xfrm>
        </p:grpSpPr>
        <p:sp>
          <p:nvSpPr>
            <p:cNvPr id="53285" name="Freeform 18"/>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86" name="Rectangle 19"/>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58" name="Group 20"/>
          <p:cNvGrpSpPr>
            <a:grpSpLocks/>
          </p:cNvGrpSpPr>
          <p:nvPr/>
        </p:nvGrpSpPr>
        <p:grpSpPr bwMode="auto">
          <a:xfrm>
            <a:off x="3132138" y="5529263"/>
            <a:ext cx="630237" cy="404812"/>
            <a:chOff x="1948" y="849"/>
            <a:chExt cx="612" cy="393"/>
          </a:xfrm>
        </p:grpSpPr>
        <p:sp>
          <p:nvSpPr>
            <p:cNvPr id="53283" name="Freeform 21"/>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84" name="Rectangle 22"/>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59" name="Group 23"/>
          <p:cNvGrpSpPr>
            <a:grpSpLocks/>
          </p:cNvGrpSpPr>
          <p:nvPr/>
        </p:nvGrpSpPr>
        <p:grpSpPr bwMode="auto">
          <a:xfrm>
            <a:off x="1817688" y="5272088"/>
            <a:ext cx="630237" cy="404812"/>
            <a:chOff x="1948" y="849"/>
            <a:chExt cx="612" cy="393"/>
          </a:xfrm>
        </p:grpSpPr>
        <p:sp>
          <p:nvSpPr>
            <p:cNvPr id="53281" name="Freeform 24"/>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82" name="Rectangle 25"/>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60" name="Group 26"/>
          <p:cNvGrpSpPr>
            <a:grpSpLocks/>
          </p:cNvGrpSpPr>
          <p:nvPr/>
        </p:nvGrpSpPr>
        <p:grpSpPr bwMode="auto">
          <a:xfrm>
            <a:off x="2360613" y="5367338"/>
            <a:ext cx="630237" cy="404812"/>
            <a:chOff x="1948" y="849"/>
            <a:chExt cx="612" cy="393"/>
          </a:xfrm>
        </p:grpSpPr>
        <p:sp>
          <p:nvSpPr>
            <p:cNvPr id="53279" name="Freeform 27"/>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80" name="Rectangle 28"/>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61" name="Group 29"/>
          <p:cNvGrpSpPr>
            <a:grpSpLocks/>
          </p:cNvGrpSpPr>
          <p:nvPr/>
        </p:nvGrpSpPr>
        <p:grpSpPr bwMode="auto">
          <a:xfrm>
            <a:off x="2351088" y="5062538"/>
            <a:ext cx="630237" cy="404812"/>
            <a:chOff x="1948" y="849"/>
            <a:chExt cx="612" cy="393"/>
          </a:xfrm>
        </p:grpSpPr>
        <p:sp>
          <p:nvSpPr>
            <p:cNvPr id="53277" name="Freeform 30"/>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78" name="Rectangle 31"/>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62" name="Group 32"/>
          <p:cNvGrpSpPr>
            <a:grpSpLocks/>
          </p:cNvGrpSpPr>
          <p:nvPr/>
        </p:nvGrpSpPr>
        <p:grpSpPr bwMode="auto">
          <a:xfrm>
            <a:off x="2760663" y="5253038"/>
            <a:ext cx="630237" cy="404812"/>
            <a:chOff x="1948" y="849"/>
            <a:chExt cx="612" cy="393"/>
          </a:xfrm>
        </p:grpSpPr>
        <p:sp>
          <p:nvSpPr>
            <p:cNvPr id="53275" name="Freeform 33"/>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76" name="Rectangle 34"/>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63" name="Group 35"/>
          <p:cNvGrpSpPr>
            <a:grpSpLocks/>
          </p:cNvGrpSpPr>
          <p:nvPr/>
        </p:nvGrpSpPr>
        <p:grpSpPr bwMode="auto">
          <a:xfrm>
            <a:off x="3008313" y="5053013"/>
            <a:ext cx="630237" cy="404812"/>
            <a:chOff x="1948" y="849"/>
            <a:chExt cx="612" cy="393"/>
          </a:xfrm>
        </p:grpSpPr>
        <p:sp>
          <p:nvSpPr>
            <p:cNvPr id="53273" name="Freeform 36"/>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74" name="Rectangle 37"/>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64" name="Group 38"/>
          <p:cNvGrpSpPr>
            <a:grpSpLocks/>
          </p:cNvGrpSpPr>
          <p:nvPr/>
        </p:nvGrpSpPr>
        <p:grpSpPr bwMode="auto">
          <a:xfrm>
            <a:off x="3179763" y="5338763"/>
            <a:ext cx="630237" cy="404812"/>
            <a:chOff x="1948" y="849"/>
            <a:chExt cx="612" cy="393"/>
          </a:xfrm>
        </p:grpSpPr>
        <p:sp>
          <p:nvSpPr>
            <p:cNvPr id="53271" name="Freeform 39"/>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72" name="Rectangle 40"/>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grpSp>
        <p:nvGrpSpPr>
          <p:cNvPr id="53265" name="Group 41"/>
          <p:cNvGrpSpPr>
            <a:grpSpLocks/>
          </p:cNvGrpSpPr>
          <p:nvPr/>
        </p:nvGrpSpPr>
        <p:grpSpPr bwMode="auto">
          <a:xfrm>
            <a:off x="2570163" y="4805363"/>
            <a:ext cx="630237" cy="404812"/>
            <a:chOff x="1948" y="849"/>
            <a:chExt cx="612" cy="393"/>
          </a:xfrm>
        </p:grpSpPr>
        <p:sp>
          <p:nvSpPr>
            <p:cNvPr id="53269" name="Freeform 42"/>
            <p:cNvSpPr>
              <a:spLocks/>
            </p:cNvSpPr>
            <p:nvPr/>
          </p:nvSpPr>
          <p:spPr bwMode="auto">
            <a:xfrm>
              <a:off x="1948" y="849"/>
              <a:ext cx="612" cy="393"/>
            </a:xfrm>
            <a:custGeom>
              <a:avLst/>
              <a:gdLst>
                <a:gd name="T0" fmla="*/ 0 w 1488"/>
                <a:gd name="T1" fmla="*/ 0 h 960"/>
                <a:gd name="T2" fmla="*/ 0 w 1488"/>
                <a:gd name="T3" fmla="*/ 0 h 960"/>
                <a:gd name="T4" fmla="*/ 0 w 1488"/>
                <a:gd name="T5" fmla="*/ 0 h 960"/>
                <a:gd name="T6" fmla="*/ 0 w 1488"/>
                <a:gd name="T7" fmla="*/ 0 h 960"/>
                <a:gd name="T8" fmla="*/ 0 w 1488"/>
                <a:gd name="T9" fmla="*/ 0 h 960"/>
                <a:gd name="T10" fmla="*/ 0 w 1488"/>
                <a:gd name="T11" fmla="*/ 0 h 960"/>
                <a:gd name="T12" fmla="*/ 0 w 1488"/>
                <a:gd name="T13" fmla="*/ 0 h 960"/>
                <a:gd name="T14" fmla="*/ 0 w 148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960"/>
                <a:gd name="T26" fmla="*/ 1488 w 148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960">
                  <a:moveTo>
                    <a:pt x="0" y="144"/>
                  </a:moveTo>
                  <a:lnTo>
                    <a:pt x="96" y="0"/>
                  </a:lnTo>
                  <a:lnTo>
                    <a:pt x="480" y="0"/>
                  </a:lnTo>
                  <a:lnTo>
                    <a:pt x="576" y="144"/>
                  </a:lnTo>
                  <a:lnTo>
                    <a:pt x="1488" y="144"/>
                  </a:lnTo>
                  <a:lnTo>
                    <a:pt x="1488" y="960"/>
                  </a:lnTo>
                  <a:lnTo>
                    <a:pt x="0" y="960"/>
                  </a:lnTo>
                  <a:lnTo>
                    <a:pt x="0" y="144"/>
                  </a:lnTo>
                  <a:close/>
                </a:path>
              </a:pathLst>
            </a:custGeom>
            <a:solidFill>
              <a:schemeClr val="bg1"/>
            </a:solidFill>
            <a:ln w="1905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70" name="Rectangle 43"/>
            <p:cNvSpPr>
              <a:spLocks noChangeArrowheads="1"/>
            </p:cNvSpPr>
            <p:nvPr/>
          </p:nvSpPr>
          <p:spPr bwMode="auto">
            <a:xfrm>
              <a:off x="1957" y="991"/>
              <a:ext cx="59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800" b="1">
                  <a:solidFill>
                    <a:srgbClr val="6699FF"/>
                  </a:solidFill>
                  <a:latin typeface="Verdana" panose="020B0604030504040204" pitchFamily="34" charset="0"/>
                </a:rPr>
                <a:t>Service</a:t>
              </a:r>
            </a:p>
          </p:txBody>
        </p:sp>
      </p:grpSp>
      <p:sp>
        <p:nvSpPr>
          <p:cNvPr id="53266" name="Freeform 44"/>
          <p:cNvSpPr>
            <a:spLocks/>
          </p:cNvSpPr>
          <p:nvPr/>
        </p:nvSpPr>
        <p:spPr bwMode="auto">
          <a:xfrm>
            <a:off x="1038225" y="4857750"/>
            <a:ext cx="3314700" cy="1190625"/>
          </a:xfrm>
          <a:custGeom>
            <a:avLst/>
            <a:gdLst>
              <a:gd name="T0" fmla="*/ 0 w 2088"/>
              <a:gd name="T1" fmla="*/ 2147483647 h 750"/>
              <a:gd name="T2" fmla="*/ 0 w 2088"/>
              <a:gd name="T3" fmla="*/ 2147483647 h 750"/>
              <a:gd name="T4" fmla="*/ 2147483647 w 2088"/>
              <a:gd name="T5" fmla="*/ 2147483647 h 750"/>
              <a:gd name="T6" fmla="*/ 2147483647 w 2088"/>
              <a:gd name="T7" fmla="*/ 0 h 750"/>
              <a:gd name="T8" fmla="*/ 0 60000 65536"/>
              <a:gd name="T9" fmla="*/ 0 60000 65536"/>
              <a:gd name="T10" fmla="*/ 0 60000 65536"/>
              <a:gd name="T11" fmla="*/ 0 60000 65536"/>
              <a:gd name="T12" fmla="*/ 0 w 2088"/>
              <a:gd name="T13" fmla="*/ 0 h 750"/>
              <a:gd name="T14" fmla="*/ 2088 w 2088"/>
              <a:gd name="T15" fmla="*/ 750 h 750"/>
            </a:gdLst>
            <a:ahLst/>
            <a:cxnLst>
              <a:cxn ang="T8">
                <a:pos x="T0" y="T1"/>
              </a:cxn>
              <a:cxn ang="T9">
                <a:pos x="T2" y="T3"/>
              </a:cxn>
              <a:cxn ang="T10">
                <a:pos x="T4" y="T5"/>
              </a:cxn>
              <a:cxn ang="T11">
                <a:pos x="T6" y="T7"/>
              </a:cxn>
            </a:cxnLst>
            <a:rect l="T12" t="T13" r="T14" b="T15"/>
            <a:pathLst>
              <a:path w="2088" h="750">
                <a:moveTo>
                  <a:pt x="0" y="12"/>
                </a:moveTo>
                <a:lnTo>
                  <a:pt x="0" y="750"/>
                </a:lnTo>
                <a:lnTo>
                  <a:pt x="2088" y="750"/>
                </a:lnTo>
                <a:lnTo>
                  <a:pt x="2088" y="0"/>
                </a:lnTo>
              </a:path>
            </a:pathLst>
          </a:custGeom>
          <a:noFill/>
          <a:ln w="889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67" name="AutoShape 45"/>
          <p:cNvSpPr>
            <a:spLocks noChangeArrowheads="1"/>
          </p:cNvSpPr>
          <p:nvPr/>
        </p:nvSpPr>
        <p:spPr bwMode="auto">
          <a:xfrm>
            <a:off x="2857500" y="2228850"/>
            <a:ext cx="4600575" cy="1600200"/>
          </a:xfrm>
          <a:prstGeom prst="curvedDownArrow">
            <a:avLst>
              <a:gd name="adj1" fmla="val 57500"/>
              <a:gd name="adj2" fmla="val 115000"/>
              <a:gd name="adj3" fmla="val 33333"/>
            </a:avLst>
          </a:prstGeom>
          <a:solidFill>
            <a:srgbClr val="00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3268" name="Rectangle 46"/>
          <p:cNvSpPr>
            <a:spLocks noChangeArrowheads="1"/>
          </p:cNvSpPr>
          <p:nvPr/>
        </p:nvSpPr>
        <p:spPr bwMode="auto">
          <a:xfrm>
            <a:off x="3519488" y="1812925"/>
            <a:ext cx="2576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fa-IR" sz="2000" b="1">
                <a:latin typeface="Verdana" panose="020B0604030504040204" pitchFamily="34" charset="0"/>
              </a:rPr>
              <a:t>Use / reuse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1981200" y="1676400"/>
            <a:ext cx="5181600" cy="2819400"/>
          </a:xfrm>
          <a:prstGeom prst="verticalScroll">
            <a:avLst>
              <a:gd name="adj" fmla="val 10296"/>
            </a:avLst>
          </a:prstGeom>
          <a:solidFill>
            <a:schemeClr val="hlink"/>
          </a:solidFill>
          <a:ln w="9525">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fa-IR" sz="3200" b="1">
                <a:solidFill>
                  <a:schemeClr val="bg1"/>
                </a:solidFill>
                <a:cs typeface="B Titr" panose="00000700000000000000" pitchFamily="2" charset="-78"/>
              </a:rPr>
              <a:t>وضعیت تجاری بازار</a:t>
            </a:r>
          </a:p>
          <a:p>
            <a:pPr rtl="1" eaLnBrk="1" hangingPunct="1"/>
            <a:endParaRPr lang="fa-IR" altLang="fa-IR" sz="3200" b="1">
              <a:solidFill>
                <a:schemeClr val="bg1"/>
              </a:solidFill>
              <a:cs typeface="B Titr" panose="00000700000000000000" pitchFamily="2" charset="-78"/>
            </a:endParaRPr>
          </a:p>
          <a:p>
            <a:pPr rtl="1" eaLnBrk="1" hangingPunct="1"/>
            <a:r>
              <a:rPr lang="fa-IR" altLang="fa-IR" sz="3200" b="1">
                <a:cs typeface="B Titr" panose="00000700000000000000" pitchFamily="2" charset="-78"/>
              </a:rPr>
              <a:t>معماری سرویس گرا</a:t>
            </a:r>
            <a:r>
              <a:rPr lang="ar-SA" altLang="fa-IR" sz="3200" b="1">
                <a:cs typeface="B Titr" panose="00000700000000000000" pitchFamily="2" charset="-78"/>
              </a:rPr>
              <a:t> </a:t>
            </a:r>
            <a:endParaRPr lang="fa-IR" altLang="fa-IR" sz="3200" b="1">
              <a:cs typeface="B Titr" panose="00000700000000000000"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8153400" cy="419100"/>
          </a:xfrm>
        </p:spPr>
        <p:txBody>
          <a:bodyPr/>
          <a:lstStyle/>
          <a:p>
            <a:pPr eaLnBrk="1" hangingPunct="1"/>
            <a:r>
              <a:rPr lang="fa-IR" altLang="fa-IR" smtClean="0"/>
              <a:t>ضرورت تجاری  </a:t>
            </a:r>
            <a:r>
              <a:rPr lang="en-US" altLang="fa-IR" smtClean="0"/>
              <a:t>SOA</a:t>
            </a:r>
          </a:p>
        </p:txBody>
      </p:sp>
      <p:grpSp>
        <p:nvGrpSpPr>
          <p:cNvPr id="2" name="Group 3"/>
          <p:cNvGrpSpPr>
            <a:grpSpLocks/>
          </p:cNvGrpSpPr>
          <p:nvPr/>
        </p:nvGrpSpPr>
        <p:grpSpPr bwMode="auto">
          <a:xfrm>
            <a:off x="609600" y="1331913"/>
            <a:ext cx="8175625" cy="4687887"/>
            <a:chOff x="384" y="1008"/>
            <a:chExt cx="5150" cy="2953"/>
          </a:xfrm>
        </p:grpSpPr>
        <p:sp>
          <p:nvSpPr>
            <p:cNvPr id="55300" name="Rectangle 4"/>
            <p:cNvSpPr>
              <a:spLocks noChangeArrowheads="1"/>
            </p:cNvSpPr>
            <p:nvPr/>
          </p:nvSpPr>
          <p:spPr bwMode="auto">
            <a:xfrm>
              <a:off x="398" y="1008"/>
              <a:ext cx="3784" cy="904"/>
            </a:xfrm>
            <a:prstGeom prst="rect">
              <a:avLst/>
            </a:prstGeom>
            <a:solidFill>
              <a:srgbClr val="C0C0C0"/>
            </a:solidFill>
            <a:ln w="28575" algn="ctr">
              <a:solidFill>
                <a:schemeClr val="tx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01" name="Text Box 5"/>
            <p:cNvSpPr txBox="1">
              <a:spLocks noChangeArrowheads="1"/>
            </p:cNvSpPr>
            <p:nvPr/>
          </p:nvSpPr>
          <p:spPr bwMode="auto">
            <a:xfrm>
              <a:off x="4214" y="1026"/>
              <a:ext cx="1320"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b="1">
                  <a:solidFill>
                    <a:srgbClr val="008080"/>
                  </a:solidFill>
                  <a:ea typeface="MS PGothic" panose="020B0600070205080204" pitchFamily="34" charset="-128"/>
                </a:rPr>
                <a:t>Enterprise-wide SOA up 200%</a:t>
              </a:r>
            </a:p>
            <a:p>
              <a:pPr algn="l" eaLnBrk="1" hangingPunct="1">
                <a:spcBef>
                  <a:spcPct val="50000"/>
                </a:spcBef>
              </a:pPr>
              <a:r>
                <a:rPr lang="en-US" altLang="fa-IR" b="1">
                  <a:solidFill>
                    <a:srgbClr val="008080"/>
                  </a:solidFill>
                  <a:ea typeface="MS PGothic" panose="020B0600070205080204" pitchFamily="34" charset="-128"/>
                </a:rPr>
                <a:t>Department-wide SOA up 300%،</a:t>
              </a:r>
            </a:p>
          </p:txBody>
        </p:sp>
        <p:sp>
          <p:nvSpPr>
            <p:cNvPr id="55302" name="Text Box 6"/>
            <p:cNvSpPr txBox="1">
              <a:spLocks noChangeArrowheads="1"/>
            </p:cNvSpPr>
            <p:nvPr/>
          </p:nvSpPr>
          <p:spPr bwMode="auto">
            <a:xfrm>
              <a:off x="519" y="3696"/>
              <a:ext cx="476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400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pPr>
              <a:r>
                <a:rPr lang="fa-IR" altLang="fa-IR" sz="2400" b="1" u="sng">
                  <a:solidFill>
                    <a:srgbClr val="CC6600"/>
                  </a:solidFill>
                  <a:cs typeface="B Titr" panose="00000700000000000000" pitchFamily="2" charset="-78"/>
                </a:rPr>
                <a:t>سئوال : شرکت شما برای معماری سرویس گرا چه برنامه ای دارد؟</a:t>
              </a:r>
              <a:endParaRPr lang="en-US" altLang="fa-IR" sz="2400" b="1" u="sng">
                <a:solidFill>
                  <a:srgbClr val="CC6600"/>
                </a:solidFill>
                <a:cs typeface="B Titr" panose="00000700000000000000" pitchFamily="2" charset="-78"/>
              </a:endParaRPr>
            </a:p>
          </p:txBody>
        </p:sp>
        <p:sp>
          <p:nvSpPr>
            <p:cNvPr id="55303" name="Rectangle 7"/>
            <p:cNvSpPr>
              <a:spLocks noChangeArrowheads="1"/>
            </p:cNvSpPr>
            <p:nvPr/>
          </p:nvSpPr>
          <p:spPr bwMode="auto">
            <a:xfrm>
              <a:off x="814" y="3328"/>
              <a:ext cx="61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0"/>
                </a:spcBef>
              </a:pPr>
              <a:r>
                <a:rPr lang="en-US" altLang="fa-IR" sz="1400" b="1">
                  <a:solidFill>
                    <a:srgbClr val="000000"/>
                  </a:solidFill>
                  <a:ea typeface="MS PGothic" panose="020B0600070205080204" pitchFamily="34" charset="-128"/>
                </a:rPr>
                <a:t>Don't Know</a:t>
              </a:r>
              <a:endParaRPr lang="en-US" altLang="fa-IR" i="1">
                <a:ea typeface="MS PGothic" panose="020B0600070205080204" pitchFamily="34" charset="-128"/>
              </a:endParaRPr>
            </a:p>
          </p:txBody>
        </p:sp>
        <p:sp>
          <p:nvSpPr>
            <p:cNvPr id="55304" name="Rectangle 8"/>
            <p:cNvSpPr>
              <a:spLocks noChangeArrowheads="1"/>
            </p:cNvSpPr>
            <p:nvPr/>
          </p:nvSpPr>
          <p:spPr bwMode="auto">
            <a:xfrm>
              <a:off x="384" y="2842"/>
              <a:ext cx="10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0"/>
                </a:spcBef>
              </a:pPr>
              <a:r>
                <a:rPr lang="en-US" altLang="fa-IR" sz="1400" b="1">
                  <a:solidFill>
                    <a:srgbClr val="000000"/>
                  </a:solidFill>
                  <a:ea typeface="MS PGothic" panose="020B0600070205080204" pitchFamily="34" charset="-128"/>
                </a:rPr>
                <a:t>Not Planning to Deploy</a:t>
              </a:r>
              <a:endParaRPr lang="en-US" altLang="fa-IR" i="1">
                <a:ea typeface="MS PGothic" panose="020B0600070205080204" pitchFamily="34" charset="-128"/>
              </a:endParaRPr>
            </a:p>
          </p:txBody>
        </p:sp>
        <p:sp>
          <p:nvSpPr>
            <p:cNvPr id="55305" name="Rectangle 9"/>
            <p:cNvSpPr>
              <a:spLocks noChangeArrowheads="1"/>
            </p:cNvSpPr>
            <p:nvPr/>
          </p:nvSpPr>
          <p:spPr bwMode="auto">
            <a:xfrm>
              <a:off x="866" y="2477"/>
              <a:ext cx="5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0"/>
                </a:spcBef>
              </a:pPr>
              <a:r>
                <a:rPr lang="en-US" altLang="fa-IR" sz="1400" b="1">
                  <a:solidFill>
                    <a:srgbClr val="000000"/>
                  </a:solidFill>
                  <a:ea typeface="MS PGothic" panose="020B0600070205080204" pitchFamily="34" charset="-128"/>
                </a:rPr>
                <a:t>Evaluation</a:t>
              </a:r>
              <a:endParaRPr lang="en-US" altLang="fa-IR" i="1">
                <a:ea typeface="MS PGothic" panose="020B0600070205080204" pitchFamily="34" charset="-128"/>
              </a:endParaRPr>
            </a:p>
          </p:txBody>
        </p:sp>
        <p:sp>
          <p:nvSpPr>
            <p:cNvPr id="55306" name="Rectangle 10"/>
            <p:cNvSpPr>
              <a:spLocks noChangeArrowheads="1"/>
            </p:cNvSpPr>
            <p:nvPr/>
          </p:nvSpPr>
          <p:spPr bwMode="auto">
            <a:xfrm>
              <a:off x="716" y="2044"/>
              <a:ext cx="71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0"/>
                </a:spcBef>
              </a:pPr>
              <a:r>
                <a:rPr lang="en-US" altLang="fa-IR" sz="1400" b="1">
                  <a:solidFill>
                    <a:srgbClr val="000000"/>
                  </a:solidFill>
                  <a:ea typeface="MS PGothic" panose="020B0600070205080204" pitchFamily="34" charset="-128"/>
                </a:rPr>
                <a:t>Pilot Projects</a:t>
              </a:r>
              <a:endParaRPr lang="en-US" altLang="fa-IR" i="1">
                <a:ea typeface="MS PGothic" panose="020B0600070205080204" pitchFamily="34" charset="-128"/>
              </a:endParaRPr>
            </a:p>
          </p:txBody>
        </p:sp>
        <p:sp>
          <p:nvSpPr>
            <p:cNvPr id="55307" name="Rectangle 11"/>
            <p:cNvSpPr>
              <a:spLocks noChangeArrowheads="1"/>
            </p:cNvSpPr>
            <p:nvPr/>
          </p:nvSpPr>
          <p:spPr bwMode="auto">
            <a:xfrm>
              <a:off x="424" y="1557"/>
              <a:ext cx="10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0"/>
                </a:spcBef>
              </a:pPr>
              <a:r>
                <a:rPr lang="en-US" altLang="fa-IR" sz="1400" b="1">
                  <a:solidFill>
                    <a:srgbClr val="000000"/>
                  </a:solidFill>
                  <a:ea typeface="MS PGothic" panose="020B0600070205080204" pitchFamily="34" charset="-128"/>
                </a:rPr>
                <a:t>Department-wide SOA</a:t>
              </a:r>
              <a:endParaRPr lang="en-US" altLang="fa-IR" i="1">
                <a:ea typeface="MS PGothic" panose="020B0600070205080204" pitchFamily="34" charset="-128"/>
              </a:endParaRPr>
            </a:p>
          </p:txBody>
        </p:sp>
        <p:sp>
          <p:nvSpPr>
            <p:cNvPr id="55308" name="Rectangle 12"/>
            <p:cNvSpPr>
              <a:spLocks noChangeArrowheads="1"/>
            </p:cNvSpPr>
            <p:nvPr/>
          </p:nvSpPr>
          <p:spPr bwMode="auto">
            <a:xfrm>
              <a:off x="482" y="1141"/>
              <a:ext cx="94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0"/>
                </a:spcBef>
              </a:pPr>
              <a:r>
                <a:rPr lang="en-US" altLang="fa-IR" sz="1400" b="1">
                  <a:solidFill>
                    <a:srgbClr val="000000"/>
                  </a:solidFill>
                  <a:ea typeface="MS PGothic" panose="020B0600070205080204" pitchFamily="34" charset="-128"/>
                </a:rPr>
                <a:t>Enterprise-wide SOA</a:t>
              </a:r>
              <a:endParaRPr lang="en-US" altLang="fa-IR" i="1">
                <a:ea typeface="MS PGothic" panose="020B0600070205080204" pitchFamily="34" charset="-128"/>
              </a:endParaRPr>
            </a:p>
          </p:txBody>
        </p:sp>
        <p:sp>
          <p:nvSpPr>
            <p:cNvPr id="55309" name="Line 13"/>
            <p:cNvSpPr>
              <a:spLocks noChangeShapeType="1"/>
            </p:cNvSpPr>
            <p:nvPr/>
          </p:nvSpPr>
          <p:spPr bwMode="auto">
            <a:xfrm flipV="1">
              <a:off x="1516" y="1052"/>
              <a:ext cx="0" cy="254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nchor="ctr">
              <a:spAutoFit/>
            </a:bodyPr>
            <a:lstStyle/>
            <a:p>
              <a:endParaRPr lang="fa-IR"/>
            </a:p>
          </p:txBody>
        </p:sp>
        <p:sp>
          <p:nvSpPr>
            <p:cNvPr id="55310" name="Rectangle 14"/>
            <p:cNvSpPr>
              <a:spLocks noChangeArrowheads="1"/>
            </p:cNvSpPr>
            <p:nvPr/>
          </p:nvSpPr>
          <p:spPr bwMode="auto">
            <a:xfrm>
              <a:off x="4866" y="2679"/>
              <a:ext cx="123" cy="123"/>
            </a:xfrm>
            <a:prstGeom prst="rect">
              <a:avLst/>
            </a:prstGeom>
            <a:gradFill rotWithShape="1">
              <a:gsLst>
                <a:gs pos="0">
                  <a:srgbClr val="86B6E6"/>
                </a:gs>
                <a:gs pos="100000">
                  <a:srgbClr val="99CC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11" name="Rectangle 15"/>
            <p:cNvSpPr>
              <a:spLocks noChangeArrowheads="1"/>
            </p:cNvSpPr>
            <p:nvPr/>
          </p:nvSpPr>
          <p:spPr bwMode="auto">
            <a:xfrm>
              <a:off x="4866" y="2521"/>
              <a:ext cx="123" cy="123"/>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12" name="Text Box 16"/>
            <p:cNvSpPr txBox="1">
              <a:spLocks noChangeArrowheads="1"/>
            </p:cNvSpPr>
            <p:nvPr/>
          </p:nvSpPr>
          <p:spPr bwMode="auto">
            <a:xfrm>
              <a:off x="4994" y="2647"/>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400" b="1">
                  <a:ea typeface="MS PGothic" panose="020B0600070205080204" pitchFamily="34" charset="-128"/>
                </a:rPr>
                <a:t>2005</a:t>
              </a:r>
            </a:p>
          </p:txBody>
        </p:sp>
        <p:sp>
          <p:nvSpPr>
            <p:cNvPr id="55313" name="Text Box 17"/>
            <p:cNvSpPr txBox="1">
              <a:spLocks noChangeArrowheads="1"/>
            </p:cNvSpPr>
            <p:nvPr/>
          </p:nvSpPr>
          <p:spPr bwMode="auto">
            <a:xfrm>
              <a:off x="4994" y="2495"/>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400" b="1">
                  <a:ea typeface="MS PGothic" panose="020B0600070205080204" pitchFamily="34" charset="-128"/>
                </a:rPr>
                <a:t>2006</a:t>
              </a:r>
            </a:p>
          </p:txBody>
        </p:sp>
        <p:sp>
          <p:nvSpPr>
            <p:cNvPr id="55314" name="Line 18"/>
            <p:cNvSpPr>
              <a:spLocks noChangeShapeType="1"/>
            </p:cNvSpPr>
            <p:nvPr/>
          </p:nvSpPr>
          <p:spPr bwMode="auto">
            <a:xfrm>
              <a:off x="4872" y="2843"/>
              <a:ext cx="440" cy="0"/>
            </a:xfrm>
            <a:prstGeom prst="line">
              <a:avLst/>
            </a:prstGeom>
            <a:noFill/>
            <a:ln w="28575" cap="rnd">
              <a:solidFill>
                <a:srgbClr val="7F7F7F"/>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fa-IR"/>
            </a:p>
          </p:txBody>
        </p:sp>
        <p:sp>
          <p:nvSpPr>
            <p:cNvPr id="55315" name="Rectangle 19"/>
            <p:cNvSpPr>
              <a:spLocks noChangeArrowheads="1"/>
            </p:cNvSpPr>
            <p:nvPr/>
          </p:nvSpPr>
          <p:spPr bwMode="auto">
            <a:xfrm>
              <a:off x="1518" y="3394"/>
              <a:ext cx="366" cy="157"/>
            </a:xfrm>
            <a:prstGeom prst="rect">
              <a:avLst/>
            </a:prstGeom>
            <a:solidFill>
              <a:srgbClr val="86B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16" name="Rectangle 20"/>
            <p:cNvSpPr>
              <a:spLocks noChangeArrowheads="1"/>
            </p:cNvSpPr>
            <p:nvPr/>
          </p:nvSpPr>
          <p:spPr bwMode="auto">
            <a:xfrm>
              <a:off x="1884" y="3394"/>
              <a:ext cx="185" cy="157"/>
            </a:xfrm>
            <a:prstGeom prst="rect">
              <a:avLst/>
            </a:prstGeom>
            <a:solidFill>
              <a:srgbClr val="87B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17" name="Rectangle 21"/>
            <p:cNvSpPr>
              <a:spLocks noChangeArrowheads="1"/>
            </p:cNvSpPr>
            <p:nvPr/>
          </p:nvSpPr>
          <p:spPr bwMode="auto">
            <a:xfrm>
              <a:off x="2069" y="3394"/>
              <a:ext cx="177" cy="157"/>
            </a:xfrm>
            <a:prstGeom prst="rect">
              <a:avLst/>
            </a:prstGeom>
            <a:solidFill>
              <a:srgbClr val="88B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18" name="Rectangle 22"/>
            <p:cNvSpPr>
              <a:spLocks noChangeArrowheads="1"/>
            </p:cNvSpPr>
            <p:nvPr/>
          </p:nvSpPr>
          <p:spPr bwMode="auto">
            <a:xfrm>
              <a:off x="2246" y="3394"/>
              <a:ext cx="154" cy="157"/>
            </a:xfrm>
            <a:prstGeom prst="rect">
              <a:avLst/>
            </a:prstGeom>
            <a:solidFill>
              <a:srgbClr val="8AB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19" name="Rectangle 23"/>
            <p:cNvSpPr>
              <a:spLocks noChangeArrowheads="1"/>
            </p:cNvSpPr>
            <p:nvPr/>
          </p:nvSpPr>
          <p:spPr bwMode="auto">
            <a:xfrm>
              <a:off x="2400" y="3394"/>
              <a:ext cx="84" cy="157"/>
            </a:xfrm>
            <a:prstGeom prst="rect">
              <a:avLst/>
            </a:prstGeom>
            <a:solidFill>
              <a:srgbClr val="8BB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0" name="Rectangle 24"/>
            <p:cNvSpPr>
              <a:spLocks noChangeArrowheads="1"/>
            </p:cNvSpPr>
            <p:nvPr/>
          </p:nvSpPr>
          <p:spPr bwMode="auto">
            <a:xfrm>
              <a:off x="2484" y="3394"/>
              <a:ext cx="146" cy="157"/>
            </a:xfrm>
            <a:prstGeom prst="rect">
              <a:avLst/>
            </a:prstGeom>
            <a:solidFill>
              <a:srgbClr val="8C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1" name="Rectangle 25"/>
            <p:cNvSpPr>
              <a:spLocks noChangeArrowheads="1"/>
            </p:cNvSpPr>
            <p:nvPr/>
          </p:nvSpPr>
          <p:spPr bwMode="auto">
            <a:xfrm>
              <a:off x="2630" y="3394"/>
              <a:ext cx="123" cy="157"/>
            </a:xfrm>
            <a:prstGeom prst="rect">
              <a:avLst/>
            </a:prstGeom>
            <a:solidFill>
              <a:srgbClr val="8E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2" name="Rectangle 26"/>
            <p:cNvSpPr>
              <a:spLocks noChangeArrowheads="1"/>
            </p:cNvSpPr>
            <p:nvPr/>
          </p:nvSpPr>
          <p:spPr bwMode="auto">
            <a:xfrm>
              <a:off x="2753" y="3394"/>
              <a:ext cx="93" cy="157"/>
            </a:xfrm>
            <a:prstGeom prst="rect">
              <a:avLst/>
            </a:prstGeom>
            <a:solidFill>
              <a:srgbClr val="8FC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3" name="Rectangle 27"/>
            <p:cNvSpPr>
              <a:spLocks noChangeArrowheads="1"/>
            </p:cNvSpPr>
            <p:nvPr/>
          </p:nvSpPr>
          <p:spPr bwMode="auto">
            <a:xfrm>
              <a:off x="2846" y="3394"/>
              <a:ext cx="92" cy="157"/>
            </a:xfrm>
            <a:prstGeom prst="rect">
              <a:avLst/>
            </a:prstGeom>
            <a:solidFill>
              <a:srgbClr val="90C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4" name="Rectangle 28"/>
            <p:cNvSpPr>
              <a:spLocks noChangeArrowheads="1"/>
            </p:cNvSpPr>
            <p:nvPr/>
          </p:nvSpPr>
          <p:spPr bwMode="auto">
            <a:xfrm>
              <a:off x="2938" y="3394"/>
              <a:ext cx="137" cy="157"/>
            </a:xfrm>
            <a:prstGeom prst="rect">
              <a:avLst/>
            </a:prstGeom>
            <a:solidFill>
              <a:srgbClr val="91C3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5" name="Rectangle 29"/>
            <p:cNvSpPr>
              <a:spLocks noChangeArrowheads="1"/>
            </p:cNvSpPr>
            <p:nvPr/>
          </p:nvSpPr>
          <p:spPr bwMode="auto">
            <a:xfrm>
              <a:off x="3075" y="3394"/>
              <a:ext cx="146" cy="157"/>
            </a:xfrm>
            <a:prstGeom prst="rect">
              <a:avLst/>
            </a:prstGeom>
            <a:solidFill>
              <a:srgbClr val="93C5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6" name="Rectangle 30"/>
            <p:cNvSpPr>
              <a:spLocks noChangeArrowheads="1"/>
            </p:cNvSpPr>
            <p:nvPr/>
          </p:nvSpPr>
          <p:spPr bwMode="auto">
            <a:xfrm>
              <a:off x="3221" y="3394"/>
              <a:ext cx="123" cy="157"/>
            </a:xfrm>
            <a:prstGeom prst="rect">
              <a:avLst/>
            </a:prstGeom>
            <a:solidFill>
              <a:srgbClr val="94C6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7" name="Rectangle 31"/>
            <p:cNvSpPr>
              <a:spLocks noChangeArrowheads="1"/>
            </p:cNvSpPr>
            <p:nvPr/>
          </p:nvSpPr>
          <p:spPr bwMode="auto">
            <a:xfrm>
              <a:off x="3344" y="3394"/>
              <a:ext cx="141" cy="157"/>
            </a:xfrm>
            <a:prstGeom prst="rect">
              <a:avLst/>
            </a:prstGeom>
            <a:solidFill>
              <a:srgbClr val="95C8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8" name="Rectangle 32"/>
            <p:cNvSpPr>
              <a:spLocks noChangeArrowheads="1"/>
            </p:cNvSpPr>
            <p:nvPr/>
          </p:nvSpPr>
          <p:spPr bwMode="auto">
            <a:xfrm>
              <a:off x="3485" y="3394"/>
              <a:ext cx="199" cy="157"/>
            </a:xfrm>
            <a:prstGeom prst="rect">
              <a:avLst/>
            </a:prstGeom>
            <a:solidFill>
              <a:srgbClr val="96C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29" name="Rectangle 33"/>
            <p:cNvSpPr>
              <a:spLocks noChangeArrowheads="1"/>
            </p:cNvSpPr>
            <p:nvPr/>
          </p:nvSpPr>
          <p:spPr bwMode="auto">
            <a:xfrm>
              <a:off x="3684" y="3394"/>
              <a:ext cx="260" cy="157"/>
            </a:xfrm>
            <a:prstGeom prst="rect">
              <a:avLst/>
            </a:prstGeom>
            <a:solidFill>
              <a:srgbClr val="98C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0" name="Rectangle 34"/>
            <p:cNvSpPr>
              <a:spLocks noChangeArrowheads="1"/>
            </p:cNvSpPr>
            <p:nvPr/>
          </p:nvSpPr>
          <p:spPr bwMode="auto">
            <a:xfrm>
              <a:off x="3944" y="3394"/>
              <a:ext cx="220" cy="15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1" name="Rectangle 35"/>
            <p:cNvSpPr>
              <a:spLocks noChangeArrowheads="1"/>
            </p:cNvSpPr>
            <p:nvPr/>
          </p:nvSpPr>
          <p:spPr bwMode="auto">
            <a:xfrm>
              <a:off x="1518" y="3394"/>
              <a:ext cx="264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2" name="Rectangle 36"/>
            <p:cNvSpPr>
              <a:spLocks noChangeArrowheads="1"/>
            </p:cNvSpPr>
            <p:nvPr/>
          </p:nvSpPr>
          <p:spPr bwMode="auto">
            <a:xfrm>
              <a:off x="1518" y="2965"/>
              <a:ext cx="243" cy="163"/>
            </a:xfrm>
            <a:prstGeom prst="rect">
              <a:avLst/>
            </a:prstGeom>
            <a:solidFill>
              <a:srgbClr val="86B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3" name="Rectangle 37"/>
            <p:cNvSpPr>
              <a:spLocks noChangeArrowheads="1"/>
            </p:cNvSpPr>
            <p:nvPr/>
          </p:nvSpPr>
          <p:spPr bwMode="auto">
            <a:xfrm>
              <a:off x="1761" y="2965"/>
              <a:ext cx="119" cy="163"/>
            </a:xfrm>
            <a:prstGeom prst="rect">
              <a:avLst/>
            </a:prstGeom>
            <a:solidFill>
              <a:srgbClr val="87B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4" name="Rectangle 38"/>
            <p:cNvSpPr>
              <a:spLocks noChangeArrowheads="1"/>
            </p:cNvSpPr>
            <p:nvPr/>
          </p:nvSpPr>
          <p:spPr bwMode="auto">
            <a:xfrm>
              <a:off x="1880" y="2965"/>
              <a:ext cx="119" cy="163"/>
            </a:xfrm>
            <a:prstGeom prst="rect">
              <a:avLst/>
            </a:prstGeom>
            <a:solidFill>
              <a:srgbClr val="88B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5" name="Rectangle 39"/>
            <p:cNvSpPr>
              <a:spLocks noChangeArrowheads="1"/>
            </p:cNvSpPr>
            <p:nvPr/>
          </p:nvSpPr>
          <p:spPr bwMode="auto">
            <a:xfrm>
              <a:off x="1999" y="2965"/>
              <a:ext cx="101" cy="163"/>
            </a:xfrm>
            <a:prstGeom prst="rect">
              <a:avLst/>
            </a:prstGeom>
            <a:solidFill>
              <a:srgbClr val="8AB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6" name="Rectangle 40"/>
            <p:cNvSpPr>
              <a:spLocks noChangeArrowheads="1"/>
            </p:cNvSpPr>
            <p:nvPr/>
          </p:nvSpPr>
          <p:spPr bwMode="auto">
            <a:xfrm>
              <a:off x="2100" y="2965"/>
              <a:ext cx="53" cy="163"/>
            </a:xfrm>
            <a:prstGeom prst="rect">
              <a:avLst/>
            </a:prstGeom>
            <a:solidFill>
              <a:srgbClr val="8BB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7" name="Rectangle 41"/>
            <p:cNvSpPr>
              <a:spLocks noChangeArrowheads="1"/>
            </p:cNvSpPr>
            <p:nvPr/>
          </p:nvSpPr>
          <p:spPr bwMode="auto">
            <a:xfrm>
              <a:off x="2153" y="2965"/>
              <a:ext cx="93" cy="163"/>
            </a:xfrm>
            <a:prstGeom prst="rect">
              <a:avLst/>
            </a:prstGeom>
            <a:solidFill>
              <a:srgbClr val="8C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8" name="Rectangle 42"/>
            <p:cNvSpPr>
              <a:spLocks noChangeArrowheads="1"/>
            </p:cNvSpPr>
            <p:nvPr/>
          </p:nvSpPr>
          <p:spPr bwMode="auto">
            <a:xfrm>
              <a:off x="2246" y="2965"/>
              <a:ext cx="84" cy="163"/>
            </a:xfrm>
            <a:prstGeom prst="rect">
              <a:avLst/>
            </a:prstGeom>
            <a:solidFill>
              <a:srgbClr val="8E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39" name="Rectangle 43"/>
            <p:cNvSpPr>
              <a:spLocks noChangeArrowheads="1"/>
            </p:cNvSpPr>
            <p:nvPr/>
          </p:nvSpPr>
          <p:spPr bwMode="auto">
            <a:xfrm>
              <a:off x="2330" y="2965"/>
              <a:ext cx="61" cy="163"/>
            </a:xfrm>
            <a:prstGeom prst="rect">
              <a:avLst/>
            </a:prstGeom>
            <a:solidFill>
              <a:srgbClr val="8FC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0" name="Rectangle 44"/>
            <p:cNvSpPr>
              <a:spLocks noChangeArrowheads="1"/>
            </p:cNvSpPr>
            <p:nvPr/>
          </p:nvSpPr>
          <p:spPr bwMode="auto">
            <a:xfrm>
              <a:off x="2391" y="2965"/>
              <a:ext cx="62" cy="163"/>
            </a:xfrm>
            <a:prstGeom prst="rect">
              <a:avLst/>
            </a:prstGeom>
            <a:solidFill>
              <a:srgbClr val="90C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1" name="Rectangle 45"/>
            <p:cNvSpPr>
              <a:spLocks noChangeArrowheads="1"/>
            </p:cNvSpPr>
            <p:nvPr/>
          </p:nvSpPr>
          <p:spPr bwMode="auto">
            <a:xfrm>
              <a:off x="2453" y="2965"/>
              <a:ext cx="88" cy="163"/>
            </a:xfrm>
            <a:prstGeom prst="rect">
              <a:avLst/>
            </a:prstGeom>
            <a:solidFill>
              <a:srgbClr val="91C3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2" name="Rectangle 46"/>
            <p:cNvSpPr>
              <a:spLocks noChangeArrowheads="1"/>
            </p:cNvSpPr>
            <p:nvPr/>
          </p:nvSpPr>
          <p:spPr bwMode="auto">
            <a:xfrm>
              <a:off x="2541" y="2965"/>
              <a:ext cx="93" cy="163"/>
            </a:xfrm>
            <a:prstGeom prst="rect">
              <a:avLst/>
            </a:prstGeom>
            <a:solidFill>
              <a:srgbClr val="93C5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3" name="Rectangle 47"/>
            <p:cNvSpPr>
              <a:spLocks noChangeArrowheads="1"/>
            </p:cNvSpPr>
            <p:nvPr/>
          </p:nvSpPr>
          <p:spPr bwMode="auto">
            <a:xfrm>
              <a:off x="2634" y="2965"/>
              <a:ext cx="84" cy="163"/>
            </a:xfrm>
            <a:prstGeom prst="rect">
              <a:avLst/>
            </a:prstGeom>
            <a:solidFill>
              <a:srgbClr val="94C6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4" name="Rectangle 48"/>
            <p:cNvSpPr>
              <a:spLocks noChangeArrowheads="1"/>
            </p:cNvSpPr>
            <p:nvPr/>
          </p:nvSpPr>
          <p:spPr bwMode="auto">
            <a:xfrm>
              <a:off x="2718" y="2965"/>
              <a:ext cx="92" cy="163"/>
            </a:xfrm>
            <a:prstGeom prst="rect">
              <a:avLst/>
            </a:prstGeom>
            <a:solidFill>
              <a:srgbClr val="95C8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5" name="Rectangle 49"/>
            <p:cNvSpPr>
              <a:spLocks noChangeArrowheads="1"/>
            </p:cNvSpPr>
            <p:nvPr/>
          </p:nvSpPr>
          <p:spPr bwMode="auto">
            <a:xfrm>
              <a:off x="2810" y="2965"/>
              <a:ext cx="128" cy="163"/>
            </a:xfrm>
            <a:prstGeom prst="rect">
              <a:avLst/>
            </a:prstGeom>
            <a:solidFill>
              <a:srgbClr val="96C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6" name="Rectangle 50"/>
            <p:cNvSpPr>
              <a:spLocks noChangeArrowheads="1"/>
            </p:cNvSpPr>
            <p:nvPr/>
          </p:nvSpPr>
          <p:spPr bwMode="auto">
            <a:xfrm>
              <a:off x="2938" y="2965"/>
              <a:ext cx="172" cy="163"/>
            </a:xfrm>
            <a:prstGeom prst="rect">
              <a:avLst/>
            </a:prstGeom>
            <a:solidFill>
              <a:srgbClr val="98C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7" name="Rectangle 51"/>
            <p:cNvSpPr>
              <a:spLocks noChangeArrowheads="1"/>
            </p:cNvSpPr>
            <p:nvPr/>
          </p:nvSpPr>
          <p:spPr bwMode="auto">
            <a:xfrm>
              <a:off x="3110" y="2965"/>
              <a:ext cx="146" cy="1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8" name="Rectangle 52"/>
            <p:cNvSpPr>
              <a:spLocks noChangeArrowheads="1"/>
            </p:cNvSpPr>
            <p:nvPr/>
          </p:nvSpPr>
          <p:spPr bwMode="auto">
            <a:xfrm>
              <a:off x="1518" y="2965"/>
              <a:ext cx="17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49" name="Rectangle 53"/>
            <p:cNvSpPr>
              <a:spLocks noChangeArrowheads="1"/>
            </p:cNvSpPr>
            <p:nvPr/>
          </p:nvSpPr>
          <p:spPr bwMode="auto">
            <a:xfrm>
              <a:off x="1518" y="2542"/>
              <a:ext cx="229" cy="157"/>
            </a:xfrm>
            <a:prstGeom prst="rect">
              <a:avLst/>
            </a:prstGeom>
            <a:solidFill>
              <a:srgbClr val="86B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0" name="Rectangle 54"/>
            <p:cNvSpPr>
              <a:spLocks noChangeArrowheads="1"/>
            </p:cNvSpPr>
            <p:nvPr/>
          </p:nvSpPr>
          <p:spPr bwMode="auto">
            <a:xfrm>
              <a:off x="1747" y="2542"/>
              <a:ext cx="115" cy="157"/>
            </a:xfrm>
            <a:prstGeom prst="rect">
              <a:avLst/>
            </a:prstGeom>
            <a:solidFill>
              <a:srgbClr val="87B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1" name="Rectangle 55"/>
            <p:cNvSpPr>
              <a:spLocks noChangeArrowheads="1"/>
            </p:cNvSpPr>
            <p:nvPr/>
          </p:nvSpPr>
          <p:spPr bwMode="auto">
            <a:xfrm>
              <a:off x="1862" y="2542"/>
              <a:ext cx="110" cy="157"/>
            </a:xfrm>
            <a:prstGeom prst="rect">
              <a:avLst/>
            </a:prstGeom>
            <a:solidFill>
              <a:srgbClr val="88B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2" name="Rectangle 56"/>
            <p:cNvSpPr>
              <a:spLocks noChangeArrowheads="1"/>
            </p:cNvSpPr>
            <p:nvPr/>
          </p:nvSpPr>
          <p:spPr bwMode="auto">
            <a:xfrm>
              <a:off x="1972" y="2542"/>
              <a:ext cx="97" cy="157"/>
            </a:xfrm>
            <a:prstGeom prst="rect">
              <a:avLst/>
            </a:prstGeom>
            <a:solidFill>
              <a:srgbClr val="8AB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3" name="Rectangle 57"/>
            <p:cNvSpPr>
              <a:spLocks noChangeArrowheads="1"/>
            </p:cNvSpPr>
            <p:nvPr/>
          </p:nvSpPr>
          <p:spPr bwMode="auto">
            <a:xfrm>
              <a:off x="2069" y="2542"/>
              <a:ext cx="53" cy="157"/>
            </a:xfrm>
            <a:prstGeom prst="rect">
              <a:avLst/>
            </a:prstGeom>
            <a:solidFill>
              <a:srgbClr val="8BB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4" name="Rectangle 58"/>
            <p:cNvSpPr>
              <a:spLocks noChangeArrowheads="1"/>
            </p:cNvSpPr>
            <p:nvPr/>
          </p:nvSpPr>
          <p:spPr bwMode="auto">
            <a:xfrm>
              <a:off x="2122" y="2542"/>
              <a:ext cx="89" cy="157"/>
            </a:xfrm>
            <a:prstGeom prst="rect">
              <a:avLst/>
            </a:prstGeom>
            <a:solidFill>
              <a:srgbClr val="8C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5" name="Rectangle 59"/>
            <p:cNvSpPr>
              <a:spLocks noChangeArrowheads="1"/>
            </p:cNvSpPr>
            <p:nvPr/>
          </p:nvSpPr>
          <p:spPr bwMode="auto">
            <a:xfrm>
              <a:off x="2211" y="2542"/>
              <a:ext cx="79" cy="157"/>
            </a:xfrm>
            <a:prstGeom prst="rect">
              <a:avLst/>
            </a:prstGeom>
            <a:solidFill>
              <a:srgbClr val="8E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6" name="Rectangle 60"/>
            <p:cNvSpPr>
              <a:spLocks noChangeArrowheads="1"/>
            </p:cNvSpPr>
            <p:nvPr/>
          </p:nvSpPr>
          <p:spPr bwMode="auto">
            <a:xfrm>
              <a:off x="2290" y="2542"/>
              <a:ext cx="57" cy="157"/>
            </a:xfrm>
            <a:prstGeom prst="rect">
              <a:avLst/>
            </a:prstGeom>
            <a:solidFill>
              <a:srgbClr val="8FC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7" name="Rectangle 61"/>
            <p:cNvSpPr>
              <a:spLocks noChangeArrowheads="1"/>
            </p:cNvSpPr>
            <p:nvPr/>
          </p:nvSpPr>
          <p:spPr bwMode="auto">
            <a:xfrm>
              <a:off x="2347" y="2542"/>
              <a:ext cx="58" cy="157"/>
            </a:xfrm>
            <a:prstGeom prst="rect">
              <a:avLst/>
            </a:prstGeom>
            <a:solidFill>
              <a:srgbClr val="90C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8" name="Rectangle 62"/>
            <p:cNvSpPr>
              <a:spLocks noChangeArrowheads="1"/>
            </p:cNvSpPr>
            <p:nvPr/>
          </p:nvSpPr>
          <p:spPr bwMode="auto">
            <a:xfrm>
              <a:off x="2405" y="2542"/>
              <a:ext cx="83" cy="157"/>
            </a:xfrm>
            <a:prstGeom prst="rect">
              <a:avLst/>
            </a:prstGeom>
            <a:solidFill>
              <a:srgbClr val="91C3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59" name="Rectangle 63"/>
            <p:cNvSpPr>
              <a:spLocks noChangeArrowheads="1"/>
            </p:cNvSpPr>
            <p:nvPr/>
          </p:nvSpPr>
          <p:spPr bwMode="auto">
            <a:xfrm>
              <a:off x="2488" y="2542"/>
              <a:ext cx="93" cy="157"/>
            </a:xfrm>
            <a:prstGeom prst="rect">
              <a:avLst/>
            </a:prstGeom>
            <a:solidFill>
              <a:srgbClr val="93C5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0" name="Rectangle 64"/>
            <p:cNvSpPr>
              <a:spLocks noChangeArrowheads="1"/>
            </p:cNvSpPr>
            <p:nvPr/>
          </p:nvSpPr>
          <p:spPr bwMode="auto">
            <a:xfrm>
              <a:off x="2581" y="2542"/>
              <a:ext cx="79" cy="157"/>
            </a:xfrm>
            <a:prstGeom prst="rect">
              <a:avLst/>
            </a:prstGeom>
            <a:solidFill>
              <a:srgbClr val="94C6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1" name="Rectangle 65"/>
            <p:cNvSpPr>
              <a:spLocks noChangeArrowheads="1"/>
            </p:cNvSpPr>
            <p:nvPr/>
          </p:nvSpPr>
          <p:spPr bwMode="auto">
            <a:xfrm>
              <a:off x="2660" y="2542"/>
              <a:ext cx="89" cy="157"/>
            </a:xfrm>
            <a:prstGeom prst="rect">
              <a:avLst/>
            </a:prstGeom>
            <a:solidFill>
              <a:srgbClr val="95C8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2" name="Rectangle 66"/>
            <p:cNvSpPr>
              <a:spLocks noChangeArrowheads="1"/>
            </p:cNvSpPr>
            <p:nvPr/>
          </p:nvSpPr>
          <p:spPr bwMode="auto">
            <a:xfrm>
              <a:off x="2749" y="2542"/>
              <a:ext cx="123" cy="157"/>
            </a:xfrm>
            <a:prstGeom prst="rect">
              <a:avLst/>
            </a:prstGeom>
            <a:solidFill>
              <a:srgbClr val="96C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3" name="Rectangle 67"/>
            <p:cNvSpPr>
              <a:spLocks noChangeArrowheads="1"/>
            </p:cNvSpPr>
            <p:nvPr/>
          </p:nvSpPr>
          <p:spPr bwMode="auto">
            <a:xfrm>
              <a:off x="2872" y="2542"/>
              <a:ext cx="163" cy="157"/>
            </a:xfrm>
            <a:prstGeom prst="rect">
              <a:avLst/>
            </a:prstGeom>
            <a:solidFill>
              <a:srgbClr val="98C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4" name="Rectangle 68"/>
            <p:cNvSpPr>
              <a:spLocks noChangeArrowheads="1"/>
            </p:cNvSpPr>
            <p:nvPr/>
          </p:nvSpPr>
          <p:spPr bwMode="auto">
            <a:xfrm>
              <a:off x="3035" y="2542"/>
              <a:ext cx="137" cy="15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5" name="Rectangle 69"/>
            <p:cNvSpPr>
              <a:spLocks noChangeArrowheads="1"/>
            </p:cNvSpPr>
            <p:nvPr/>
          </p:nvSpPr>
          <p:spPr bwMode="auto">
            <a:xfrm>
              <a:off x="1518" y="2542"/>
              <a:ext cx="165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6" name="Rectangle 70"/>
            <p:cNvSpPr>
              <a:spLocks noChangeArrowheads="1"/>
            </p:cNvSpPr>
            <p:nvPr/>
          </p:nvSpPr>
          <p:spPr bwMode="auto">
            <a:xfrm>
              <a:off x="1518" y="2118"/>
              <a:ext cx="141" cy="158"/>
            </a:xfrm>
            <a:prstGeom prst="rect">
              <a:avLst/>
            </a:prstGeom>
            <a:solidFill>
              <a:srgbClr val="86B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7" name="Rectangle 71"/>
            <p:cNvSpPr>
              <a:spLocks noChangeArrowheads="1"/>
            </p:cNvSpPr>
            <p:nvPr/>
          </p:nvSpPr>
          <p:spPr bwMode="auto">
            <a:xfrm>
              <a:off x="1659" y="2118"/>
              <a:ext cx="84" cy="158"/>
            </a:xfrm>
            <a:prstGeom prst="rect">
              <a:avLst/>
            </a:prstGeom>
            <a:solidFill>
              <a:srgbClr val="87B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8" name="Rectangle 72"/>
            <p:cNvSpPr>
              <a:spLocks noChangeArrowheads="1"/>
            </p:cNvSpPr>
            <p:nvPr/>
          </p:nvSpPr>
          <p:spPr bwMode="auto">
            <a:xfrm>
              <a:off x="1743" y="2118"/>
              <a:ext cx="71" cy="158"/>
            </a:xfrm>
            <a:prstGeom prst="rect">
              <a:avLst/>
            </a:prstGeom>
            <a:solidFill>
              <a:srgbClr val="88B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69" name="Rectangle 73"/>
            <p:cNvSpPr>
              <a:spLocks noChangeArrowheads="1"/>
            </p:cNvSpPr>
            <p:nvPr/>
          </p:nvSpPr>
          <p:spPr bwMode="auto">
            <a:xfrm>
              <a:off x="1814" y="2118"/>
              <a:ext cx="66" cy="158"/>
            </a:xfrm>
            <a:prstGeom prst="rect">
              <a:avLst/>
            </a:prstGeom>
            <a:solidFill>
              <a:srgbClr val="8AB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0" name="Rectangle 74"/>
            <p:cNvSpPr>
              <a:spLocks noChangeArrowheads="1"/>
            </p:cNvSpPr>
            <p:nvPr/>
          </p:nvSpPr>
          <p:spPr bwMode="auto">
            <a:xfrm>
              <a:off x="1880" y="2118"/>
              <a:ext cx="48" cy="158"/>
            </a:xfrm>
            <a:prstGeom prst="rect">
              <a:avLst/>
            </a:prstGeom>
            <a:solidFill>
              <a:srgbClr val="8BBC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1" name="Rectangle 75"/>
            <p:cNvSpPr>
              <a:spLocks noChangeArrowheads="1"/>
            </p:cNvSpPr>
            <p:nvPr/>
          </p:nvSpPr>
          <p:spPr bwMode="auto">
            <a:xfrm>
              <a:off x="1928" y="2118"/>
              <a:ext cx="36" cy="158"/>
            </a:xfrm>
            <a:prstGeom prst="rect">
              <a:avLst/>
            </a:prstGeom>
            <a:solidFill>
              <a:srgbClr val="8D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2" name="Rectangle 76"/>
            <p:cNvSpPr>
              <a:spLocks noChangeArrowheads="1"/>
            </p:cNvSpPr>
            <p:nvPr/>
          </p:nvSpPr>
          <p:spPr bwMode="auto">
            <a:xfrm>
              <a:off x="1964" y="2118"/>
              <a:ext cx="48" cy="158"/>
            </a:xfrm>
            <a:prstGeom prst="rect">
              <a:avLst/>
            </a:prstGeom>
            <a:solidFill>
              <a:srgbClr val="8E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3" name="Rectangle 77"/>
            <p:cNvSpPr>
              <a:spLocks noChangeArrowheads="1"/>
            </p:cNvSpPr>
            <p:nvPr/>
          </p:nvSpPr>
          <p:spPr bwMode="auto">
            <a:xfrm>
              <a:off x="2012" y="2118"/>
              <a:ext cx="53" cy="158"/>
            </a:xfrm>
            <a:prstGeom prst="rect">
              <a:avLst/>
            </a:prstGeom>
            <a:solidFill>
              <a:srgbClr val="8FC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4" name="Rectangle 78"/>
            <p:cNvSpPr>
              <a:spLocks noChangeArrowheads="1"/>
            </p:cNvSpPr>
            <p:nvPr/>
          </p:nvSpPr>
          <p:spPr bwMode="auto">
            <a:xfrm>
              <a:off x="2065" y="2118"/>
              <a:ext cx="49" cy="158"/>
            </a:xfrm>
            <a:prstGeom prst="rect">
              <a:avLst/>
            </a:prstGeom>
            <a:solidFill>
              <a:srgbClr val="90C2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5" name="Rectangle 79"/>
            <p:cNvSpPr>
              <a:spLocks noChangeArrowheads="1"/>
            </p:cNvSpPr>
            <p:nvPr/>
          </p:nvSpPr>
          <p:spPr bwMode="auto">
            <a:xfrm>
              <a:off x="2114" y="2118"/>
              <a:ext cx="35" cy="158"/>
            </a:xfrm>
            <a:prstGeom prst="rect">
              <a:avLst/>
            </a:prstGeom>
            <a:solidFill>
              <a:srgbClr val="92C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6" name="Rectangle 80"/>
            <p:cNvSpPr>
              <a:spLocks noChangeArrowheads="1"/>
            </p:cNvSpPr>
            <p:nvPr/>
          </p:nvSpPr>
          <p:spPr bwMode="auto">
            <a:xfrm>
              <a:off x="2149" y="2118"/>
              <a:ext cx="66" cy="158"/>
            </a:xfrm>
            <a:prstGeom prst="rect">
              <a:avLst/>
            </a:prstGeom>
            <a:solidFill>
              <a:srgbClr val="93C5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7" name="Rectangle 81"/>
            <p:cNvSpPr>
              <a:spLocks noChangeArrowheads="1"/>
            </p:cNvSpPr>
            <p:nvPr/>
          </p:nvSpPr>
          <p:spPr bwMode="auto">
            <a:xfrm>
              <a:off x="2215" y="2118"/>
              <a:ext cx="66" cy="158"/>
            </a:xfrm>
            <a:prstGeom prst="rect">
              <a:avLst/>
            </a:prstGeom>
            <a:solidFill>
              <a:srgbClr val="94C7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8" name="Rectangle 82"/>
            <p:cNvSpPr>
              <a:spLocks noChangeArrowheads="1"/>
            </p:cNvSpPr>
            <p:nvPr/>
          </p:nvSpPr>
          <p:spPr bwMode="auto">
            <a:xfrm>
              <a:off x="2281" y="2118"/>
              <a:ext cx="71" cy="158"/>
            </a:xfrm>
            <a:prstGeom prst="rect">
              <a:avLst/>
            </a:prstGeom>
            <a:solidFill>
              <a:srgbClr val="96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79" name="Rectangle 83"/>
            <p:cNvSpPr>
              <a:spLocks noChangeArrowheads="1"/>
            </p:cNvSpPr>
            <p:nvPr/>
          </p:nvSpPr>
          <p:spPr bwMode="auto">
            <a:xfrm>
              <a:off x="2352" y="2118"/>
              <a:ext cx="66" cy="158"/>
            </a:xfrm>
            <a:prstGeom prst="rect">
              <a:avLst/>
            </a:prstGeom>
            <a:solidFill>
              <a:srgbClr val="97CA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0" name="Rectangle 84"/>
            <p:cNvSpPr>
              <a:spLocks noChangeArrowheads="1"/>
            </p:cNvSpPr>
            <p:nvPr/>
          </p:nvSpPr>
          <p:spPr bwMode="auto">
            <a:xfrm>
              <a:off x="2418" y="2118"/>
              <a:ext cx="176" cy="15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1" name="Rectangle 85"/>
            <p:cNvSpPr>
              <a:spLocks noChangeArrowheads="1"/>
            </p:cNvSpPr>
            <p:nvPr/>
          </p:nvSpPr>
          <p:spPr bwMode="auto">
            <a:xfrm>
              <a:off x="1518" y="2118"/>
              <a:ext cx="107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2" name="Rectangle 86"/>
            <p:cNvSpPr>
              <a:spLocks noChangeArrowheads="1"/>
            </p:cNvSpPr>
            <p:nvPr/>
          </p:nvSpPr>
          <p:spPr bwMode="auto">
            <a:xfrm>
              <a:off x="1518" y="1690"/>
              <a:ext cx="22" cy="162"/>
            </a:xfrm>
            <a:prstGeom prst="rect">
              <a:avLst/>
            </a:prstGeom>
            <a:solidFill>
              <a:srgbClr val="86B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3" name="Rectangle 87"/>
            <p:cNvSpPr>
              <a:spLocks noChangeArrowheads="1"/>
            </p:cNvSpPr>
            <p:nvPr/>
          </p:nvSpPr>
          <p:spPr bwMode="auto">
            <a:xfrm>
              <a:off x="1540" y="1690"/>
              <a:ext cx="5" cy="162"/>
            </a:xfrm>
            <a:prstGeom prst="rect">
              <a:avLst/>
            </a:prstGeom>
            <a:solidFill>
              <a:srgbClr val="86B6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4" name="Rectangle 88"/>
            <p:cNvSpPr>
              <a:spLocks noChangeArrowheads="1"/>
            </p:cNvSpPr>
            <p:nvPr/>
          </p:nvSpPr>
          <p:spPr bwMode="auto">
            <a:xfrm>
              <a:off x="1545" y="1690"/>
              <a:ext cx="17" cy="162"/>
            </a:xfrm>
            <a:prstGeom prst="rect">
              <a:avLst/>
            </a:prstGeom>
            <a:solidFill>
              <a:srgbClr val="87B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5" name="Rectangle 89"/>
            <p:cNvSpPr>
              <a:spLocks noChangeArrowheads="1"/>
            </p:cNvSpPr>
            <p:nvPr/>
          </p:nvSpPr>
          <p:spPr bwMode="auto">
            <a:xfrm>
              <a:off x="1562" y="1690"/>
              <a:ext cx="9" cy="162"/>
            </a:xfrm>
            <a:prstGeom prst="rect">
              <a:avLst/>
            </a:prstGeom>
            <a:solidFill>
              <a:srgbClr val="87B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6" name="Rectangle 90"/>
            <p:cNvSpPr>
              <a:spLocks noChangeArrowheads="1"/>
            </p:cNvSpPr>
            <p:nvPr/>
          </p:nvSpPr>
          <p:spPr bwMode="auto">
            <a:xfrm>
              <a:off x="1571" y="1690"/>
              <a:ext cx="13" cy="162"/>
            </a:xfrm>
            <a:prstGeom prst="rect">
              <a:avLst/>
            </a:prstGeom>
            <a:solidFill>
              <a:srgbClr val="88B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7" name="Rectangle 91"/>
            <p:cNvSpPr>
              <a:spLocks noChangeArrowheads="1"/>
            </p:cNvSpPr>
            <p:nvPr/>
          </p:nvSpPr>
          <p:spPr bwMode="auto">
            <a:xfrm>
              <a:off x="1584" y="1690"/>
              <a:ext cx="5" cy="162"/>
            </a:xfrm>
            <a:prstGeom prst="rect">
              <a:avLst/>
            </a:prstGeom>
            <a:solidFill>
              <a:srgbClr val="88B8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8" name="Rectangle 92"/>
            <p:cNvSpPr>
              <a:spLocks noChangeArrowheads="1"/>
            </p:cNvSpPr>
            <p:nvPr/>
          </p:nvSpPr>
          <p:spPr bwMode="auto">
            <a:xfrm>
              <a:off x="1589" y="1690"/>
              <a:ext cx="4" cy="162"/>
            </a:xfrm>
            <a:prstGeom prst="rect">
              <a:avLst/>
            </a:prstGeom>
            <a:solidFill>
              <a:srgbClr val="88B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89" name="Rectangle 93"/>
            <p:cNvSpPr>
              <a:spLocks noChangeArrowheads="1"/>
            </p:cNvSpPr>
            <p:nvPr/>
          </p:nvSpPr>
          <p:spPr bwMode="auto">
            <a:xfrm>
              <a:off x="1593" y="1690"/>
              <a:ext cx="4" cy="162"/>
            </a:xfrm>
            <a:prstGeom prst="rect">
              <a:avLst/>
            </a:prstGeom>
            <a:solidFill>
              <a:srgbClr val="89B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0" name="Rectangle 94"/>
            <p:cNvSpPr>
              <a:spLocks noChangeArrowheads="1"/>
            </p:cNvSpPr>
            <p:nvPr/>
          </p:nvSpPr>
          <p:spPr bwMode="auto">
            <a:xfrm>
              <a:off x="1597" y="1690"/>
              <a:ext cx="5" cy="162"/>
            </a:xfrm>
            <a:prstGeom prst="rect">
              <a:avLst/>
            </a:prstGeom>
            <a:solidFill>
              <a:srgbClr val="89B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1" name="Rectangle 95"/>
            <p:cNvSpPr>
              <a:spLocks noChangeArrowheads="1"/>
            </p:cNvSpPr>
            <p:nvPr/>
          </p:nvSpPr>
          <p:spPr bwMode="auto">
            <a:xfrm>
              <a:off x="1602" y="1690"/>
              <a:ext cx="9" cy="162"/>
            </a:xfrm>
            <a:prstGeom prst="rect">
              <a:avLst/>
            </a:prstGeom>
            <a:solidFill>
              <a:srgbClr val="89B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2" name="Rectangle 96"/>
            <p:cNvSpPr>
              <a:spLocks noChangeArrowheads="1"/>
            </p:cNvSpPr>
            <p:nvPr/>
          </p:nvSpPr>
          <p:spPr bwMode="auto">
            <a:xfrm>
              <a:off x="1611" y="1690"/>
              <a:ext cx="9" cy="162"/>
            </a:xfrm>
            <a:prstGeom prst="rect">
              <a:avLst/>
            </a:prstGeom>
            <a:solidFill>
              <a:srgbClr val="8AB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3" name="Rectangle 97"/>
            <p:cNvSpPr>
              <a:spLocks noChangeArrowheads="1"/>
            </p:cNvSpPr>
            <p:nvPr/>
          </p:nvSpPr>
          <p:spPr bwMode="auto">
            <a:xfrm>
              <a:off x="1620" y="1690"/>
              <a:ext cx="4" cy="162"/>
            </a:xfrm>
            <a:prstGeom prst="rect">
              <a:avLst/>
            </a:prstGeom>
            <a:solidFill>
              <a:srgbClr val="8ABB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4" name="Rectangle 98"/>
            <p:cNvSpPr>
              <a:spLocks noChangeArrowheads="1"/>
            </p:cNvSpPr>
            <p:nvPr/>
          </p:nvSpPr>
          <p:spPr bwMode="auto">
            <a:xfrm>
              <a:off x="1624" y="1690"/>
              <a:ext cx="4" cy="162"/>
            </a:xfrm>
            <a:prstGeom prst="rect">
              <a:avLst/>
            </a:prstGeom>
            <a:solidFill>
              <a:srgbClr val="8BBB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5" name="Rectangle 99"/>
            <p:cNvSpPr>
              <a:spLocks noChangeArrowheads="1"/>
            </p:cNvSpPr>
            <p:nvPr/>
          </p:nvSpPr>
          <p:spPr bwMode="auto">
            <a:xfrm>
              <a:off x="1628" y="1690"/>
              <a:ext cx="5" cy="162"/>
            </a:xfrm>
            <a:prstGeom prst="rect">
              <a:avLst/>
            </a:prstGeom>
            <a:solidFill>
              <a:srgbClr val="8BBC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6" name="Rectangle 100"/>
            <p:cNvSpPr>
              <a:spLocks noChangeArrowheads="1"/>
            </p:cNvSpPr>
            <p:nvPr/>
          </p:nvSpPr>
          <p:spPr bwMode="auto">
            <a:xfrm>
              <a:off x="1633" y="1690"/>
              <a:ext cx="9" cy="162"/>
            </a:xfrm>
            <a:prstGeom prst="rect">
              <a:avLst/>
            </a:prstGeom>
            <a:solidFill>
              <a:srgbClr val="8CBC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7" name="Rectangle 101"/>
            <p:cNvSpPr>
              <a:spLocks noChangeArrowheads="1"/>
            </p:cNvSpPr>
            <p:nvPr/>
          </p:nvSpPr>
          <p:spPr bwMode="auto">
            <a:xfrm>
              <a:off x="1642" y="1690"/>
              <a:ext cx="4" cy="162"/>
            </a:xfrm>
            <a:prstGeom prst="rect">
              <a:avLst/>
            </a:prstGeom>
            <a:solidFill>
              <a:srgbClr val="8C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8" name="Rectangle 102"/>
            <p:cNvSpPr>
              <a:spLocks noChangeArrowheads="1"/>
            </p:cNvSpPr>
            <p:nvPr/>
          </p:nvSpPr>
          <p:spPr bwMode="auto">
            <a:xfrm>
              <a:off x="1646" y="1690"/>
              <a:ext cx="4" cy="162"/>
            </a:xfrm>
            <a:prstGeom prst="rect">
              <a:avLst/>
            </a:prstGeom>
            <a:solidFill>
              <a:srgbClr val="8D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399" name="Rectangle 103"/>
            <p:cNvSpPr>
              <a:spLocks noChangeArrowheads="1"/>
            </p:cNvSpPr>
            <p:nvPr/>
          </p:nvSpPr>
          <p:spPr bwMode="auto">
            <a:xfrm>
              <a:off x="1650" y="1690"/>
              <a:ext cx="5" cy="162"/>
            </a:xfrm>
            <a:prstGeom prst="rect">
              <a:avLst/>
            </a:prstGeom>
            <a:solidFill>
              <a:srgbClr val="8DB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0" name="Rectangle 104"/>
            <p:cNvSpPr>
              <a:spLocks noChangeArrowheads="1"/>
            </p:cNvSpPr>
            <p:nvPr/>
          </p:nvSpPr>
          <p:spPr bwMode="auto">
            <a:xfrm>
              <a:off x="1655" y="1690"/>
              <a:ext cx="9" cy="162"/>
            </a:xfrm>
            <a:prstGeom prst="rect">
              <a:avLst/>
            </a:prstGeom>
            <a:solidFill>
              <a:srgbClr val="8E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1" name="Rectangle 105"/>
            <p:cNvSpPr>
              <a:spLocks noChangeArrowheads="1"/>
            </p:cNvSpPr>
            <p:nvPr/>
          </p:nvSpPr>
          <p:spPr bwMode="auto">
            <a:xfrm>
              <a:off x="1664" y="1690"/>
              <a:ext cx="8" cy="162"/>
            </a:xfrm>
            <a:prstGeom prst="rect">
              <a:avLst/>
            </a:prstGeom>
            <a:solidFill>
              <a:srgbClr val="8EC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2" name="Rectangle 106"/>
            <p:cNvSpPr>
              <a:spLocks noChangeArrowheads="1"/>
            </p:cNvSpPr>
            <p:nvPr/>
          </p:nvSpPr>
          <p:spPr bwMode="auto">
            <a:xfrm>
              <a:off x="1672" y="1690"/>
              <a:ext cx="5" cy="162"/>
            </a:xfrm>
            <a:prstGeom prst="rect">
              <a:avLst/>
            </a:prstGeom>
            <a:solidFill>
              <a:srgbClr val="8FC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3" name="Rectangle 107"/>
            <p:cNvSpPr>
              <a:spLocks noChangeArrowheads="1"/>
            </p:cNvSpPr>
            <p:nvPr/>
          </p:nvSpPr>
          <p:spPr bwMode="auto">
            <a:xfrm>
              <a:off x="1677" y="1690"/>
              <a:ext cx="4" cy="162"/>
            </a:xfrm>
            <a:prstGeom prst="rect">
              <a:avLst/>
            </a:prstGeom>
            <a:solidFill>
              <a:srgbClr val="8FC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4" name="Rectangle 108"/>
            <p:cNvSpPr>
              <a:spLocks noChangeArrowheads="1"/>
            </p:cNvSpPr>
            <p:nvPr/>
          </p:nvSpPr>
          <p:spPr bwMode="auto">
            <a:xfrm>
              <a:off x="1681" y="1690"/>
              <a:ext cx="5" cy="162"/>
            </a:xfrm>
            <a:prstGeom prst="rect">
              <a:avLst/>
            </a:prstGeom>
            <a:solidFill>
              <a:srgbClr val="90C1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5" name="Rectangle 109"/>
            <p:cNvSpPr>
              <a:spLocks noChangeArrowheads="1"/>
            </p:cNvSpPr>
            <p:nvPr/>
          </p:nvSpPr>
          <p:spPr bwMode="auto">
            <a:xfrm>
              <a:off x="1686" y="1690"/>
              <a:ext cx="4" cy="162"/>
            </a:xfrm>
            <a:prstGeom prst="rect">
              <a:avLst/>
            </a:prstGeom>
            <a:solidFill>
              <a:srgbClr val="90C2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6" name="Rectangle 110"/>
            <p:cNvSpPr>
              <a:spLocks noChangeArrowheads="1"/>
            </p:cNvSpPr>
            <p:nvPr/>
          </p:nvSpPr>
          <p:spPr bwMode="auto">
            <a:xfrm>
              <a:off x="1690" y="1690"/>
              <a:ext cx="5" cy="162"/>
            </a:xfrm>
            <a:prstGeom prst="rect">
              <a:avLst/>
            </a:prstGeom>
            <a:solidFill>
              <a:srgbClr val="91C3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7" name="Rectangle 111"/>
            <p:cNvSpPr>
              <a:spLocks noChangeArrowheads="1"/>
            </p:cNvSpPr>
            <p:nvPr/>
          </p:nvSpPr>
          <p:spPr bwMode="auto">
            <a:xfrm>
              <a:off x="1695" y="1690"/>
              <a:ext cx="8" cy="162"/>
            </a:xfrm>
            <a:prstGeom prst="rect">
              <a:avLst/>
            </a:prstGeom>
            <a:solidFill>
              <a:srgbClr val="91C3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8" name="Rectangle 112"/>
            <p:cNvSpPr>
              <a:spLocks noChangeArrowheads="1"/>
            </p:cNvSpPr>
            <p:nvPr/>
          </p:nvSpPr>
          <p:spPr bwMode="auto">
            <a:xfrm>
              <a:off x="1703" y="1690"/>
              <a:ext cx="5" cy="162"/>
            </a:xfrm>
            <a:prstGeom prst="rect">
              <a:avLst/>
            </a:prstGeom>
            <a:solidFill>
              <a:srgbClr val="92C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09" name="Rectangle 113"/>
            <p:cNvSpPr>
              <a:spLocks noChangeArrowheads="1"/>
            </p:cNvSpPr>
            <p:nvPr/>
          </p:nvSpPr>
          <p:spPr bwMode="auto">
            <a:xfrm>
              <a:off x="1708" y="1690"/>
              <a:ext cx="4" cy="162"/>
            </a:xfrm>
            <a:prstGeom prst="rect">
              <a:avLst/>
            </a:prstGeom>
            <a:solidFill>
              <a:srgbClr val="92C4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0" name="Rectangle 114"/>
            <p:cNvSpPr>
              <a:spLocks noChangeArrowheads="1"/>
            </p:cNvSpPr>
            <p:nvPr/>
          </p:nvSpPr>
          <p:spPr bwMode="auto">
            <a:xfrm>
              <a:off x="1712" y="1690"/>
              <a:ext cx="9" cy="162"/>
            </a:xfrm>
            <a:prstGeom prst="rect">
              <a:avLst/>
            </a:prstGeom>
            <a:solidFill>
              <a:srgbClr val="93C5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1" name="Rectangle 115"/>
            <p:cNvSpPr>
              <a:spLocks noChangeArrowheads="1"/>
            </p:cNvSpPr>
            <p:nvPr/>
          </p:nvSpPr>
          <p:spPr bwMode="auto">
            <a:xfrm>
              <a:off x="1721" y="1690"/>
              <a:ext cx="13" cy="162"/>
            </a:xfrm>
            <a:prstGeom prst="rect">
              <a:avLst/>
            </a:prstGeom>
            <a:solidFill>
              <a:srgbClr val="94C6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2" name="Rectangle 116"/>
            <p:cNvSpPr>
              <a:spLocks noChangeArrowheads="1"/>
            </p:cNvSpPr>
            <p:nvPr/>
          </p:nvSpPr>
          <p:spPr bwMode="auto">
            <a:xfrm>
              <a:off x="1734" y="1690"/>
              <a:ext cx="5" cy="162"/>
            </a:xfrm>
            <a:prstGeom prst="rect">
              <a:avLst/>
            </a:prstGeom>
            <a:solidFill>
              <a:srgbClr val="94C7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3" name="Rectangle 117"/>
            <p:cNvSpPr>
              <a:spLocks noChangeArrowheads="1"/>
            </p:cNvSpPr>
            <p:nvPr/>
          </p:nvSpPr>
          <p:spPr bwMode="auto">
            <a:xfrm>
              <a:off x="1739" y="1690"/>
              <a:ext cx="4" cy="162"/>
            </a:xfrm>
            <a:prstGeom prst="rect">
              <a:avLst/>
            </a:prstGeom>
            <a:solidFill>
              <a:srgbClr val="95C7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4" name="Rectangle 118"/>
            <p:cNvSpPr>
              <a:spLocks noChangeArrowheads="1"/>
            </p:cNvSpPr>
            <p:nvPr/>
          </p:nvSpPr>
          <p:spPr bwMode="auto">
            <a:xfrm>
              <a:off x="1743" y="1690"/>
              <a:ext cx="4" cy="162"/>
            </a:xfrm>
            <a:prstGeom prst="rect">
              <a:avLst/>
            </a:prstGeom>
            <a:solidFill>
              <a:srgbClr val="95C7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5" name="Rectangle 119"/>
            <p:cNvSpPr>
              <a:spLocks noChangeArrowheads="1"/>
            </p:cNvSpPr>
            <p:nvPr/>
          </p:nvSpPr>
          <p:spPr bwMode="auto">
            <a:xfrm>
              <a:off x="1747" y="1690"/>
              <a:ext cx="5" cy="162"/>
            </a:xfrm>
            <a:prstGeom prst="rect">
              <a:avLst/>
            </a:prstGeom>
            <a:solidFill>
              <a:srgbClr val="95C8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6" name="Rectangle 120"/>
            <p:cNvSpPr>
              <a:spLocks noChangeArrowheads="1"/>
            </p:cNvSpPr>
            <p:nvPr/>
          </p:nvSpPr>
          <p:spPr bwMode="auto">
            <a:xfrm>
              <a:off x="1752" y="1690"/>
              <a:ext cx="4" cy="162"/>
            </a:xfrm>
            <a:prstGeom prst="rect">
              <a:avLst/>
            </a:prstGeom>
            <a:solidFill>
              <a:srgbClr val="96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7" name="Rectangle 121"/>
            <p:cNvSpPr>
              <a:spLocks noChangeArrowheads="1"/>
            </p:cNvSpPr>
            <p:nvPr/>
          </p:nvSpPr>
          <p:spPr bwMode="auto">
            <a:xfrm>
              <a:off x="1756" y="1690"/>
              <a:ext cx="9" cy="162"/>
            </a:xfrm>
            <a:prstGeom prst="rect">
              <a:avLst/>
            </a:prstGeom>
            <a:solidFill>
              <a:srgbClr val="96C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8" name="Rectangle 122"/>
            <p:cNvSpPr>
              <a:spLocks noChangeArrowheads="1"/>
            </p:cNvSpPr>
            <p:nvPr/>
          </p:nvSpPr>
          <p:spPr bwMode="auto">
            <a:xfrm>
              <a:off x="1765" y="1690"/>
              <a:ext cx="9" cy="162"/>
            </a:xfrm>
            <a:prstGeom prst="rect">
              <a:avLst/>
            </a:prstGeom>
            <a:solidFill>
              <a:srgbClr val="97C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19" name="Rectangle 123"/>
            <p:cNvSpPr>
              <a:spLocks noChangeArrowheads="1"/>
            </p:cNvSpPr>
            <p:nvPr/>
          </p:nvSpPr>
          <p:spPr bwMode="auto">
            <a:xfrm>
              <a:off x="1774" y="1690"/>
              <a:ext cx="4" cy="162"/>
            </a:xfrm>
            <a:prstGeom prst="rect">
              <a:avLst/>
            </a:prstGeom>
            <a:solidFill>
              <a:srgbClr val="97CA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0" name="Rectangle 124"/>
            <p:cNvSpPr>
              <a:spLocks noChangeArrowheads="1"/>
            </p:cNvSpPr>
            <p:nvPr/>
          </p:nvSpPr>
          <p:spPr bwMode="auto">
            <a:xfrm>
              <a:off x="1778" y="1690"/>
              <a:ext cx="14" cy="162"/>
            </a:xfrm>
            <a:prstGeom prst="rect">
              <a:avLst/>
            </a:prstGeom>
            <a:solidFill>
              <a:srgbClr val="97C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1" name="Rectangle 125"/>
            <p:cNvSpPr>
              <a:spLocks noChangeArrowheads="1"/>
            </p:cNvSpPr>
            <p:nvPr/>
          </p:nvSpPr>
          <p:spPr bwMode="auto">
            <a:xfrm>
              <a:off x="1792" y="1690"/>
              <a:ext cx="4" cy="162"/>
            </a:xfrm>
            <a:prstGeom prst="rect">
              <a:avLst/>
            </a:prstGeom>
            <a:solidFill>
              <a:srgbClr val="98C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2" name="Rectangle 126"/>
            <p:cNvSpPr>
              <a:spLocks noChangeArrowheads="1"/>
            </p:cNvSpPr>
            <p:nvPr/>
          </p:nvSpPr>
          <p:spPr bwMode="auto">
            <a:xfrm>
              <a:off x="1796" y="1690"/>
              <a:ext cx="26" cy="162"/>
            </a:xfrm>
            <a:prstGeom prst="rect">
              <a:avLst/>
            </a:prstGeom>
            <a:solidFill>
              <a:srgbClr val="98C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3" name="Rectangle 127"/>
            <p:cNvSpPr>
              <a:spLocks noChangeArrowheads="1"/>
            </p:cNvSpPr>
            <p:nvPr/>
          </p:nvSpPr>
          <p:spPr bwMode="auto">
            <a:xfrm>
              <a:off x="1822" y="1690"/>
              <a:ext cx="5" cy="162"/>
            </a:xfrm>
            <a:prstGeom prst="rect">
              <a:avLst/>
            </a:prstGeom>
            <a:solidFill>
              <a:srgbClr val="98C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4" name="Rectangle 128"/>
            <p:cNvSpPr>
              <a:spLocks noChangeArrowheads="1"/>
            </p:cNvSpPr>
            <p:nvPr/>
          </p:nvSpPr>
          <p:spPr bwMode="auto">
            <a:xfrm>
              <a:off x="1827" y="1690"/>
              <a:ext cx="22" cy="16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5" name="Rectangle 129"/>
            <p:cNvSpPr>
              <a:spLocks noChangeArrowheads="1"/>
            </p:cNvSpPr>
            <p:nvPr/>
          </p:nvSpPr>
          <p:spPr bwMode="auto">
            <a:xfrm>
              <a:off x="1518" y="1690"/>
              <a:ext cx="33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6" name="Rectangle 130"/>
            <p:cNvSpPr>
              <a:spLocks noChangeArrowheads="1"/>
            </p:cNvSpPr>
            <p:nvPr/>
          </p:nvSpPr>
          <p:spPr bwMode="auto">
            <a:xfrm>
              <a:off x="1518" y="1266"/>
              <a:ext cx="88" cy="158"/>
            </a:xfrm>
            <a:prstGeom prst="rect">
              <a:avLst/>
            </a:prstGeom>
            <a:solidFill>
              <a:srgbClr val="86B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7" name="Rectangle 131"/>
            <p:cNvSpPr>
              <a:spLocks noChangeArrowheads="1"/>
            </p:cNvSpPr>
            <p:nvPr/>
          </p:nvSpPr>
          <p:spPr bwMode="auto">
            <a:xfrm>
              <a:off x="1606" y="1266"/>
              <a:ext cx="53" cy="158"/>
            </a:xfrm>
            <a:prstGeom prst="rect">
              <a:avLst/>
            </a:prstGeom>
            <a:solidFill>
              <a:srgbClr val="87B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8" name="Rectangle 132"/>
            <p:cNvSpPr>
              <a:spLocks noChangeArrowheads="1"/>
            </p:cNvSpPr>
            <p:nvPr/>
          </p:nvSpPr>
          <p:spPr bwMode="auto">
            <a:xfrm>
              <a:off x="1659" y="1266"/>
              <a:ext cx="40" cy="158"/>
            </a:xfrm>
            <a:prstGeom prst="rect">
              <a:avLst/>
            </a:prstGeom>
            <a:solidFill>
              <a:srgbClr val="88B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29" name="Rectangle 133"/>
            <p:cNvSpPr>
              <a:spLocks noChangeArrowheads="1"/>
            </p:cNvSpPr>
            <p:nvPr/>
          </p:nvSpPr>
          <p:spPr bwMode="auto">
            <a:xfrm>
              <a:off x="1699" y="1266"/>
              <a:ext cx="40" cy="158"/>
            </a:xfrm>
            <a:prstGeom prst="rect">
              <a:avLst/>
            </a:prstGeom>
            <a:solidFill>
              <a:srgbClr val="8AB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0" name="Rectangle 134"/>
            <p:cNvSpPr>
              <a:spLocks noChangeArrowheads="1"/>
            </p:cNvSpPr>
            <p:nvPr/>
          </p:nvSpPr>
          <p:spPr bwMode="auto">
            <a:xfrm>
              <a:off x="1739" y="1266"/>
              <a:ext cx="31" cy="158"/>
            </a:xfrm>
            <a:prstGeom prst="rect">
              <a:avLst/>
            </a:prstGeom>
            <a:solidFill>
              <a:srgbClr val="8BBC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1" name="Rectangle 135"/>
            <p:cNvSpPr>
              <a:spLocks noChangeArrowheads="1"/>
            </p:cNvSpPr>
            <p:nvPr/>
          </p:nvSpPr>
          <p:spPr bwMode="auto">
            <a:xfrm>
              <a:off x="1770" y="1266"/>
              <a:ext cx="22" cy="158"/>
            </a:xfrm>
            <a:prstGeom prst="rect">
              <a:avLst/>
            </a:prstGeom>
            <a:solidFill>
              <a:srgbClr val="8D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2" name="Rectangle 136"/>
            <p:cNvSpPr>
              <a:spLocks noChangeArrowheads="1"/>
            </p:cNvSpPr>
            <p:nvPr/>
          </p:nvSpPr>
          <p:spPr bwMode="auto">
            <a:xfrm>
              <a:off x="1792" y="1266"/>
              <a:ext cx="30" cy="158"/>
            </a:xfrm>
            <a:prstGeom prst="rect">
              <a:avLst/>
            </a:prstGeom>
            <a:solidFill>
              <a:srgbClr val="8E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3" name="Rectangle 137"/>
            <p:cNvSpPr>
              <a:spLocks noChangeArrowheads="1"/>
            </p:cNvSpPr>
            <p:nvPr/>
          </p:nvSpPr>
          <p:spPr bwMode="auto">
            <a:xfrm>
              <a:off x="1822" y="1266"/>
              <a:ext cx="31" cy="158"/>
            </a:xfrm>
            <a:prstGeom prst="rect">
              <a:avLst/>
            </a:prstGeom>
            <a:solidFill>
              <a:srgbClr val="8FC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4" name="Rectangle 138"/>
            <p:cNvSpPr>
              <a:spLocks noChangeArrowheads="1"/>
            </p:cNvSpPr>
            <p:nvPr/>
          </p:nvSpPr>
          <p:spPr bwMode="auto">
            <a:xfrm>
              <a:off x="1853" y="1266"/>
              <a:ext cx="31" cy="158"/>
            </a:xfrm>
            <a:prstGeom prst="rect">
              <a:avLst/>
            </a:prstGeom>
            <a:solidFill>
              <a:srgbClr val="90C2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5" name="Rectangle 139"/>
            <p:cNvSpPr>
              <a:spLocks noChangeArrowheads="1"/>
            </p:cNvSpPr>
            <p:nvPr/>
          </p:nvSpPr>
          <p:spPr bwMode="auto">
            <a:xfrm>
              <a:off x="1884" y="1266"/>
              <a:ext cx="22" cy="158"/>
            </a:xfrm>
            <a:prstGeom prst="rect">
              <a:avLst/>
            </a:prstGeom>
            <a:solidFill>
              <a:srgbClr val="92C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6" name="Rectangle 140"/>
            <p:cNvSpPr>
              <a:spLocks noChangeArrowheads="1"/>
            </p:cNvSpPr>
            <p:nvPr/>
          </p:nvSpPr>
          <p:spPr bwMode="auto">
            <a:xfrm>
              <a:off x="1906" y="1266"/>
              <a:ext cx="40" cy="158"/>
            </a:xfrm>
            <a:prstGeom prst="rect">
              <a:avLst/>
            </a:prstGeom>
            <a:solidFill>
              <a:srgbClr val="93C5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7" name="Rectangle 141"/>
            <p:cNvSpPr>
              <a:spLocks noChangeArrowheads="1"/>
            </p:cNvSpPr>
            <p:nvPr/>
          </p:nvSpPr>
          <p:spPr bwMode="auto">
            <a:xfrm>
              <a:off x="1946" y="1266"/>
              <a:ext cx="44" cy="158"/>
            </a:xfrm>
            <a:prstGeom prst="rect">
              <a:avLst/>
            </a:prstGeom>
            <a:solidFill>
              <a:srgbClr val="94C7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8" name="Rectangle 142"/>
            <p:cNvSpPr>
              <a:spLocks noChangeArrowheads="1"/>
            </p:cNvSpPr>
            <p:nvPr/>
          </p:nvSpPr>
          <p:spPr bwMode="auto">
            <a:xfrm>
              <a:off x="1990" y="1266"/>
              <a:ext cx="40" cy="158"/>
            </a:xfrm>
            <a:prstGeom prst="rect">
              <a:avLst/>
            </a:prstGeom>
            <a:solidFill>
              <a:srgbClr val="96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39" name="Rectangle 143"/>
            <p:cNvSpPr>
              <a:spLocks noChangeArrowheads="1"/>
            </p:cNvSpPr>
            <p:nvPr/>
          </p:nvSpPr>
          <p:spPr bwMode="auto">
            <a:xfrm>
              <a:off x="2030" y="1266"/>
              <a:ext cx="39" cy="158"/>
            </a:xfrm>
            <a:prstGeom prst="rect">
              <a:avLst/>
            </a:prstGeom>
            <a:solidFill>
              <a:srgbClr val="97CA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0" name="Rectangle 144"/>
            <p:cNvSpPr>
              <a:spLocks noChangeArrowheads="1"/>
            </p:cNvSpPr>
            <p:nvPr/>
          </p:nvSpPr>
          <p:spPr bwMode="auto">
            <a:xfrm>
              <a:off x="2069" y="1266"/>
              <a:ext cx="111" cy="15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1" name="Rectangle 145"/>
            <p:cNvSpPr>
              <a:spLocks noChangeArrowheads="1"/>
            </p:cNvSpPr>
            <p:nvPr/>
          </p:nvSpPr>
          <p:spPr bwMode="auto">
            <a:xfrm>
              <a:off x="1518" y="1266"/>
              <a:ext cx="66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2" name="Rectangle 146"/>
            <p:cNvSpPr>
              <a:spLocks noChangeArrowheads="1"/>
            </p:cNvSpPr>
            <p:nvPr/>
          </p:nvSpPr>
          <p:spPr bwMode="auto">
            <a:xfrm>
              <a:off x="1518" y="3236"/>
              <a:ext cx="5" cy="158"/>
            </a:xfrm>
            <a:prstGeom prst="rect">
              <a:avLst/>
            </a:prstGeom>
            <a:solidFill>
              <a:srgbClr val="02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3" name="Rectangle 147"/>
            <p:cNvSpPr>
              <a:spLocks noChangeArrowheads="1"/>
            </p:cNvSpPr>
            <p:nvPr/>
          </p:nvSpPr>
          <p:spPr bwMode="auto">
            <a:xfrm>
              <a:off x="1523" y="3236"/>
              <a:ext cx="4" cy="158"/>
            </a:xfrm>
            <a:prstGeom prst="rect">
              <a:avLst/>
            </a:prstGeom>
            <a:solidFill>
              <a:srgbClr val="05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4" name="Rectangle 148"/>
            <p:cNvSpPr>
              <a:spLocks noChangeArrowheads="1"/>
            </p:cNvSpPr>
            <p:nvPr/>
          </p:nvSpPr>
          <p:spPr bwMode="auto">
            <a:xfrm>
              <a:off x="1527" y="3236"/>
              <a:ext cx="4" cy="158"/>
            </a:xfrm>
            <a:prstGeom prst="rect">
              <a:avLst/>
            </a:prstGeom>
            <a:solidFill>
              <a:srgbClr val="08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5" name="Rectangle 149"/>
            <p:cNvSpPr>
              <a:spLocks noChangeArrowheads="1"/>
            </p:cNvSpPr>
            <p:nvPr/>
          </p:nvSpPr>
          <p:spPr bwMode="auto">
            <a:xfrm>
              <a:off x="1531" y="3236"/>
              <a:ext cx="22" cy="158"/>
            </a:xfrm>
            <a:prstGeom prst="rect">
              <a:avLst/>
            </a:prstGeom>
            <a:solidFill>
              <a:srgbClr val="0B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6" name="Rectangle 150"/>
            <p:cNvSpPr>
              <a:spLocks noChangeArrowheads="1"/>
            </p:cNvSpPr>
            <p:nvPr/>
          </p:nvSpPr>
          <p:spPr bwMode="auto">
            <a:xfrm>
              <a:off x="1553" y="3236"/>
              <a:ext cx="9" cy="158"/>
            </a:xfrm>
            <a:prstGeom prst="rect">
              <a:avLst/>
            </a:prstGeom>
            <a:solidFill>
              <a:srgbClr val="0D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7" name="Rectangle 151"/>
            <p:cNvSpPr>
              <a:spLocks noChangeArrowheads="1"/>
            </p:cNvSpPr>
            <p:nvPr/>
          </p:nvSpPr>
          <p:spPr bwMode="auto">
            <a:xfrm>
              <a:off x="1562" y="3236"/>
              <a:ext cx="27" cy="158"/>
            </a:xfrm>
            <a:prstGeom prst="rect">
              <a:avLst/>
            </a:prstGeom>
            <a:solidFill>
              <a:srgbClr val="0F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8" name="Rectangle 152"/>
            <p:cNvSpPr>
              <a:spLocks noChangeArrowheads="1"/>
            </p:cNvSpPr>
            <p:nvPr/>
          </p:nvSpPr>
          <p:spPr bwMode="auto">
            <a:xfrm>
              <a:off x="1589" y="3236"/>
              <a:ext cx="8" cy="158"/>
            </a:xfrm>
            <a:prstGeom prst="rect">
              <a:avLst/>
            </a:prstGeom>
            <a:solidFill>
              <a:srgbClr val="11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49" name="Rectangle 153"/>
            <p:cNvSpPr>
              <a:spLocks noChangeArrowheads="1"/>
            </p:cNvSpPr>
            <p:nvPr/>
          </p:nvSpPr>
          <p:spPr bwMode="auto">
            <a:xfrm>
              <a:off x="1597" y="3236"/>
              <a:ext cx="14" cy="158"/>
            </a:xfrm>
            <a:prstGeom prst="rect">
              <a:avLst/>
            </a:prstGeom>
            <a:solidFill>
              <a:srgbClr val="13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0" name="Rectangle 154"/>
            <p:cNvSpPr>
              <a:spLocks noChangeArrowheads="1"/>
            </p:cNvSpPr>
            <p:nvPr/>
          </p:nvSpPr>
          <p:spPr bwMode="auto">
            <a:xfrm>
              <a:off x="1611" y="3236"/>
              <a:ext cx="13" cy="158"/>
            </a:xfrm>
            <a:prstGeom prst="rect">
              <a:avLst/>
            </a:prstGeom>
            <a:solidFill>
              <a:srgbClr val="15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1" name="Rectangle 155"/>
            <p:cNvSpPr>
              <a:spLocks noChangeArrowheads="1"/>
            </p:cNvSpPr>
            <p:nvPr/>
          </p:nvSpPr>
          <p:spPr bwMode="auto">
            <a:xfrm>
              <a:off x="1624" y="3236"/>
              <a:ext cx="13" cy="158"/>
            </a:xfrm>
            <a:prstGeom prst="rect">
              <a:avLst/>
            </a:prstGeom>
            <a:solidFill>
              <a:srgbClr val="17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2" name="Rectangle 156"/>
            <p:cNvSpPr>
              <a:spLocks noChangeArrowheads="1"/>
            </p:cNvSpPr>
            <p:nvPr/>
          </p:nvSpPr>
          <p:spPr bwMode="auto">
            <a:xfrm>
              <a:off x="1637" y="3236"/>
              <a:ext cx="22" cy="158"/>
            </a:xfrm>
            <a:prstGeom prst="rect">
              <a:avLst/>
            </a:prstGeom>
            <a:solidFill>
              <a:srgbClr val="196A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3" name="Rectangle 157"/>
            <p:cNvSpPr>
              <a:spLocks noChangeArrowheads="1"/>
            </p:cNvSpPr>
            <p:nvPr/>
          </p:nvSpPr>
          <p:spPr bwMode="auto">
            <a:xfrm>
              <a:off x="1659" y="3236"/>
              <a:ext cx="9" cy="158"/>
            </a:xfrm>
            <a:prstGeom prst="rect">
              <a:avLst/>
            </a:prstGeom>
            <a:solidFill>
              <a:srgbClr val="1B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4" name="Rectangle 158"/>
            <p:cNvSpPr>
              <a:spLocks noChangeArrowheads="1"/>
            </p:cNvSpPr>
            <p:nvPr/>
          </p:nvSpPr>
          <p:spPr bwMode="auto">
            <a:xfrm>
              <a:off x="1668" y="3236"/>
              <a:ext cx="13" cy="158"/>
            </a:xfrm>
            <a:prstGeom prst="rect">
              <a:avLst/>
            </a:prstGeom>
            <a:solidFill>
              <a:srgbClr val="1D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5" name="Rectangle 159"/>
            <p:cNvSpPr>
              <a:spLocks noChangeArrowheads="1"/>
            </p:cNvSpPr>
            <p:nvPr/>
          </p:nvSpPr>
          <p:spPr bwMode="auto">
            <a:xfrm>
              <a:off x="1681" y="3236"/>
              <a:ext cx="14" cy="158"/>
            </a:xfrm>
            <a:prstGeom prst="rect">
              <a:avLst/>
            </a:prstGeom>
            <a:solidFill>
              <a:srgbClr val="1F6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6" name="Rectangle 160"/>
            <p:cNvSpPr>
              <a:spLocks noChangeArrowheads="1"/>
            </p:cNvSpPr>
            <p:nvPr/>
          </p:nvSpPr>
          <p:spPr bwMode="auto">
            <a:xfrm>
              <a:off x="1695" y="3236"/>
              <a:ext cx="13" cy="158"/>
            </a:xfrm>
            <a:prstGeom prst="rect">
              <a:avLst/>
            </a:prstGeom>
            <a:solidFill>
              <a:srgbClr val="21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7" name="Rectangle 161"/>
            <p:cNvSpPr>
              <a:spLocks noChangeArrowheads="1"/>
            </p:cNvSpPr>
            <p:nvPr/>
          </p:nvSpPr>
          <p:spPr bwMode="auto">
            <a:xfrm>
              <a:off x="1708" y="3236"/>
              <a:ext cx="17" cy="158"/>
            </a:xfrm>
            <a:prstGeom prst="rect">
              <a:avLst/>
            </a:prstGeom>
            <a:solidFill>
              <a:srgbClr val="23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8" name="Rectangle 162"/>
            <p:cNvSpPr>
              <a:spLocks noChangeArrowheads="1"/>
            </p:cNvSpPr>
            <p:nvPr/>
          </p:nvSpPr>
          <p:spPr bwMode="auto">
            <a:xfrm>
              <a:off x="1725" y="3236"/>
              <a:ext cx="18" cy="158"/>
            </a:xfrm>
            <a:prstGeom prst="rect">
              <a:avLst/>
            </a:prstGeom>
            <a:solidFill>
              <a:srgbClr val="256F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59" name="Rectangle 163"/>
            <p:cNvSpPr>
              <a:spLocks noChangeArrowheads="1"/>
            </p:cNvSpPr>
            <p:nvPr/>
          </p:nvSpPr>
          <p:spPr bwMode="auto">
            <a:xfrm>
              <a:off x="1743" y="3236"/>
              <a:ext cx="13" cy="158"/>
            </a:xfrm>
            <a:prstGeom prst="rect">
              <a:avLst/>
            </a:prstGeom>
            <a:solidFill>
              <a:srgbClr val="277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0" name="Rectangle 164"/>
            <p:cNvSpPr>
              <a:spLocks noChangeArrowheads="1"/>
            </p:cNvSpPr>
            <p:nvPr/>
          </p:nvSpPr>
          <p:spPr bwMode="auto">
            <a:xfrm>
              <a:off x="1756" y="3236"/>
              <a:ext cx="14" cy="158"/>
            </a:xfrm>
            <a:prstGeom prst="rect">
              <a:avLst/>
            </a:prstGeom>
            <a:solidFill>
              <a:srgbClr val="29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1" name="Rectangle 165"/>
            <p:cNvSpPr>
              <a:spLocks noChangeArrowheads="1"/>
            </p:cNvSpPr>
            <p:nvPr/>
          </p:nvSpPr>
          <p:spPr bwMode="auto">
            <a:xfrm>
              <a:off x="1770" y="3236"/>
              <a:ext cx="8" cy="158"/>
            </a:xfrm>
            <a:prstGeom prst="rect">
              <a:avLst/>
            </a:prstGeom>
            <a:solidFill>
              <a:srgbClr val="2B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2" name="Rectangle 166"/>
            <p:cNvSpPr>
              <a:spLocks noChangeArrowheads="1"/>
            </p:cNvSpPr>
            <p:nvPr/>
          </p:nvSpPr>
          <p:spPr bwMode="auto">
            <a:xfrm>
              <a:off x="1778" y="3236"/>
              <a:ext cx="14" cy="158"/>
            </a:xfrm>
            <a:prstGeom prst="rect">
              <a:avLst/>
            </a:prstGeom>
            <a:solidFill>
              <a:srgbClr val="2D72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3" name="Rectangle 167"/>
            <p:cNvSpPr>
              <a:spLocks noChangeArrowheads="1"/>
            </p:cNvSpPr>
            <p:nvPr/>
          </p:nvSpPr>
          <p:spPr bwMode="auto">
            <a:xfrm>
              <a:off x="1792" y="3236"/>
              <a:ext cx="17" cy="158"/>
            </a:xfrm>
            <a:prstGeom prst="rect">
              <a:avLst/>
            </a:prstGeom>
            <a:solidFill>
              <a:srgbClr val="2E7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4" name="Rectangle 168"/>
            <p:cNvSpPr>
              <a:spLocks noChangeArrowheads="1"/>
            </p:cNvSpPr>
            <p:nvPr/>
          </p:nvSpPr>
          <p:spPr bwMode="auto">
            <a:xfrm>
              <a:off x="1809" y="3236"/>
              <a:ext cx="13" cy="158"/>
            </a:xfrm>
            <a:prstGeom prst="rect">
              <a:avLst/>
            </a:prstGeom>
            <a:solidFill>
              <a:srgbClr val="30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5" name="Rectangle 169"/>
            <p:cNvSpPr>
              <a:spLocks noChangeArrowheads="1"/>
            </p:cNvSpPr>
            <p:nvPr/>
          </p:nvSpPr>
          <p:spPr bwMode="auto">
            <a:xfrm>
              <a:off x="1822" y="3236"/>
              <a:ext cx="14" cy="158"/>
            </a:xfrm>
            <a:prstGeom prst="rect">
              <a:avLst/>
            </a:prstGeom>
            <a:solidFill>
              <a:srgbClr val="3276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6" name="Rectangle 170"/>
            <p:cNvSpPr>
              <a:spLocks noChangeArrowheads="1"/>
            </p:cNvSpPr>
            <p:nvPr/>
          </p:nvSpPr>
          <p:spPr bwMode="auto">
            <a:xfrm>
              <a:off x="1836" y="3236"/>
              <a:ext cx="13" cy="158"/>
            </a:xfrm>
            <a:prstGeom prst="rect">
              <a:avLst/>
            </a:prstGeom>
            <a:solidFill>
              <a:srgbClr val="3477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7" name="Rectangle 171"/>
            <p:cNvSpPr>
              <a:spLocks noChangeArrowheads="1"/>
            </p:cNvSpPr>
            <p:nvPr/>
          </p:nvSpPr>
          <p:spPr bwMode="auto">
            <a:xfrm>
              <a:off x="1849" y="3236"/>
              <a:ext cx="13" cy="158"/>
            </a:xfrm>
            <a:prstGeom prst="rect">
              <a:avLst/>
            </a:prstGeom>
            <a:solidFill>
              <a:srgbClr val="3678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8" name="Rectangle 172"/>
            <p:cNvSpPr>
              <a:spLocks noChangeArrowheads="1"/>
            </p:cNvSpPr>
            <p:nvPr/>
          </p:nvSpPr>
          <p:spPr bwMode="auto">
            <a:xfrm>
              <a:off x="1862" y="3236"/>
              <a:ext cx="18" cy="158"/>
            </a:xfrm>
            <a:prstGeom prst="rect">
              <a:avLst/>
            </a:prstGeom>
            <a:solidFill>
              <a:srgbClr val="387A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69" name="Rectangle 173"/>
            <p:cNvSpPr>
              <a:spLocks noChangeArrowheads="1"/>
            </p:cNvSpPr>
            <p:nvPr/>
          </p:nvSpPr>
          <p:spPr bwMode="auto">
            <a:xfrm>
              <a:off x="1880" y="3236"/>
              <a:ext cx="13" cy="158"/>
            </a:xfrm>
            <a:prstGeom prst="rect">
              <a:avLst/>
            </a:prstGeom>
            <a:solidFill>
              <a:srgbClr val="3A7B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0" name="Rectangle 174"/>
            <p:cNvSpPr>
              <a:spLocks noChangeArrowheads="1"/>
            </p:cNvSpPr>
            <p:nvPr/>
          </p:nvSpPr>
          <p:spPr bwMode="auto">
            <a:xfrm>
              <a:off x="1893" y="3236"/>
              <a:ext cx="18" cy="158"/>
            </a:xfrm>
            <a:prstGeom prst="rect">
              <a:avLst/>
            </a:prstGeom>
            <a:solidFill>
              <a:srgbClr val="3C7D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1" name="Rectangle 175"/>
            <p:cNvSpPr>
              <a:spLocks noChangeArrowheads="1"/>
            </p:cNvSpPr>
            <p:nvPr/>
          </p:nvSpPr>
          <p:spPr bwMode="auto">
            <a:xfrm>
              <a:off x="1911" y="3236"/>
              <a:ext cx="13" cy="158"/>
            </a:xfrm>
            <a:prstGeom prst="rect">
              <a:avLst/>
            </a:prstGeom>
            <a:solidFill>
              <a:srgbClr val="3E7E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2" name="Rectangle 176"/>
            <p:cNvSpPr>
              <a:spLocks noChangeArrowheads="1"/>
            </p:cNvSpPr>
            <p:nvPr/>
          </p:nvSpPr>
          <p:spPr bwMode="auto">
            <a:xfrm>
              <a:off x="1924" y="3236"/>
              <a:ext cx="18" cy="158"/>
            </a:xfrm>
            <a:prstGeom prst="rect">
              <a:avLst/>
            </a:prstGeom>
            <a:solidFill>
              <a:srgbClr val="408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3" name="Rectangle 177"/>
            <p:cNvSpPr>
              <a:spLocks noChangeArrowheads="1"/>
            </p:cNvSpPr>
            <p:nvPr/>
          </p:nvSpPr>
          <p:spPr bwMode="auto">
            <a:xfrm>
              <a:off x="1942" y="3236"/>
              <a:ext cx="13" cy="158"/>
            </a:xfrm>
            <a:prstGeom prst="rect">
              <a:avLst/>
            </a:prstGeom>
            <a:solidFill>
              <a:srgbClr val="4281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4" name="Rectangle 178"/>
            <p:cNvSpPr>
              <a:spLocks noChangeArrowheads="1"/>
            </p:cNvSpPr>
            <p:nvPr/>
          </p:nvSpPr>
          <p:spPr bwMode="auto">
            <a:xfrm>
              <a:off x="1955" y="3236"/>
              <a:ext cx="17" cy="158"/>
            </a:xfrm>
            <a:prstGeom prst="rect">
              <a:avLst/>
            </a:prstGeom>
            <a:solidFill>
              <a:srgbClr val="448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5" name="Rectangle 179"/>
            <p:cNvSpPr>
              <a:spLocks noChangeArrowheads="1"/>
            </p:cNvSpPr>
            <p:nvPr/>
          </p:nvSpPr>
          <p:spPr bwMode="auto">
            <a:xfrm>
              <a:off x="1972" y="3236"/>
              <a:ext cx="14" cy="158"/>
            </a:xfrm>
            <a:prstGeom prst="rect">
              <a:avLst/>
            </a:prstGeom>
            <a:solidFill>
              <a:srgbClr val="4684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6" name="Rectangle 180"/>
            <p:cNvSpPr>
              <a:spLocks noChangeArrowheads="1"/>
            </p:cNvSpPr>
            <p:nvPr/>
          </p:nvSpPr>
          <p:spPr bwMode="auto">
            <a:xfrm>
              <a:off x="1986" y="3236"/>
              <a:ext cx="17" cy="158"/>
            </a:xfrm>
            <a:prstGeom prst="rect">
              <a:avLst/>
            </a:prstGeom>
            <a:solidFill>
              <a:srgbClr val="488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7" name="Rectangle 181"/>
            <p:cNvSpPr>
              <a:spLocks noChangeArrowheads="1"/>
            </p:cNvSpPr>
            <p:nvPr/>
          </p:nvSpPr>
          <p:spPr bwMode="auto">
            <a:xfrm>
              <a:off x="2003" y="3236"/>
              <a:ext cx="13" cy="158"/>
            </a:xfrm>
            <a:prstGeom prst="rect">
              <a:avLst/>
            </a:prstGeom>
            <a:solidFill>
              <a:srgbClr val="4988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8" name="Rectangle 182"/>
            <p:cNvSpPr>
              <a:spLocks noChangeArrowheads="1"/>
            </p:cNvSpPr>
            <p:nvPr/>
          </p:nvSpPr>
          <p:spPr bwMode="auto">
            <a:xfrm>
              <a:off x="2016" y="3236"/>
              <a:ext cx="18" cy="158"/>
            </a:xfrm>
            <a:prstGeom prst="rect">
              <a:avLst/>
            </a:prstGeom>
            <a:solidFill>
              <a:srgbClr val="4B8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79" name="Rectangle 183"/>
            <p:cNvSpPr>
              <a:spLocks noChangeArrowheads="1"/>
            </p:cNvSpPr>
            <p:nvPr/>
          </p:nvSpPr>
          <p:spPr bwMode="auto">
            <a:xfrm>
              <a:off x="2034" y="3236"/>
              <a:ext cx="13" cy="158"/>
            </a:xfrm>
            <a:prstGeom prst="rect">
              <a:avLst/>
            </a:prstGeom>
            <a:solidFill>
              <a:srgbClr val="4D8B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0" name="Rectangle 184"/>
            <p:cNvSpPr>
              <a:spLocks noChangeArrowheads="1"/>
            </p:cNvSpPr>
            <p:nvPr/>
          </p:nvSpPr>
          <p:spPr bwMode="auto">
            <a:xfrm>
              <a:off x="2047" y="3236"/>
              <a:ext cx="18" cy="158"/>
            </a:xfrm>
            <a:prstGeom prst="rect">
              <a:avLst/>
            </a:prstGeom>
            <a:solidFill>
              <a:srgbClr val="4F8C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1" name="Rectangle 185"/>
            <p:cNvSpPr>
              <a:spLocks noChangeArrowheads="1"/>
            </p:cNvSpPr>
            <p:nvPr/>
          </p:nvSpPr>
          <p:spPr bwMode="auto">
            <a:xfrm>
              <a:off x="2065" y="3236"/>
              <a:ext cx="13" cy="158"/>
            </a:xfrm>
            <a:prstGeom prst="rect">
              <a:avLst/>
            </a:prstGeom>
            <a:solidFill>
              <a:srgbClr val="508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2" name="Rectangle 186"/>
            <p:cNvSpPr>
              <a:spLocks noChangeArrowheads="1"/>
            </p:cNvSpPr>
            <p:nvPr/>
          </p:nvSpPr>
          <p:spPr bwMode="auto">
            <a:xfrm>
              <a:off x="2078" y="3236"/>
              <a:ext cx="22" cy="158"/>
            </a:xfrm>
            <a:prstGeom prst="rect">
              <a:avLst/>
            </a:prstGeom>
            <a:solidFill>
              <a:srgbClr val="528F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3" name="Rectangle 187"/>
            <p:cNvSpPr>
              <a:spLocks noChangeArrowheads="1"/>
            </p:cNvSpPr>
            <p:nvPr/>
          </p:nvSpPr>
          <p:spPr bwMode="auto">
            <a:xfrm>
              <a:off x="2100" y="3236"/>
              <a:ext cx="18" cy="158"/>
            </a:xfrm>
            <a:prstGeom prst="rect">
              <a:avLst/>
            </a:prstGeom>
            <a:solidFill>
              <a:srgbClr val="5491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4" name="Rectangle 188"/>
            <p:cNvSpPr>
              <a:spLocks noChangeArrowheads="1"/>
            </p:cNvSpPr>
            <p:nvPr/>
          </p:nvSpPr>
          <p:spPr bwMode="auto">
            <a:xfrm>
              <a:off x="2118" y="3236"/>
              <a:ext cx="18" cy="158"/>
            </a:xfrm>
            <a:prstGeom prst="rect">
              <a:avLst/>
            </a:prstGeom>
            <a:solidFill>
              <a:srgbClr val="5593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5" name="Rectangle 189"/>
            <p:cNvSpPr>
              <a:spLocks noChangeArrowheads="1"/>
            </p:cNvSpPr>
            <p:nvPr/>
          </p:nvSpPr>
          <p:spPr bwMode="auto">
            <a:xfrm>
              <a:off x="2136" y="3236"/>
              <a:ext cx="26" cy="158"/>
            </a:xfrm>
            <a:prstGeom prst="rect">
              <a:avLst/>
            </a:prstGeom>
            <a:solidFill>
              <a:srgbClr val="5794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6" name="Rectangle 190"/>
            <p:cNvSpPr>
              <a:spLocks noChangeArrowheads="1"/>
            </p:cNvSpPr>
            <p:nvPr/>
          </p:nvSpPr>
          <p:spPr bwMode="auto">
            <a:xfrm>
              <a:off x="2162" y="3236"/>
              <a:ext cx="31" cy="158"/>
            </a:xfrm>
            <a:prstGeom prst="rect">
              <a:avLst/>
            </a:prstGeom>
            <a:solidFill>
              <a:srgbClr val="5996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7" name="Rectangle 191"/>
            <p:cNvSpPr>
              <a:spLocks noChangeArrowheads="1"/>
            </p:cNvSpPr>
            <p:nvPr/>
          </p:nvSpPr>
          <p:spPr bwMode="auto">
            <a:xfrm>
              <a:off x="2193" y="3236"/>
              <a:ext cx="18" cy="158"/>
            </a:xfrm>
            <a:prstGeom prst="rect">
              <a:avLst/>
            </a:prstGeom>
            <a:solidFill>
              <a:srgbClr val="5B98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8" name="Rectangle 192"/>
            <p:cNvSpPr>
              <a:spLocks noChangeArrowheads="1"/>
            </p:cNvSpPr>
            <p:nvPr/>
          </p:nvSpPr>
          <p:spPr bwMode="auto">
            <a:xfrm>
              <a:off x="2211" y="3236"/>
              <a:ext cx="26" cy="158"/>
            </a:xfrm>
            <a:prstGeom prst="rect">
              <a:avLst/>
            </a:prstGeom>
            <a:solidFill>
              <a:srgbClr val="5D99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89" name="Rectangle 193"/>
            <p:cNvSpPr>
              <a:spLocks noChangeArrowheads="1"/>
            </p:cNvSpPr>
            <p:nvPr/>
          </p:nvSpPr>
          <p:spPr bwMode="auto">
            <a:xfrm>
              <a:off x="2237" y="3236"/>
              <a:ext cx="35" cy="158"/>
            </a:xfrm>
            <a:prstGeom prst="rect">
              <a:avLst/>
            </a:prstGeom>
            <a:solidFill>
              <a:srgbClr val="5E9B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0" name="Rectangle 194"/>
            <p:cNvSpPr>
              <a:spLocks noChangeArrowheads="1"/>
            </p:cNvSpPr>
            <p:nvPr/>
          </p:nvSpPr>
          <p:spPr bwMode="auto">
            <a:xfrm>
              <a:off x="2272" y="3236"/>
              <a:ext cx="44" cy="158"/>
            </a:xfrm>
            <a:prstGeom prst="rect">
              <a:avLst/>
            </a:prstGeom>
            <a:solidFill>
              <a:srgbClr val="609D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1" name="Rectangle 195"/>
            <p:cNvSpPr>
              <a:spLocks noChangeArrowheads="1"/>
            </p:cNvSpPr>
            <p:nvPr/>
          </p:nvSpPr>
          <p:spPr bwMode="auto">
            <a:xfrm>
              <a:off x="2316" y="3236"/>
              <a:ext cx="62" cy="158"/>
            </a:xfrm>
            <a:prstGeom prst="rect">
              <a:avLst/>
            </a:prstGeom>
            <a:solidFill>
              <a:srgbClr val="629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2" name="Rectangle 196"/>
            <p:cNvSpPr>
              <a:spLocks noChangeArrowheads="1"/>
            </p:cNvSpPr>
            <p:nvPr/>
          </p:nvSpPr>
          <p:spPr bwMode="auto">
            <a:xfrm>
              <a:off x="2378" y="3236"/>
              <a:ext cx="80" cy="158"/>
            </a:xfrm>
            <a:prstGeom prst="rect">
              <a:avLst/>
            </a:prstGeom>
            <a:solidFill>
              <a:srgbClr val="64A1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3" name="Rectangle 197"/>
            <p:cNvSpPr>
              <a:spLocks noChangeArrowheads="1"/>
            </p:cNvSpPr>
            <p:nvPr/>
          </p:nvSpPr>
          <p:spPr bwMode="auto">
            <a:xfrm>
              <a:off x="2458" y="3236"/>
              <a:ext cx="52" cy="158"/>
            </a:xfrm>
            <a:prstGeom prst="rect">
              <a:avLst/>
            </a:prstGeom>
            <a:solidFill>
              <a:srgbClr val="66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4" name="Rectangle 198"/>
            <p:cNvSpPr>
              <a:spLocks noChangeArrowheads="1"/>
            </p:cNvSpPr>
            <p:nvPr/>
          </p:nvSpPr>
          <p:spPr bwMode="auto">
            <a:xfrm>
              <a:off x="1518" y="3236"/>
              <a:ext cx="99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5" name="Rectangle 199"/>
            <p:cNvSpPr>
              <a:spLocks noChangeArrowheads="1"/>
            </p:cNvSpPr>
            <p:nvPr/>
          </p:nvSpPr>
          <p:spPr bwMode="auto">
            <a:xfrm>
              <a:off x="1518" y="2808"/>
              <a:ext cx="5" cy="157"/>
            </a:xfrm>
            <a:prstGeom prst="rect">
              <a:avLst/>
            </a:prstGeom>
            <a:solidFill>
              <a:srgbClr val="0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6" name="Rectangle 200"/>
            <p:cNvSpPr>
              <a:spLocks noChangeArrowheads="1"/>
            </p:cNvSpPr>
            <p:nvPr/>
          </p:nvSpPr>
          <p:spPr bwMode="auto">
            <a:xfrm>
              <a:off x="1523" y="2808"/>
              <a:ext cx="4" cy="157"/>
            </a:xfrm>
            <a:prstGeom prst="rect">
              <a:avLst/>
            </a:prstGeom>
            <a:solidFill>
              <a:srgbClr val="08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7" name="Rectangle 201"/>
            <p:cNvSpPr>
              <a:spLocks noChangeArrowheads="1"/>
            </p:cNvSpPr>
            <p:nvPr/>
          </p:nvSpPr>
          <p:spPr bwMode="auto">
            <a:xfrm>
              <a:off x="1527" y="2808"/>
              <a:ext cx="13" cy="157"/>
            </a:xfrm>
            <a:prstGeom prst="rect">
              <a:avLst/>
            </a:prstGeom>
            <a:solidFill>
              <a:srgbClr val="0B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8" name="Rectangle 202"/>
            <p:cNvSpPr>
              <a:spLocks noChangeArrowheads="1"/>
            </p:cNvSpPr>
            <p:nvPr/>
          </p:nvSpPr>
          <p:spPr bwMode="auto">
            <a:xfrm>
              <a:off x="1540" y="2808"/>
              <a:ext cx="18" cy="157"/>
            </a:xfrm>
            <a:prstGeom prst="rect">
              <a:avLst/>
            </a:prstGeom>
            <a:solidFill>
              <a:srgbClr val="0E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499" name="Rectangle 203"/>
            <p:cNvSpPr>
              <a:spLocks noChangeArrowheads="1"/>
            </p:cNvSpPr>
            <p:nvPr/>
          </p:nvSpPr>
          <p:spPr bwMode="auto">
            <a:xfrm>
              <a:off x="1558" y="2808"/>
              <a:ext cx="9" cy="157"/>
            </a:xfrm>
            <a:prstGeom prst="rect">
              <a:avLst/>
            </a:prstGeom>
            <a:solidFill>
              <a:srgbClr val="11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0" name="Rectangle 204"/>
            <p:cNvSpPr>
              <a:spLocks noChangeArrowheads="1"/>
            </p:cNvSpPr>
            <p:nvPr/>
          </p:nvSpPr>
          <p:spPr bwMode="auto">
            <a:xfrm>
              <a:off x="1567" y="2808"/>
              <a:ext cx="8" cy="157"/>
            </a:xfrm>
            <a:prstGeom prst="rect">
              <a:avLst/>
            </a:prstGeom>
            <a:solidFill>
              <a:srgbClr val="14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1" name="Rectangle 205"/>
            <p:cNvSpPr>
              <a:spLocks noChangeArrowheads="1"/>
            </p:cNvSpPr>
            <p:nvPr/>
          </p:nvSpPr>
          <p:spPr bwMode="auto">
            <a:xfrm>
              <a:off x="1575" y="2808"/>
              <a:ext cx="9" cy="157"/>
            </a:xfrm>
            <a:prstGeom prst="rect">
              <a:avLst/>
            </a:prstGeom>
            <a:solidFill>
              <a:srgbClr val="16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2" name="Rectangle 206"/>
            <p:cNvSpPr>
              <a:spLocks noChangeArrowheads="1"/>
            </p:cNvSpPr>
            <p:nvPr/>
          </p:nvSpPr>
          <p:spPr bwMode="auto">
            <a:xfrm>
              <a:off x="1584" y="2808"/>
              <a:ext cx="9" cy="157"/>
            </a:xfrm>
            <a:prstGeom prst="rect">
              <a:avLst/>
            </a:prstGeom>
            <a:solidFill>
              <a:srgbClr val="186A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3" name="Rectangle 207"/>
            <p:cNvSpPr>
              <a:spLocks noChangeArrowheads="1"/>
            </p:cNvSpPr>
            <p:nvPr/>
          </p:nvSpPr>
          <p:spPr bwMode="auto">
            <a:xfrm>
              <a:off x="1593" y="2808"/>
              <a:ext cx="9" cy="157"/>
            </a:xfrm>
            <a:prstGeom prst="rect">
              <a:avLst/>
            </a:prstGeom>
            <a:solidFill>
              <a:srgbClr val="1A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4" name="Rectangle 208"/>
            <p:cNvSpPr>
              <a:spLocks noChangeArrowheads="1"/>
            </p:cNvSpPr>
            <p:nvPr/>
          </p:nvSpPr>
          <p:spPr bwMode="auto">
            <a:xfrm>
              <a:off x="1602" y="2808"/>
              <a:ext cx="4" cy="157"/>
            </a:xfrm>
            <a:prstGeom prst="rect">
              <a:avLst/>
            </a:prstGeom>
            <a:solidFill>
              <a:srgbClr val="1C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5" name="Rectangle 209"/>
            <p:cNvSpPr>
              <a:spLocks noChangeArrowheads="1"/>
            </p:cNvSpPr>
            <p:nvPr/>
          </p:nvSpPr>
          <p:spPr bwMode="auto">
            <a:xfrm>
              <a:off x="1606" y="2808"/>
              <a:ext cx="14" cy="157"/>
            </a:xfrm>
            <a:prstGeom prst="rect">
              <a:avLst/>
            </a:prstGeom>
            <a:solidFill>
              <a:srgbClr val="1E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6" name="Rectangle 210"/>
            <p:cNvSpPr>
              <a:spLocks noChangeArrowheads="1"/>
            </p:cNvSpPr>
            <p:nvPr/>
          </p:nvSpPr>
          <p:spPr bwMode="auto">
            <a:xfrm>
              <a:off x="1620" y="2808"/>
              <a:ext cx="4" cy="157"/>
            </a:xfrm>
            <a:prstGeom prst="rect">
              <a:avLst/>
            </a:prstGeom>
            <a:solidFill>
              <a:srgbClr val="206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7" name="Rectangle 211"/>
            <p:cNvSpPr>
              <a:spLocks noChangeArrowheads="1"/>
            </p:cNvSpPr>
            <p:nvPr/>
          </p:nvSpPr>
          <p:spPr bwMode="auto">
            <a:xfrm>
              <a:off x="1624" y="2808"/>
              <a:ext cx="9" cy="157"/>
            </a:xfrm>
            <a:prstGeom prst="rect">
              <a:avLst/>
            </a:prstGeom>
            <a:solidFill>
              <a:srgbClr val="22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8" name="Rectangle 212"/>
            <p:cNvSpPr>
              <a:spLocks noChangeArrowheads="1"/>
            </p:cNvSpPr>
            <p:nvPr/>
          </p:nvSpPr>
          <p:spPr bwMode="auto">
            <a:xfrm>
              <a:off x="1633" y="2808"/>
              <a:ext cx="13" cy="157"/>
            </a:xfrm>
            <a:prstGeom prst="rect">
              <a:avLst/>
            </a:prstGeom>
            <a:solidFill>
              <a:srgbClr val="246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09" name="Rectangle 213"/>
            <p:cNvSpPr>
              <a:spLocks noChangeArrowheads="1"/>
            </p:cNvSpPr>
            <p:nvPr/>
          </p:nvSpPr>
          <p:spPr bwMode="auto">
            <a:xfrm>
              <a:off x="1646" y="2808"/>
              <a:ext cx="4" cy="157"/>
            </a:xfrm>
            <a:prstGeom prst="rect">
              <a:avLst/>
            </a:prstGeom>
            <a:solidFill>
              <a:srgbClr val="266F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0" name="Rectangle 214"/>
            <p:cNvSpPr>
              <a:spLocks noChangeArrowheads="1"/>
            </p:cNvSpPr>
            <p:nvPr/>
          </p:nvSpPr>
          <p:spPr bwMode="auto">
            <a:xfrm>
              <a:off x="1650" y="2808"/>
              <a:ext cx="9" cy="157"/>
            </a:xfrm>
            <a:prstGeom prst="rect">
              <a:avLst/>
            </a:prstGeom>
            <a:solidFill>
              <a:srgbClr val="287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1" name="Rectangle 215"/>
            <p:cNvSpPr>
              <a:spLocks noChangeArrowheads="1"/>
            </p:cNvSpPr>
            <p:nvPr/>
          </p:nvSpPr>
          <p:spPr bwMode="auto">
            <a:xfrm>
              <a:off x="1659" y="2808"/>
              <a:ext cx="9" cy="157"/>
            </a:xfrm>
            <a:prstGeom prst="rect">
              <a:avLst/>
            </a:prstGeom>
            <a:solidFill>
              <a:srgbClr val="2A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2" name="Rectangle 216"/>
            <p:cNvSpPr>
              <a:spLocks noChangeArrowheads="1"/>
            </p:cNvSpPr>
            <p:nvPr/>
          </p:nvSpPr>
          <p:spPr bwMode="auto">
            <a:xfrm>
              <a:off x="1668" y="2808"/>
              <a:ext cx="9" cy="157"/>
            </a:xfrm>
            <a:prstGeom prst="rect">
              <a:avLst/>
            </a:prstGeom>
            <a:solidFill>
              <a:srgbClr val="2D72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3" name="Rectangle 217"/>
            <p:cNvSpPr>
              <a:spLocks noChangeArrowheads="1"/>
            </p:cNvSpPr>
            <p:nvPr/>
          </p:nvSpPr>
          <p:spPr bwMode="auto">
            <a:xfrm>
              <a:off x="1677" y="2808"/>
              <a:ext cx="9" cy="157"/>
            </a:xfrm>
            <a:prstGeom prst="rect">
              <a:avLst/>
            </a:prstGeom>
            <a:solidFill>
              <a:srgbClr val="2E7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4" name="Rectangle 218"/>
            <p:cNvSpPr>
              <a:spLocks noChangeArrowheads="1"/>
            </p:cNvSpPr>
            <p:nvPr/>
          </p:nvSpPr>
          <p:spPr bwMode="auto">
            <a:xfrm>
              <a:off x="1686" y="2808"/>
              <a:ext cx="9" cy="157"/>
            </a:xfrm>
            <a:prstGeom prst="rect">
              <a:avLst/>
            </a:prstGeom>
            <a:solidFill>
              <a:srgbClr val="30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5" name="Rectangle 219"/>
            <p:cNvSpPr>
              <a:spLocks noChangeArrowheads="1"/>
            </p:cNvSpPr>
            <p:nvPr/>
          </p:nvSpPr>
          <p:spPr bwMode="auto">
            <a:xfrm>
              <a:off x="1695" y="2808"/>
              <a:ext cx="8" cy="157"/>
            </a:xfrm>
            <a:prstGeom prst="rect">
              <a:avLst/>
            </a:prstGeom>
            <a:solidFill>
              <a:srgbClr val="3276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6" name="Rectangle 220"/>
            <p:cNvSpPr>
              <a:spLocks noChangeArrowheads="1"/>
            </p:cNvSpPr>
            <p:nvPr/>
          </p:nvSpPr>
          <p:spPr bwMode="auto">
            <a:xfrm>
              <a:off x="1703" y="2808"/>
              <a:ext cx="5" cy="157"/>
            </a:xfrm>
            <a:prstGeom prst="rect">
              <a:avLst/>
            </a:prstGeom>
            <a:solidFill>
              <a:srgbClr val="3478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7" name="Rectangle 221"/>
            <p:cNvSpPr>
              <a:spLocks noChangeArrowheads="1"/>
            </p:cNvSpPr>
            <p:nvPr/>
          </p:nvSpPr>
          <p:spPr bwMode="auto">
            <a:xfrm>
              <a:off x="1708" y="2808"/>
              <a:ext cx="13" cy="157"/>
            </a:xfrm>
            <a:prstGeom prst="rect">
              <a:avLst/>
            </a:prstGeom>
            <a:solidFill>
              <a:srgbClr val="3678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8" name="Rectangle 222"/>
            <p:cNvSpPr>
              <a:spLocks noChangeArrowheads="1"/>
            </p:cNvSpPr>
            <p:nvPr/>
          </p:nvSpPr>
          <p:spPr bwMode="auto">
            <a:xfrm>
              <a:off x="1721" y="2808"/>
              <a:ext cx="9" cy="157"/>
            </a:xfrm>
            <a:prstGeom prst="rect">
              <a:avLst/>
            </a:prstGeom>
            <a:solidFill>
              <a:srgbClr val="387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19" name="Rectangle 223"/>
            <p:cNvSpPr>
              <a:spLocks noChangeArrowheads="1"/>
            </p:cNvSpPr>
            <p:nvPr/>
          </p:nvSpPr>
          <p:spPr bwMode="auto">
            <a:xfrm>
              <a:off x="1730" y="2808"/>
              <a:ext cx="9" cy="157"/>
            </a:xfrm>
            <a:prstGeom prst="rect">
              <a:avLst/>
            </a:prstGeom>
            <a:solidFill>
              <a:srgbClr val="3A7C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0" name="Rectangle 224"/>
            <p:cNvSpPr>
              <a:spLocks noChangeArrowheads="1"/>
            </p:cNvSpPr>
            <p:nvPr/>
          </p:nvSpPr>
          <p:spPr bwMode="auto">
            <a:xfrm>
              <a:off x="1739" y="2808"/>
              <a:ext cx="8" cy="157"/>
            </a:xfrm>
            <a:prstGeom prst="rect">
              <a:avLst/>
            </a:prstGeom>
            <a:solidFill>
              <a:srgbClr val="3C7D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1" name="Rectangle 225"/>
            <p:cNvSpPr>
              <a:spLocks noChangeArrowheads="1"/>
            </p:cNvSpPr>
            <p:nvPr/>
          </p:nvSpPr>
          <p:spPr bwMode="auto">
            <a:xfrm>
              <a:off x="1747" y="2808"/>
              <a:ext cx="9" cy="157"/>
            </a:xfrm>
            <a:prstGeom prst="rect">
              <a:avLst/>
            </a:prstGeom>
            <a:solidFill>
              <a:srgbClr val="3E7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2" name="Rectangle 226"/>
            <p:cNvSpPr>
              <a:spLocks noChangeArrowheads="1"/>
            </p:cNvSpPr>
            <p:nvPr/>
          </p:nvSpPr>
          <p:spPr bwMode="auto">
            <a:xfrm>
              <a:off x="1756" y="2808"/>
              <a:ext cx="9" cy="157"/>
            </a:xfrm>
            <a:prstGeom prst="rect">
              <a:avLst/>
            </a:prstGeom>
            <a:solidFill>
              <a:srgbClr val="408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3" name="Rectangle 227"/>
            <p:cNvSpPr>
              <a:spLocks noChangeArrowheads="1"/>
            </p:cNvSpPr>
            <p:nvPr/>
          </p:nvSpPr>
          <p:spPr bwMode="auto">
            <a:xfrm>
              <a:off x="1765" y="2808"/>
              <a:ext cx="9" cy="157"/>
            </a:xfrm>
            <a:prstGeom prst="rect">
              <a:avLst/>
            </a:prstGeom>
            <a:solidFill>
              <a:srgbClr val="4282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4" name="Rectangle 228"/>
            <p:cNvSpPr>
              <a:spLocks noChangeArrowheads="1"/>
            </p:cNvSpPr>
            <p:nvPr/>
          </p:nvSpPr>
          <p:spPr bwMode="auto">
            <a:xfrm>
              <a:off x="1774" y="2808"/>
              <a:ext cx="9" cy="157"/>
            </a:xfrm>
            <a:prstGeom prst="rect">
              <a:avLst/>
            </a:prstGeom>
            <a:solidFill>
              <a:srgbClr val="4483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5" name="Rectangle 229"/>
            <p:cNvSpPr>
              <a:spLocks noChangeArrowheads="1"/>
            </p:cNvSpPr>
            <p:nvPr/>
          </p:nvSpPr>
          <p:spPr bwMode="auto">
            <a:xfrm>
              <a:off x="1783" y="2808"/>
              <a:ext cx="9" cy="157"/>
            </a:xfrm>
            <a:prstGeom prst="rect">
              <a:avLst/>
            </a:prstGeom>
            <a:solidFill>
              <a:srgbClr val="468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6" name="Rectangle 230"/>
            <p:cNvSpPr>
              <a:spLocks noChangeArrowheads="1"/>
            </p:cNvSpPr>
            <p:nvPr/>
          </p:nvSpPr>
          <p:spPr bwMode="auto">
            <a:xfrm>
              <a:off x="1792" y="2808"/>
              <a:ext cx="8" cy="157"/>
            </a:xfrm>
            <a:prstGeom prst="rect">
              <a:avLst/>
            </a:prstGeom>
            <a:solidFill>
              <a:srgbClr val="488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7" name="Rectangle 231"/>
            <p:cNvSpPr>
              <a:spLocks noChangeArrowheads="1"/>
            </p:cNvSpPr>
            <p:nvPr/>
          </p:nvSpPr>
          <p:spPr bwMode="auto">
            <a:xfrm>
              <a:off x="1800" y="2808"/>
              <a:ext cx="14" cy="157"/>
            </a:xfrm>
            <a:prstGeom prst="rect">
              <a:avLst/>
            </a:prstGeom>
            <a:solidFill>
              <a:srgbClr val="4A88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8" name="Rectangle 232"/>
            <p:cNvSpPr>
              <a:spLocks noChangeArrowheads="1"/>
            </p:cNvSpPr>
            <p:nvPr/>
          </p:nvSpPr>
          <p:spPr bwMode="auto">
            <a:xfrm>
              <a:off x="1814" y="2808"/>
              <a:ext cx="8" cy="157"/>
            </a:xfrm>
            <a:prstGeom prst="rect">
              <a:avLst/>
            </a:prstGeom>
            <a:solidFill>
              <a:srgbClr val="4C8A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29" name="Rectangle 233"/>
            <p:cNvSpPr>
              <a:spLocks noChangeArrowheads="1"/>
            </p:cNvSpPr>
            <p:nvPr/>
          </p:nvSpPr>
          <p:spPr bwMode="auto">
            <a:xfrm>
              <a:off x="1822" y="2808"/>
              <a:ext cx="9" cy="157"/>
            </a:xfrm>
            <a:prstGeom prst="rect">
              <a:avLst/>
            </a:prstGeom>
            <a:solidFill>
              <a:srgbClr val="4E8C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0" name="Rectangle 234"/>
            <p:cNvSpPr>
              <a:spLocks noChangeArrowheads="1"/>
            </p:cNvSpPr>
            <p:nvPr/>
          </p:nvSpPr>
          <p:spPr bwMode="auto">
            <a:xfrm>
              <a:off x="1831" y="2808"/>
              <a:ext cx="9" cy="157"/>
            </a:xfrm>
            <a:prstGeom prst="rect">
              <a:avLst/>
            </a:prstGeom>
            <a:solidFill>
              <a:srgbClr val="508D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1" name="Rectangle 235"/>
            <p:cNvSpPr>
              <a:spLocks noChangeArrowheads="1"/>
            </p:cNvSpPr>
            <p:nvPr/>
          </p:nvSpPr>
          <p:spPr bwMode="auto">
            <a:xfrm>
              <a:off x="1840" y="2808"/>
              <a:ext cx="9" cy="157"/>
            </a:xfrm>
            <a:prstGeom prst="rect">
              <a:avLst/>
            </a:prstGeom>
            <a:solidFill>
              <a:srgbClr val="518F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2" name="Rectangle 236"/>
            <p:cNvSpPr>
              <a:spLocks noChangeArrowheads="1"/>
            </p:cNvSpPr>
            <p:nvPr/>
          </p:nvSpPr>
          <p:spPr bwMode="auto">
            <a:xfrm>
              <a:off x="1849" y="2808"/>
              <a:ext cx="13" cy="157"/>
            </a:xfrm>
            <a:prstGeom prst="rect">
              <a:avLst/>
            </a:prstGeom>
            <a:solidFill>
              <a:srgbClr val="539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3" name="Rectangle 237"/>
            <p:cNvSpPr>
              <a:spLocks noChangeArrowheads="1"/>
            </p:cNvSpPr>
            <p:nvPr/>
          </p:nvSpPr>
          <p:spPr bwMode="auto">
            <a:xfrm>
              <a:off x="1862" y="2808"/>
              <a:ext cx="9" cy="157"/>
            </a:xfrm>
            <a:prstGeom prst="rect">
              <a:avLst/>
            </a:prstGeom>
            <a:solidFill>
              <a:srgbClr val="549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4" name="Rectangle 238"/>
            <p:cNvSpPr>
              <a:spLocks noChangeArrowheads="1"/>
            </p:cNvSpPr>
            <p:nvPr/>
          </p:nvSpPr>
          <p:spPr bwMode="auto">
            <a:xfrm>
              <a:off x="1871" y="2808"/>
              <a:ext cx="13" cy="157"/>
            </a:xfrm>
            <a:prstGeom prst="rect">
              <a:avLst/>
            </a:prstGeom>
            <a:solidFill>
              <a:srgbClr val="5693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5" name="Rectangle 239"/>
            <p:cNvSpPr>
              <a:spLocks noChangeArrowheads="1"/>
            </p:cNvSpPr>
            <p:nvPr/>
          </p:nvSpPr>
          <p:spPr bwMode="auto">
            <a:xfrm>
              <a:off x="1884" y="2808"/>
              <a:ext cx="18" cy="157"/>
            </a:xfrm>
            <a:prstGeom prst="rect">
              <a:avLst/>
            </a:prstGeom>
            <a:solidFill>
              <a:srgbClr val="5895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6" name="Rectangle 240"/>
            <p:cNvSpPr>
              <a:spLocks noChangeArrowheads="1"/>
            </p:cNvSpPr>
            <p:nvPr/>
          </p:nvSpPr>
          <p:spPr bwMode="auto">
            <a:xfrm>
              <a:off x="1902" y="2808"/>
              <a:ext cx="17" cy="157"/>
            </a:xfrm>
            <a:prstGeom prst="rect">
              <a:avLst/>
            </a:prstGeom>
            <a:solidFill>
              <a:srgbClr val="5A97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7" name="Rectangle 241"/>
            <p:cNvSpPr>
              <a:spLocks noChangeArrowheads="1"/>
            </p:cNvSpPr>
            <p:nvPr/>
          </p:nvSpPr>
          <p:spPr bwMode="auto">
            <a:xfrm>
              <a:off x="1919" y="2808"/>
              <a:ext cx="18" cy="157"/>
            </a:xfrm>
            <a:prstGeom prst="rect">
              <a:avLst/>
            </a:prstGeom>
            <a:solidFill>
              <a:srgbClr val="5C99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8" name="Rectangle 242"/>
            <p:cNvSpPr>
              <a:spLocks noChangeArrowheads="1"/>
            </p:cNvSpPr>
            <p:nvPr/>
          </p:nvSpPr>
          <p:spPr bwMode="auto">
            <a:xfrm>
              <a:off x="1937" y="2808"/>
              <a:ext cx="18" cy="157"/>
            </a:xfrm>
            <a:prstGeom prst="rect">
              <a:avLst/>
            </a:prstGeom>
            <a:solidFill>
              <a:srgbClr val="5E9B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39" name="Rectangle 243"/>
            <p:cNvSpPr>
              <a:spLocks noChangeArrowheads="1"/>
            </p:cNvSpPr>
            <p:nvPr/>
          </p:nvSpPr>
          <p:spPr bwMode="auto">
            <a:xfrm>
              <a:off x="1955" y="2808"/>
              <a:ext cx="26" cy="157"/>
            </a:xfrm>
            <a:prstGeom prst="rect">
              <a:avLst/>
            </a:prstGeom>
            <a:solidFill>
              <a:srgbClr val="609D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0" name="Rectangle 244"/>
            <p:cNvSpPr>
              <a:spLocks noChangeArrowheads="1"/>
            </p:cNvSpPr>
            <p:nvPr/>
          </p:nvSpPr>
          <p:spPr bwMode="auto">
            <a:xfrm>
              <a:off x="1981" y="2808"/>
              <a:ext cx="40" cy="157"/>
            </a:xfrm>
            <a:prstGeom prst="rect">
              <a:avLst/>
            </a:prstGeom>
            <a:solidFill>
              <a:srgbClr val="629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1" name="Rectangle 245"/>
            <p:cNvSpPr>
              <a:spLocks noChangeArrowheads="1"/>
            </p:cNvSpPr>
            <p:nvPr/>
          </p:nvSpPr>
          <p:spPr bwMode="auto">
            <a:xfrm>
              <a:off x="2021" y="2808"/>
              <a:ext cx="44" cy="157"/>
            </a:xfrm>
            <a:prstGeom prst="rect">
              <a:avLst/>
            </a:prstGeom>
            <a:solidFill>
              <a:srgbClr val="64A1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2" name="Rectangle 246"/>
            <p:cNvSpPr>
              <a:spLocks noChangeArrowheads="1"/>
            </p:cNvSpPr>
            <p:nvPr/>
          </p:nvSpPr>
          <p:spPr bwMode="auto">
            <a:xfrm>
              <a:off x="2065" y="2808"/>
              <a:ext cx="31" cy="157"/>
            </a:xfrm>
            <a:prstGeom prst="rect">
              <a:avLst/>
            </a:prstGeom>
            <a:solidFill>
              <a:srgbClr val="66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3" name="Rectangle 247"/>
            <p:cNvSpPr>
              <a:spLocks noChangeArrowheads="1"/>
            </p:cNvSpPr>
            <p:nvPr/>
          </p:nvSpPr>
          <p:spPr bwMode="auto">
            <a:xfrm>
              <a:off x="1518" y="2808"/>
              <a:ext cx="57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4" name="Rectangle 248"/>
            <p:cNvSpPr>
              <a:spLocks noChangeArrowheads="1"/>
            </p:cNvSpPr>
            <p:nvPr/>
          </p:nvSpPr>
          <p:spPr bwMode="auto">
            <a:xfrm>
              <a:off x="1518" y="2384"/>
              <a:ext cx="27" cy="158"/>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5" name="Rectangle 249"/>
            <p:cNvSpPr>
              <a:spLocks noChangeArrowheads="1"/>
            </p:cNvSpPr>
            <p:nvPr/>
          </p:nvSpPr>
          <p:spPr bwMode="auto">
            <a:xfrm>
              <a:off x="1545" y="2384"/>
              <a:ext cx="4" cy="158"/>
            </a:xfrm>
            <a:prstGeom prst="rect">
              <a:avLst/>
            </a:prstGeom>
            <a:solidFill>
              <a:srgbClr val="0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6" name="Rectangle 250"/>
            <p:cNvSpPr>
              <a:spLocks noChangeArrowheads="1"/>
            </p:cNvSpPr>
            <p:nvPr/>
          </p:nvSpPr>
          <p:spPr bwMode="auto">
            <a:xfrm>
              <a:off x="1549" y="2384"/>
              <a:ext cx="53" cy="158"/>
            </a:xfrm>
            <a:prstGeom prst="rect">
              <a:avLst/>
            </a:prstGeom>
            <a:solidFill>
              <a:srgbClr val="0B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7" name="Rectangle 251"/>
            <p:cNvSpPr>
              <a:spLocks noChangeArrowheads="1"/>
            </p:cNvSpPr>
            <p:nvPr/>
          </p:nvSpPr>
          <p:spPr bwMode="auto">
            <a:xfrm>
              <a:off x="1602" y="2384"/>
              <a:ext cx="48" cy="158"/>
            </a:xfrm>
            <a:prstGeom prst="rect">
              <a:avLst/>
            </a:prstGeom>
            <a:solidFill>
              <a:srgbClr val="0E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8" name="Rectangle 252"/>
            <p:cNvSpPr>
              <a:spLocks noChangeArrowheads="1"/>
            </p:cNvSpPr>
            <p:nvPr/>
          </p:nvSpPr>
          <p:spPr bwMode="auto">
            <a:xfrm>
              <a:off x="1650" y="2384"/>
              <a:ext cx="31" cy="158"/>
            </a:xfrm>
            <a:prstGeom prst="rect">
              <a:avLst/>
            </a:prstGeom>
            <a:solidFill>
              <a:srgbClr val="1168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49" name="Rectangle 253"/>
            <p:cNvSpPr>
              <a:spLocks noChangeArrowheads="1"/>
            </p:cNvSpPr>
            <p:nvPr/>
          </p:nvSpPr>
          <p:spPr bwMode="auto">
            <a:xfrm>
              <a:off x="1681" y="2384"/>
              <a:ext cx="5" cy="158"/>
            </a:xfrm>
            <a:prstGeom prst="rect">
              <a:avLst/>
            </a:prstGeom>
            <a:solidFill>
              <a:srgbClr val="13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0" name="Rectangle 254"/>
            <p:cNvSpPr>
              <a:spLocks noChangeArrowheads="1"/>
            </p:cNvSpPr>
            <p:nvPr/>
          </p:nvSpPr>
          <p:spPr bwMode="auto">
            <a:xfrm>
              <a:off x="1686" y="2384"/>
              <a:ext cx="39" cy="158"/>
            </a:xfrm>
            <a:prstGeom prst="rect">
              <a:avLst/>
            </a:prstGeom>
            <a:solidFill>
              <a:srgbClr val="15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1" name="Rectangle 255"/>
            <p:cNvSpPr>
              <a:spLocks noChangeArrowheads="1"/>
            </p:cNvSpPr>
            <p:nvPr/>
          </p:nvSpPr>
          <p:spPr bwMode="auto">
            <a:xfrm>
              <a:off x="1725" y="2384"/>
              <a:ext cx="36" cy="158"/>
            </a:xfrm>
            <a:prstGeom prst="rect">
              <a:avLst/>
            </a:prstGeom>
            <a:solidFill>
              <a:srgbClr val="17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2" name="Rectangle 256"/>
            <p:cNvSpPr>
              <a:spLocks noChangeArrowheads="1"/>
            </p:cNvSpPr>
            <p:nvPr/>
          </p:nvSpPr>
          <p:spPr bwMode="auto">
            <a:xfrm>
              <a:off x="1761" y="2384"/>
              <a:ext cx="48" cy="158"/>
            </a:xfrm>
            <a:prstGeom prst="rect">
              <a:avLst/>
            </a:prstGeom>
            <a:solidFill>
              <a:srgbClr val="196A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3" name="Rectangle 257"/>
            <p:cNvSpPr>
              <a:spLocks noChangeArrowheads="1"/>
            </p:cNvSpPr>
            <p:nvPr/>
          </p:nvSpPr>
          <p:spPr bwMode="auto">
            <a:xfrm>
              <a:off x="1809" y="2384"/>
              <a:ext cx="27" cy="158"/>
            </a:xfrm>
            <a:prstGeom prst="rect">
              <a:avLst/>
            </a:prstGeom>
            <a:solidFill>
              <a:srgbClr val="1B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4" name="Rectangle 258"/>
            <p:cNvSpPr>
              <a:spLocks noChangeArrowheads="1"/>
            </p:cNvSpPr>
            <p:nvPr/>
          </p:nvSpPr>
          <p:spPr bwMode="auto">
            <a:xfrm>
              <a:off x="1836" y="2384"/>
              <a:ext cx="17" cy="158"/>
            </a:xfrm>
            <a:prstGeom prst="rect">
              <a:avLst/>
            </a:prstGeom>
            <a:solidFill>
              <a:srgbClr val="1D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5" name="Rectangle 259"/>
            <p:cNvSpPr>
              <a:spLocks noChangeArrowheads="1"/>
            </p:cNvSpPr>
            <p:nvPr/>
          </p:nvSpPr>
          <p:spPr bwMode="auto">
            <a:xfrm>
              <a:off x="1853" y="2384"/>
              <a:ext cx="49" cy="158"/>
            </a:xfrm>
            <a:prstGeom prst="rect">
              <a:avLst/>
            </a:prstGeom>
            <a:solidFill>
              <a:srgbClr val="1F6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6" name="Rectangle 260"/>
            <p:cNvSpPr>
              <a:spLocks noChangeArrowheads="1"/>
            </p:cNvSpPr>
            <p:nvPr/>
          </p:nvSpPr>
          <p:spPr bwMode="auto">
            <a:xfrm>
              <a:off x="1902" y="2384"/>
              <a:ext cx="31" cy="158"/>
            </a:xfrm>
            <a:prstGeom prst="rect">
              <a:avLst/>
            </a:prstGeom>
            <a:solidFill>
              <a:srgbClr val="22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7" name="Rectangle 261"/>
            <p:cNvSpPr>
              <a:spLocks noChangeArrowheads="1"/>
            </p:cNvSpPr>
            <p:nvPr/>
          </p:nvSpPr>
          <p:spPr bwMode="auto">
            <a:xfrm>
              <a:off x="1933" y="2384"/>
              <a:ext cx="39" cy="158"/>
            </a:xfrm>
            <a:prstGeom prst="rect">
              <a:avLst/>
            </a:prstGeom>
            <a:solidFill>
              <a:srgbClr val="246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8" name="Rectangle 262"/>
            <p:cNvSpPr>
              <a:spLocks noChangeArrowheads="1"/>
            </p:cNvSpPr>
            <p:nvPr/>
          </p:nvSpPr>
          <p:spPr bwMode="auto">
            <a:xfrm>
              <a:off x="1972" y="2384"/>
              <a:ext cx="18" cy="158"/>
            </a:xfrm>
            <a:prstGeom prst="rect">
              <a:avLst/>
            </a:prstGeom>
            <a:solidFill>
              <a:srgbClr val="266F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59" name="Rectangle 263"/>
            <p:cNvSpPr>
              <a:spLocks noChangeArrowheads="1"/>
            </p:cNvSpPr>
            <p:nvPr/>
          </p:nvSpPr>
          <p:spPr bwMode="auto">
            <a:xfrm>
              <a:off x="1990" y="2384"/>
              <a:ext cx="35" cy="158"/>
            </a:xfrm>
            <a:prstGeom prst="rect">
              <a:avLst/>
            </a:prstGeom>
            <a:solidFill>
              <a:srgbClr val="287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0" name="Rectangle 264"/>
            <p:cNvSpPr>
              <a:spLocks noChangeArrowheads="1"/>
            </p:cNvSpPr>
            <p:nvPr/>
          </p:nvSpPr>
          <p:spPr bwMode="auto">
            <a:xfrm>
              <a:off x="2025" y="2384"/>
              <a:ext cx="31" cy="158"/>
            </a:xfrm>
            <a:prstGeom prst="rect">
              <a:avLst/>
            </a:prstGeom>
            <a:solidFill>
              <a:srgbClr val="2A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1" name="Rectangle 265"/>
            <p:cNvSpPr>
              <a:spLocks noChangeArrowheads="1"/>
            </p:cNvSpPr>
            <p:nvPr/>
          </p:nvSpPr>
          <p:spPr bwMode="auto">
            <a:xfrm>
              <a:off x="2056" y="2384"/>
              <a:ext cx="40" cy="158"/>
            </a:xfrm>
            <a:prstGeom prst="rect">
              <a:avLst/>
            </a:prstGeom>
            <a:solidFill>
              <a:srgbClr val="2C72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2" name="Rectangle 266"/>
            <p:cNvSpPr>
              <a:spLocks noChangeArrowheads="1"/>
            </p:cNvSpPr>
            <p:nvPr/>
          </p:nvSpPr>
          <p:spPr bwMode="auto">
            <a:xfrm>
              <a:off x="2096" y="2384"/>
              <a:ext cx="22" cy="158"/>
            </a:xfrm>
            <a:prstGeom prst="rect">
              <a:avLst/>
            </a:prstGeom>
            <a:solidFill>
              <a:srgbClr val="2E7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3" name="Rectangle 267"/>
            <p:cNvSpPr>
              <a:spLocks noChangeArrowheads="1"/>
            </p:cNvSpPr>
            <p:nvPr/>
          </p:nvSpPr>
          <p:spPr bwMode="auto">
            <a:xfrm>
              <a:off x="2118" y="2384"/>
              <a:ext cx="26" cy="158"/>
            </a:xfrm>
            <a:prstGeom prst="rect">
              <a:avLst/>
            </a:prstGeom>
            <a:solidFill>
              <a:srgbClr val="30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4" name="Rectangle 268"/>
            <p:cNvSpPr>
              <a:spLocks noChangeArrowheads="1"/>
            </p:cNvSpPr>
            <p:nvPr/>
          </p:nvSpPr>
          <p:spPr bwMode="auto">
            <a:xfrm>
              <a:off x="2144" y="2384"/>
              <a:ext cx="22" cy="158"/>
            </a:xfrm>
            <a:prstGeom prst="rect">
              <a:avLst/>
            </a:prstGeom>
            <a:solidFill>
              <a:srgbClr val="32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5" name="Rectangle 269"/>
            <p:cNvSpPr>
              <a:spLocks noChangeArrowheads="1"/>
            </p:cNvSpPr>
            <p:nvPr/>
          </p:nvSpPr>
          <p:spPr bwMode="auto">
            <a:xfrm>
              <a:off x="2166" y="2384"/>
              <a:ext cx="27" cy="158"/>
            </a:xfrm>
            <a:prstGeom prst="rect">
              <a:avLst/>
            </a:prstGeom>
            <a:solidFill>
              <a:srgbClr val="3377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6" name="Rectangle 270"/>
            <p:cNvSpPr>
              <a:spLocks noChangeArrowheads="1"/>
            </p:cNvSpPr>
            <p:nvPr/>
          </p:nvSpPr>
          <p:spPr bwMode="auto">
            <a:xfrm>
              <a:off x="2193" y="2384"/>
              <a:ext cx="31" cy="158"/>
            </a:xfrm>
            <a:prstGeom prst="rect">
              <a:avLst/>
            </a:prstGeom>
            <a:solidFill>
              <a:srgbClr val="3578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7" name="Rectangle 271"/>
            <p:cNvSpPr>
              <a:spLocks noChangeArrowheads="1"/>
            </p:cNvSpPr>
            <p:nvPr/>
          </p:nvSpPr>
          <p:spPr bwMode="auto">
            <a:xfrm>
              <a:off x="2224" y="2384"/>
              <a:ext cx="35" cy="158"/>
            </a:xfrm>
            <a:prstGeom prst="rect">
              <a:avLst/>
            </a:prstGeom>
            <a:solidFill>
              <a:srgbClr val="377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8" name="Rectangle 272"/>
            <p:cNvSpPr>
              <a:spLocks noChangeArrowheads="1"/>
            </p:cNvSpPr>
            <p:nvPr/>
          </p:nvSpPr>
          <p:spPr bwMode="auto">
            <a:xfrm>
              <a:off x="2259" y="2384"/>
              <a:ext cx="31" cy="158"/>
            </a:xfrm>
            <a:prstGeom prst="rect">
              <a:avLst/>
            </a:prstGeom>
            <a:solidFill>
              <a:srgbClr val="397B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69" name="Rectangle 273"/>
            <p:cNvSpPr>
              <a:spLocks noChangeArrowheads="1"/>
            </p:cNvSpPr>
            <p:nvPr/>
          </p:nvSpPr>
          <p:spPr bwMode="auto">
            <a:xfrm>
              <a:off x="2290" y="2384"/>
              <a:ext cx="31" cy="158"/>
            </a:xfrm>
            <a:prstGeom prst="rect">
              <a:avLst/>
            </a:prstGeom>
            <a:solidFill>
              <a:srgbClr val="3B7C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0" name="Rectangle 274"/>
            <p:cNvSpPr>
              <a:spLocks noChangeArrowheads="1"/>
            </p:cNvSpPr>
            <p:nvPr/>
          </p:nvSpPr>
          <p:spPr bwMode="auto">
            <a:xfrm>
              <a:off x="2321" y="2384"/>
              <a:ext cx="35" cy="158"/>
            </a:xfrm>
            <a:prstGeom prst="rect">
              <a:avLst/>
            </a:prstGeom>
            <a:solidFill>
              <a:srgbClr val="3D7E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1" name="Rectangle 275"/>
            <p:cNvSpPr>
              <a:spLocks noChangeArrowheads="1"/>
            </p:cNvSpPr>
            <p:nvPr/>
          </p:nvSpPr>
          <p:spPr bwMode="auto">
            <a:xfrm>
              <a:off x="2356" y="2384"/>
              <a:ext cx="22" cy="158"/>
            </a:xfrm>
            <a:prstGeom prst="rect">
              <a:avLst/>
            </a:prstGeom>
            <a:solidFill>
              <a:srgbClr val="3F7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2" name="Rectangle 276"/>
            <p:cNvSpPr>
              <a:spLocks noChangeArrowheads="1"/>
            </p:cNvSpPr>
            <p:nvPr/>
          </p:nvSpPr>
          <p:spPr bwMode="auto">
            <a:xfrm>
              <a:off x="2378" y="2384"/>
              <a:ext cx="27" cy="158"/>
            </a:xfrm>
            <a:prstGeom prst="rect">
              <a:avLst/>
            </a:prstGeom>
            <a:solidFill>
              <a:srgbClr val="418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3" name="Rectangle 277"/>
            <p:cNvSpPr>
              <a:spLocks noChangeArrowheads="1"/>
            </p:cNvSpPr>
            <p:nvPr/>
          </p:nvSpPr>
          <p:spPr bwMode="auto">
            <a:xfrm>
              <a:off x="2405" y="2384"/>
              <a:ext cx="22" cy="158"/>
            </a:xfrm>
            <a:prstGeom prst="rect">
              <a:avLst/>
            </a:prstGeom>
            <a:solidFill>
              <a:srgbClr val="4282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4" name="Rectangle 278"/>
            <p:cNvSpPr>
              <a:spLocks noChangeArrowheads="1"/>
            </p:cNvSpPr>
            <p:nvPr/>
          </p:nvSpPr>
          <p:spPr bwMode="auto">
            <a:xfrm>
              <a:off x="2427" y="2384"/>
              <a:ext cx="39" cy="158"/>
            </a:xfrm>
            <a:prstGeom prst="rect">
              <a:avLst/>
            </a:prstGeom>
            <a:solidFill>
              <a:srgbClr val="448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5" name="Rectangle 279"/>
            <p:cNvSpPr>
              <a:spLocks noChangeArrowheads="1"/>
            </p:cNvSpPr>
            <p:nvPr/>
          </p:nvSpPr>
          <p:spPr bwMode="auto">
            <a:xfrm>
              <a:off x="2466" y="2384"/>
              <a:ext cx="36" cy="158"/>
            </a:xfrm>
            <a:prstGeom prst="rect">
              <a:avLst/>
            </a:prstGeom>
            <a:solidFill>
              <a:srgbClr val="468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6" name="Rectangle 280"/>
            <p:cNvSpPr>
              <a:spLocks noChangeArrowheads="1"/>
            </p:cNvSpPr>
            <p:nvPr/>
          </p:nvSpPr>
          <p:spPr bwMode="auto">
            <a:xfrm>
              <a:off x="2502" y="2384"/>
              <a:ext cx="31" cy="158"/>
            </a:xfrm>
            <a:prstGeom prst="rect">
              <a:avLst/>
            </a:prstGeom>
            <a:solidFill>
              <a:srgbClr val="488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7" name="Rectangle 281"/>
            <p:cNvSpPr>
              <a:spLocks noChangeArrowheads="1"/>
            </p:cNvSpPr>
            <p:nvPr/>
          </p:nvSpPr>
          <p:spPr bwMode="auto">
            <a:xfrm>
              <a:off x="2533" y="2384"/>
              <a:ext cx="22" cy="158"/>
            </a:xfrm>
            <a:prstGeom prst="rect">
              <a:avLst/>
            </a:prstGeom>
            <a:solidFill>
              <a:srgbClr val="4988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8" name="Rectangle 282"/>
            <p:cNvSpPr>
              <a:spLocks noChangeArrowheads="1"/>
            </p:cNvSpPr>
            <p:nvPr/>
          </p:nvSpPr>
          <p:spPr bwMode="auto">
            <a:xfrm>
              <a:off x="2555" y="2384"/>
              <a:ext cx="35" cy="158"/>
            </a:xfrm>
            <a:prstGeom prst="rect">
              <a:avLst/>
            </a:prstGeom>
            <a:solidFill>
              <a:srgbClr val="4B8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79" name="Rectangle 283"/>
            <p:cNvSpPr>
              <a:spLocks noChangeArrowheads="1"/>
            </p:cNvSpPr>
            <p:nvPr/>
          </p:nvSpPr>
          <p:spPr bwMode="auto">
            <a:xfrm>
              <a:off x="2590" y="2384"/>
              <a:ext cx="22" cy="158"/>
            </a:xfrm>
            <a:prstGeom prst="rect">
              <a:avLst/>
            </a:prstGeom>
            <a:solidFill>
              <a:srgbClr val="4D8A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0" name="Rectangle 284"/>
            <p:cNvSpPr>
              <a:spLocks noChangeArrowheads="1"/>
            </p:cNvSpPr>
            <p:nvPr/>
          </p:nvSpPr>
          <p:spPr bwMode="auto">
            <a:xfrm>
              <a:off x="2612" y="2384"/>
              <a:ext cx="35" cy="158"/>
            </a:xfrm>
            <a:prstGeom prst="rect">
              <a:avLst/>
            </a:prstGeom>
            <a:solidFill>
              <a:srgbClr val="4E8C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1" name="Rectangle 285"/>
            <p:cNvSpPr>
              <a:spLocks noChangeArrowheads="1"/>
            </p:cNvSpPr>
            <p:nvPr/>
          </p:nvSpPr>
          <p:spPr bwMode="auto">
            <a:xfrm>
              <a:off x="2647" y="2384"/>
              <a:ext cx="31" cy="158"/>
            </a:xfrm>
            <a:prstGeom prst="rect">
              <a:avLst/>
            </a:prstGeom>
            <a:solidFill>
              <a:srgbClr val="508D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2" name="Rectangle 286"/>
            <p:cNvSpPr>
              <a:spLocks noChangeArrowheads="1"/>
            </p:cNvSpPr>
            <p:nvPr/>
          </p:nvSpPr>
          <p:spPr bwMode="auto">
            <a:xfrm>
              <a:off x="2678" y="2384"/>
              <a:ext cx="31" cy="158"/>
            </a:xfrm>
            <a:prstGeom prst="rect">
              <a:avLst/>
            </a:prstGeom>
            <a:solidFill>
              <a:srgbClr val="518F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3" name="Rectangle 287"/>
            <p:cNvSpPr>
              <a:spLocks noChangeArrowheads="1"/>
            </p:cNvSpPr>
            <p:nvPr/>
          </p:nvSpPr>
          <p:spPr bwMode="auto">
            <a:xfrm>
              <a:off x="2709" y="2384"/>
              <a:ext cx="40" cy="158"/>
            </a:xfrm>
            <a:prstGeom prst="rect">
              <a:avLst/>
            </a:prstGeom>
            <a:solidFill>
              <a:srgbClr val="539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4" name="Rectangle 288"/>
            <p:cNvSpPr>
              <a:spLocks noChangeArrowheads="1"/>
            </p:cNvSpPr>
            <p:nvPr/>
          </p:nvSpPr>
          <p:spPr bwMode="auto">
            <a:xfrm>
              <a:off x="2749" y="2384"/>
              <a:ext cx="35" cy="158"/>
            </a:xfrm>
            <a:prstGeom prst="rect">
              <a:avLst/>
            </a:prstGeom>
            <a:solidFill>
              <a:srgbClr val="549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5" name="Rectangle 289"/>
            <p:cNvSpPr>
              <a:spLocks noChangeArrowheads="1"/>
            </p:cNvSpPr>
            <p:nvPr/>
          </p:nvSpPr>
          <p:spPr bwMode="auto">
            <a:xfrm>
              <a:off x="2784" y="2384"/>
              <a:ext cx="48" cy="158"/>
            </a:xfrm>
            <a:prstGeom prst="rect">
              <a:avLst/>
            </a:prstGeom>
            <a:solidFill>
              <a:srgbClr val="5693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6" name="Rectangle 290"/>
            <p:cNvSpPr>
              <a:spLocks noChangeArrowheads="1"/>
            </p:cNvSpPr>
            <p:nvPr/>
          </p:nvSpPr>
          <p:spPr bwMode="auto">
            <a:xfrm>
              <a:off x="2832" y="2384"/>
              <a:ext cx="49" cy="158"/>
            </a:xfrm>
            <a:prstGeom prst="rect">
              <a:avLst/>
            </a:prstGeom>
            <a:solidFill>
              <a:srgbClr val="5895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7" name="Rectangle 291"/>
            <p:cNvSpPr>
              <a:spLocks noChangeArrowheads="1"/>
            </p:cNvSpPr>
            <p:nvPr/>
          </p:nvSpPr>
          <p:spPr bwMode="auto">
            <a:xfrm>
              <a:off x="2881" y="2384"/>
              <a:ext cx="31" cy="158"/>
            </a:xfrm>
            <a:prstGeom prst="rect">
              <a:avLst/>
            </a:prstGeom>
            <a:solidFill>
              <a:srgbClr val="5997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8" name="Rectangle 292"/>
            <p:cNvSpPr>
              <a:spLocks noChangeArrowheads="1"/>
            </p:cNvSpPr>
            <p:nvPr/>
          </p:nvSpPr>
          <p:spPr bwMode="auto">
            <a:xfrm>
              <a:off x="2912" y="2384"/>
              <a:ext cx="57" cy="158"/>
            </a:xfrm>
            <a:prstGeom prst="rect">
              <a:avLst/>
            </a:prstGeom>
            <a:solidFill>
              <a:srgbClr val="5B98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89" name="Rectangle 293"/>
            <p:cNvSpPr>
              <a:spLocks noChangeArrowheads="1"/>
            </p:cNvSpPr>
            <p:nvPr/>
          </p:nvSpPr>
          <p:spPr bwMode="auto">
            <a:xfrm>
              <a:off x="2969" y="2384"/>
              <a:ext cx="40" cy="158"/>
            </a:xfrm>
            <a:prstGeom prst="rect">
              <a:avLst/>
            </a:prstGeom>
            <a:solidFill>
              <a:srgbClr val="5D99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0" name="Rectangle 294"/>
            <p:cNvSpPr>
              <a:spLocks noChangeArrowheads="1"/>
            </p:cNvSpPr>
            <p:nvPr/>
          </p:nvSpPr>
          <p:spPr bwMode="auto">
            <a:xfrm>
              <a:off x="3009" y="2384"/>
              <a:ext cx="75" cy="158"/>
            </a:xfrm>
            <a:prstGeom prst="rect">
              <a:avLst/>
            </a:prstGeom>
            <a:solidFill>
              <a:srgbClr val="5E9B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1" name="Rectangle 295"/>
            <p:cNvSpPr>
              <a:spLocks noChangeArrowheads="1"/>
            </p:cNvSpPr>
            <p:nvPr/>
          </p:nvSpPr>
          <p:spPr bwMode="auto">
            <a:xfrm>
              <a:off x="3084" y="2384"/>
              <a:ext cx="53" cy="158"/>
            </a:xfrm>
            <a:prstGeom prst="rect">
              <a:avLst/>
            </a:prstGeom>
            <a:solidFill>
              <a:srgbClr val="609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2" name="Rectangle 296"/>
            <p:cNvSpPr>
              <a:spLocks noChangeArrowheads="1"/>
            </p:cNvSpPr>
            <p:nvPr/>
          </p:nvSpPr>
          <p:spPr bwMode="auto">
            <a:xfrm>
              <a:off x="3137" y="2384"/>
              <a:ext cx="106" cy="158"/>
            </a:xfrm>
            <a:prstGeom prst="rect">
              <a:avLst/>
            </a:prstGeom>
            <a:solidFill>
              <a:srgbClr val="619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3" name="Rectangle 297"/>
            <p:cNvSpPr>
              <a:spLocks noChangeArrowheads="1"/>
            </p:cNvSpPr>
            <p:nvPr/>
          </p:nvSpPr>
          <p:spPr bwMode="auto">
            <a:xfrm>
              <a:off x="3243" y="2384"/>
              <a:ext cx="127" cy="158"/>
            </a:xfrm>
            <a:prstGeom prst="rect">
              <a:avLst/>
            </a:prstGeom>
            <a:solidFill>
              <a:srgbClr val="63A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4" name="Rectangle 298"/>
            <p:cNvSpPr>
              <a:spLocks noChangeArrowheads="1"/>
            </p:cNvSpPr>
            <p:nvPr/>
          </p:nvSpPr>
          <p:spPr bwMode="auto">
            <a:xfrm>
              <a:off x="3370" y="2384"/>
              <a:ext cx="133" cy="158"/>
            </a:xfrm>
            <a:prstGeom prst="rect">
              <a:avLst/>
            </a:prstGeom>
            <a:solidFill>
              <a:srgbClr val="65A1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5" name="Rectangle 299"/>
            <p:cNvSpPr>
              <a:spLocks noChangeArrowheads="1"/>
            </p:cNvSpPr>
            <p:nvPr/>
          </p:nvSpPr>
          <p:spPr bwMode="auto">
            <a:xfrm>
              <a:off x="3503" y="2384"/>
              <a:ext cx="84" cy="158"/>
            </a:xfrm>
            <a:prstGeom prst="rect">
              <a:avLst/>
            </a:prstGeom>
            <a:solidFill>
              <a:srgbClr val="66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6" name="Rectangle 300"/>
            <p:cNvSpPr>
              <a:spLocks noChangeArrowheads="1"/>
            </p:cNvSpPr>
            <p:nvPr/>
          </p:nvSpPr>
          <p:spPr bwMode="auto">
            <a:xfrm>
              <a:off x="1518" y="2384"/>
              <a:ext cx="206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7" name="Rectangle 301"/>
            <p:cNvSpPr>
              <a:spLocks noChangeArrowheads="1"/>
            </p:cNvSpPr>
            <p:nvPr/>
          </p:nvSpPr>
          <p:spPr bwMode="auto">
            <a:xfrm>
              <a:off x="1518" y="1961"/>
              <a:ext cx="27" cy="15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8" name="Rectangle 302"/>
            <p:cNvSpPr>
              <a:spLocks noChangeArrowheads="1"/>
            </p:cNvSpPr>
            <p:nvPr/>
          </p:nvSpPr>
          <p:spPr bwMode="auto">
            <a:xfrm>
              <a:off x="1545" y="1961"/>
              <a:ext cx="4" cy="157"/>
            </a:xfrm>
            <a:prstGeom prst="rect">
              <a:avLst/>
            </a:prstGeom>
            <a:solidFill>
              <a:srgbClr val="02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599" name="Rectangle 303"/>
            <p:cNvSpPr>
              <a:spLocks noChangeArrowheads="1"/>
            </p:cNvSpPr>
            <p:nvPr/>
          </p:nvSpPr>
          <p:spPr bwMode="auto">
            <a:xfrm>
              <a:off x="1549" y="1961"/>
              <a:ext cx="4" cy="157"/>
            </a:xfrm>
            <a:prstGeom prst="rect">
              <a:avLst/>
            </a:prstGeom>
            <a:solidFill>
              <a:srgbClr val="07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0" name="Rectangle 304"/>
            <p:cNvSpPr>
              <a:spLocks noChangeArrowheads="1"/>
            </p:cNvSpPr>
            <p:nvPr/>
          </p:nvSpPr>
          <p:spPr bwMode="auto">
            <a:xfrm>
              <a:off x="1553" y="1961"/>
              <a:ext cx="58" cy="157"/>
            </a:xfrm>
            <a:prstGeom prst="rect">
              <a:avLst/>
            </a:prstGeom>
            <a:solidFill>
              <a:srgbClr val="0B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1" name="Rectangle 305"/>
            <p:cNvSpPr>
              <a:spLocks noChangeArrowheads="1"/>
            </p:cNvSpPr>
            <p:nvPr/>
          </p:nvSpPr>
          <p:spPr bwMode="auto">
            <a:xfrm>
              <a:off x="1611" y="1961"/>
              <a:ext cx="4" cy="157"/>
            </a:xfrm>
            <a:prstGeom prst="rect">
              <a:avLst/>
            </a:prstGeom>
            <a:solidFill>
              <a:srgbClr val="0D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2" name="Rectangle 306"/>
            <p:cNvSpPr>
              <a:spLocks noChangeArrowheads="1"/>
            </p:cNvSpPr>
            <p:nvPr/>
          </p:nvSpPr>
          <p:spPr bwMode="auto">
            <a:xfrm>
              <a:off x="1615" y="1961"/>
              <a:ext cx="53" cy="157"/>
            </a:xfrm>
            <a:prstGeom prst="rect">
              <a:avLst/>
            </a:prstGeom>
            <a:solidFill>
              <a:srgbClr val="0F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3" name="Rectangle 307"/>
            <p:cNvSpPr>
              <a:spLocks noChangeArrowheads="1"/>
            </p:cNvSpPr>
            <p:nvPr/>
          </p:nvSpPr>
          <p:spPr bwMode="auto">
            <a:xfrm>
              <a:off x="1668" y="1961"/>
              <a:ext cx="31" cy="157"/>
            </a:xfrm>
            <a:prstGeom prst="rect">
              <a:avLst/>
            </a:prstGeom>
            <a:solidFill>
              <a:srgbClr val="1168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4" name="Rectangle 308"/>
            <p:cNvSpPr>
              <a:spLocks noChangeArrowheads="1"/>
            </p:cNvSpPr>
            <p:nvPr/>
          </p:nvSpPr>
          <p:spPr bwMode="auto">
            <a:xfrm>
              <a:off x="1699" y="1961"/>
              <a:ext cx="9" cy="157"/>
            </a:xfrm>
            <a:prstGeom prst="rect">
              <a:avLst/>
            </a:prstGeom>
            <a:solidFill>
              <a:srgbClr val="13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5" name="Rectangle 309"/>
            <p:cNvSpPr>
              <a:spLocks noChangeArrowheads="1"/>
            </p:cNvSpPr>
            <p:nvPr/>
          </p:nvSpPr>
          <p:spPr bwMode="auto">
            <a:xfrm>
              <a:off x="1708" y="1961"/>
              <a:ext cx="44" cy="157"/>
            </a:xfrm>
            <a:prstGeom prst="rect">
              <a:avLst/>
            </a:prstGeom>
            <a:solidFill>
              <a:srgbClr val="15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6" name="Rectangle 310"/>
            <p:cNvSpPr>
              <a:spLocks noChangeArrowheads="1"/>
            </p:cNvSpPr>
            <p:nvPr/>
          </p:nvSpPr>
          <p:spPr bwMode="auto">
            <a:xfrm>
              <a:off x="1752" y="1961"/>
              <a:ext cx="35" cy="157"/>
            </a:xfrm>
            <a:prstGeom prst="rect">
              <a:avLst/>
            </a:prstGeom>
            <a:solidFill>
              <a:srgbClr val="17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7" name="Rectangle 311"/>
            <p:cNvSpPr>
              <a:spLocks noChangeArrowheads="1"/>
            </p:cNvSpPr>
            <p:nvPr/>
          </p:nvSpPr>
          <p:spPr bwMode="auto">
            <a:xfrm>
              <a:off x="1787" y="1961"/>
              <a:ext cx="57" cy="157"/>
            </a:xfrm>
            <a:prstGeom prst="rect">
              <a:avLst/>
            </a:prstGeom>
            <a:solidFill>
              <a:srgbClr val="196A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8" name="Rectangle 312"/>
            <p:cNvSpPr>
              <a:spLocks noChangeArrowheads="1"/>
            </p:cNvSpPr>
            <p:nvPr/>
          </p:nvSpPr>
          <p:spPr bwMode="auto">
            <a:xfrm>
              <a:off x="1844" y="1961"/>
              <a:ext cx="27" cy="157"/>
            </a:xfrm>
            <a:prstGeom prst="rect">
              <a:avLst/>
            </a:prstGeom>
            <a:solidFill>
              <a:srgbClr val="1B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09" name="Rectangle 313"/>
            <p:cNvSpPr>
              <a:spLocks noChangeArrowheads="1"/>
            </p:cNvSpPr>
            <p:nvPr/>
          </p:nvSpPr>
          <p:spPr bwMode="auto">
            <a:xfrm>
              <a:off x="1871" y="1961"/>
              <a:ext cx="22" cy="157"/>
            </a:xfrm>
            <a:prstGeom prst="rect">
              <a:avLst/>
            </a:prstGeom>
            <a:solidFill>
              <a:srgbClr val="1D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0" name="Rectangle 314"/>
            <p:cNvSpPr>
              <a:spLocks noChangeArrowheads="1"/>
            </p:cNvSpPr>
            <p:nvPr/>
          </p:nvSpPr>
          <p:spPr bwMode="auto">
            <a:xfrm>
              <a:off x="1893" y="1961"/>
              <a:ext cx="53" cy="157"/>
            </a:xfrm>
            <a:prstGeom prst="rect">
              <a:avLst/>
            </a:prstGeom>
            <a:solidFill>
              <a:srgbClr val="1F6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1" name="Rectangle 315"/>
            <p:cNvSpPr>
              <a:spLocks noChangeArrowheads="1"/>
            </p:cNvSpPr>
            <p:nvPr/>
          </p:nvSpPr>
          <p:spPr bwMode="auto">
            <a:xfrm>
              <a:off x="1946" y="1961"/>
              <a:ext cx="22" cy="157"/>
            </a:xfrm>
            <a:prstGeom prst="rect">
              <a:avLst/>
            </a:prstGeom>
            <a:solidFill>
              <a:srgbClr val="21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2" name="Rectangle 316"/>
            <p:cNvSpPr>
              <a:spLocks noChangeArrowheads="1"/>
            </p:cNvSpPr>
            <p:nvPr/>
          </p:nvSpPr>
          <p:spPr bwMode="auto">
            <a:xfrm>
              <a:off x="1968" y="1961"/>
              <a:ext cx="44" cy="157"/>
            </a:xfrm>
            <a:prstGeom prst="rect">
              <a:avLst/>
            </a:prstGeom>
            <a:solidFill>
              <a:srgbClr val="23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3" name="Rectangle 317"/>
            <p:cNvSpPr>
              <a:spLocks noChangeArrowheads="1"/>
            </p:cNvSpPr>
            <p:nvPr/>
          </p:nvSpPr>
          <p:spPr bwMode="auto">
            <a:xfrm>
              <a:off x="2012" y="1961"/>
              <a:ext cx="18" cy="157"/>
            </a:xfrm>
            <a:prstGeom prst="rect">
              <a:avLst/>
            </a:prstGeom>
            <a:solidFill>
              <a:srgbClr val="256F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4" name="Rectangle 318"/>
            <p:cNvSpPr>
              <a:spLocks noChangeArrowheads="1"/>
            </p:cNvSpPr>
            <p:nvPr/>
          </p:nvSpPr>
          <p:spPr bwMode="auto">
            <a:xfrm>
              <a:off x="2030" y="1961"/>
              <a:ext cx="35" cy="157"/>
            </a:xfrm>
            <a:prstGeom prst="rect">
              <a:avLst/>
            </a:prstGeom>
            <a:solidFill>
              <a:srgbClr val="276F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5" name="Rectangle 319"/>
            <p:cNvSpPr>
              <a:spLocks noChangeArrowheads="1"/>
            </p:cNvSpPr>
            <p:nvPr/>
          </p:nvSpPr>
          <p:spPr bwMode="auto">
            <a:xfrm>
              <a:off x="2065" y="1961"/>
              <a:ext cx="35" cy="157"/>
            </a:xfrm>
            <a:prstGeom prst="rect">
              <a:avLst/>
            </a:prstGeom>
            <a:solidFill>
              <a:srgbClr val="297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6" name="Rectangle 320"/>
            <p:cNvSpPr>
              <a:spLocks noChangeArrowheads="1"/>
            </p:cNvSpPr>
            <p:nvPr/>
          </p:nvSpPr>
          <p:spPr bwMode="auto">
            <a:xfrm>
              <a:off x="2100" y="1961"/>
              <a:ext cx="27" cy="157"/>
            </a:xfrm>
            <a:prstGeom prst="rect">
              <a:avLst/>
            </a:prstGeom>
            <a:solidFill>
              <a:srgbClr val="2B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7" name="Rectangle 321"/>
            <p:cNvSpPr>
              <a:spLocks noChangeArrowheads="1"/>
            </p:cNvSpPr>
            <p:nvPr/>
          </p:nvSpPr>
          <p:spPr bwMode="auto">
            <a:xfrm>
              <a:off x="2127" y="1961"/>
              <a:ext cx="39" cy="157"/>
            </a:xfrm>
            <a:prstGeom prst="rect">
              <a:avLst/>
            </a:prstGeom>
            <a:solidFill>
              <a:srgbClr val="2D72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8" name="Rectangle 322"/>
            <p:cNvSpPr>
              <a:spLocks noChangeArrowheads="1"/>
            </p:cNvSpPr>
            <p:nvPr/>
          </p:nvSpPr>
          <p:spPr bwMode="auto">
            <a:xfrm>
              <a:off x="2166" y="1961"/>
              <a:ext cx="27" cy="157"/>
            </a:xfrm>
            <a:prstGeom prst="rect">
              <a:avLst/>
            </a:prstGeom>
            <a:solidFill>
              <a:srgbClr val="2E7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19" name="Rectangle 323"/>
            <p:cNvSpPr>
              <a:spLocks noChangeArrowheads="1"/>
            </p:cNvSpPr>
            <p:nvPr/>
          </p:nvSpPr>
          <p:spPr bwMode="auto">
            <a:xfrm>
              <a:off x="2193" y="1961"/>
              <a:ext cx="26" cy="157"/>
            </a:xfrm>
            <a:prstGeom prst="rect">
              <a:avLst/>
            </a:prstGeom>
            <a:solidFill>
              <a:srgbClr val="30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0" name="Rectangle 324"/>
            <p:cNvSpPr>
              <a:spLocks noChangeArrowheads="1"/>
            </p:cNvSpPr>
            <p:nvPr/>
          </p:nvSpPr>
          <p:spPr bwMode="auto">
            <a:xfrm>
              <a:off x="2219" y="1961"/>
              <a:ext cx="27" cy="157"/>
            </a:xfrm>
            <a:prstGeom prst="rect">
              <a:avLst/>
            </a:prstGeom>
            <a:solidFill>
              <a:srgbClr val="32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1" name="Rectangle 325"/>
            <p:cNvSpPr>
              <a:spLocks noChangeArrowheads="1"/>
            </p:cNvSpPr>
            <p:nvPr/>
          </p:nvSpPr>
          <p:spPr bwMode="auto">
            <a:xfrm>
              <a:off x="2246" y="1961"/>
              <a:ext cx="26" cy="157"/>
            </a:xfrm>
            <a:prstGeom prst="rect">
              <a:avLst/>
            </a:prstGeom>
            <a:solidFill>
              <a:srgbClr val="3377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2" name="Rectangle 326"/>
            <p:cNvSpPr>
              <a:spLocks noChangeArrowheads="1"/>
            </p:cNvSpPr>
            <p:nvPr/>
          </p:nvSpPr>
          <p:spPr bwMode="auto">
            <a:xfrm>
              <a:off x="2272" y="1961"/>
              <a:ext cx="36" cy="157"/>
            </a:xfrm>
            <a:prstGeom prst="rect">
              <a:avLst/>
            </a:prstGeom>
            <a:solidFill>
              <a:srgbClr val="3578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3" name="Rectangle 327"/>
            <p:cNvSpPr>
              <a:spLocks noChangeArrowheads="1"/>
            </p:cNvSpPr>
            <p:nvPr/>
          </p:nvSpPr>
          <p:spPr bwMode="auto">
            <a:xfrm>
              <a:off x="2308" y="1961"/>
              <a:ext cx="39" cy="157"/>
            </a:xfrm>
            <a:prstGeom prst="rect">
              <a:avLst/>
            </a:prstGeom>
            <a:solidFill>
              <a:srgbClr val="377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4" name="Rectangle 328"/>
            <p:cNvSpPr>
              <a:spLocks noChangeArrowheads="1"/>
            </p:cNvSpPr>
            <p:nvPr/>
          </p:nvSpPr>
          <p:spPr bwMode="auto">
            <a:xfrm>
              <a:off x="2347" y="1961"/>
              <a:ext cx="36" cy="157"/>
            </a:xfrm>
            <a:prstGeom prst="rect">
              <a:avLst/>
            </a:prstGeom>
            <a:solidFill>
              <a:srgbClr val="397B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5" name="Rectangle 329"/>
            <p:cNvSpPr>
              <a:spLocks noChangeArrowheads="1"/>
            </p:cNvSpPr>
            <p:nvPr/>
          </p:nvSpPr>
          <p:spPr bwMode="auto">
            <a:xfrm>
              <a:off x="2383" y="1961"/>
              <a:ext cx="35" cy="157"/>
            </a:xfrm>
            <a:prstGeom prst="rect">
              <a:avLst/>
            </a:prstGeom>
            <a:solidFill>
              <a:srgbClr val="3B7C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6" name="Rectangle 330"/>
            <p:cNvSpPr>
              <a:spLocks noChangeArrowheads="1"/>
            </p:cNvSpPr>
            <p:nvPr/>
          </p:nvSpPr>
          <p:spPr bwMode="auto">
            <a:xfrm>
              <a:off x="2418" y="1961"/>
              <a:ext cx="35" cy="157"/>
            </a:xfrm>
            <a:prstGeom prst="rect">
              <a:avLst/>
            </a:prstGeom>
            <a:solidFill>
              <a:srgbClr val="3D7E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7" name="Rectangle 331"/>
            <p:cNvSpPr>
              <a:spLocks noChangeArrowheads="1"/>
            </p:cNvSpPr>
            <p:nvPr/>
          </p:nvSpPr>
          <p:spPr bwMode="auto">
            <a:xfrm>
              <a:off x="2453" y="1961"/>
              <a:ext cx="27" cy="157"/>
            </a:xfrm>
            <a:prstGeom prst="rect">
              <a:avLst/>
            </a:prstGeom>
            <a:solidFill>
              <a:srgbClr val="3F7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8" name="Rectangle 332"/>
            <p:cNvSpPr>
              <a:spLocks noChangeArrowheads="1"/>
            </p:cNvSpPr>
            <p:nvPr/>
          </p:nvSpPr>
          <p:spPr bwMode="auto">
            <a:xfrm>
              <a:off x="2480" y="1961"/>
              <a:ext cx="30" cy="157"/>
            </a:xfrm>
            <a:prstGeom prst="rect">
              <a:avLst/>
            </a:prstGeom>
            <a:solidFill>
              <a:srgbClr val="418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29" name="Rectangle 333"/>
            <p:cNvSpPr>
              <a:spLocks noChangeArrowheads="1"/>
            </p:cNvSpPr>
            <p:nvPr/>
          </p:nvSpPr>
          <p:spPr bwMode="auto">
            <a:xfrm>
              <a:off x="2510" y="1961"/>
              <a:ext cx="27" cy="157"/>
            </a:xfrm>
            <a:prstGeom prst="rect">
              <a:avLst/>
            </a:prstGeom>
            <a:solidFill>
              <a:srgbClr val="4282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0" name="Rectangle 334"/>
            <p:cNvSpPr>
              <a:spLocks noChangeArrowheads="1"/>
            </p:cNvSpPr>
            <p:nvPr/>
          </p:nvSpPr>
          <p:spPr bwMode="auto">
            <a:xfrm>
              <a:off x="2537" y="1961"/>
              <a:ext cx="44" cy="157"/>
            </a:xfrm>
            <a:prstGeom prst="rect">
              <a:avLst/>
            </a:prstGeom>
            <a:solidFill>
              <a:srgbClr val="448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1" name="Rectangle 335"/>
            <p:cNvSpPr>
              <a:spLocks noChangeArrowheads="1"/>
            </p:cNvSpPr>
            <p:nvPr/>
          </p:nvSpPr>
          <p:spPr bwMode="auto">
            <a:xfrm>
              <a:off x="2581" y="1961"/>
              <a:ext cx="35" cy="157"/>
            </a:xfrm>
            <a:prstGeom prst="rect">
              <a:avLst/>
            </a:prstGeom>
            <a:solidFill>
              <a:srgbClr val="468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2" name="Rectangle 336"/>
            <p:cNvSpPr>
              <a:spLocks noChangeArrowheads="1"/>
            </p:cNvSpPr>
            <p:nvPr/>
          </p:nvSpPr>
          <p:spPr bwMode="auto">
            <a:xfrm>
              <a:off x="2616" y="1961"/>
              <a:ext cx="36" cy="157"/>
            </a:xfrm>
            <a:prstGeom prst="rect">
              <a:avLst/>
            </a:prstGeom>
            <a:solidFill>
              <a:srgbClr val="488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3" name="Rectangle 337"/>
            <p:cNvSpPr>
              <a:spLocks noChangeArrowheads="1"/>
            </p:cNvSpPr>
            <p:nvPr/>
          </p:nvSpPr>
          <p:spPr bwMode="auto">
            <a:xfrm>
              <a:off x="2652" y="1961"/>
              <a:ext cx="30" cy="157"/>
            </a:xfrm>
            <a:prstGeom prst="rect">
              <a:avLst/>
            </a:prstGeom>
            <a:solidFill>
              <a:srgbClr val="4988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4" name="Rectangle 338"/>
            <p:cNvSpPr>
              <a:spLocks noChangeArrowheads="1"/>
            </p:cNvSpPr>
            <p:nvPr/>
          </p:nvSpPr>
          <p:spPr bwMode="auto">
            <a:xfrm>
              <a:off x="2682" y="1961"/>
              <a:ext cx="36" cy="157"/>
            </a:xfrm>
            <a:prstGeom prst="rect">
              <a:avLst/>
            </a:prstGeom>
            <a:solidFill>
              <a:srgbClr val="4B8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5" name="Rectangle 339"/>
            <p:cNvSpPr>
              <a:spLocks noChangeArrowheads="1"/>
            </p:cNvSpPr>
            <p:nvPr/>
          </p:nvSpPr>
          <p:spPr bwMode="auto">
            <a:xfrm>
              <a:off x="2718" y="1961"/>
              <a:ext cx="26" cy="157"/>
            </a:xfrm>
            <a:prstGeom prst="rect">
              <a:avLst/>
            </a:prstGeom>
            <a:solidFill>
              <a:srgbClr val="4D8A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6" name="Rectangle 340"/>
            <p:cNvSpPr>
              <a:spLocks noChangeArrowheads="1"/>
            </p:cNvSpPr>
            <p:nvPr/>
          </p:nvSpPr>
          <p:spPr bwMode="auto">
            <a:xfrm>
              <a:off x="2744" y="1961"/>
              <a:ext cx="35" cy="157"/>
            </a:xfrm>
            <a:prstGeom prst="rect">
              <a:avLst/>
            </a:prstGeom>
            <a:solidFill>
              <a:srgbClr val="4E8C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7" name="Rectangle 341"/>
            <p:cNvSpPr>
              <a:spLocks noChangeArrowheads="1"/>
            </p:cNvSpPr>
            <p:nvPr/>
          </p:nvSpPr>
          <p:spPr bwMode="auto">
            <a:xfrm>
              <a:off x="2779" y="1961"/>
              <a:ext cx="36" cy="157"/>
            </a:xfrm>
            <a:prstGeom prst="rect">
              <a:avLst/>
            </a:prstGeom>
            <a:solidFill>
              <a:srgbClr val="508D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8" name="Rectangle 342"/>
            <p:cNvSpPr>
              <a:spLocks noChangeArrowheads="1"/>
            </p:cNvSpPr>
            <p:nvPr/>
          </p:nvSpPr>
          <p:spPr bwMode="auto">
            <a:xfrm>
              <a:off x="2815" y="1961"/>
              <a:ext cx="35" cy="157"/>
            </a:xfrm>
            <a:prstGeom prst="rect">
              <a:avLst/>
            </a:prstGeom>
            <a:solidFill>
              <a:srgbClr val="518F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39" name="Rectangle 343"/>
            <p:cNvSpPr>
              <a:spLocks noChangeArrowheads="1"/>
            </p:cNvSpPr>
            <p:nvPr/>
          </p:nvSpPr>
          <p:spPr bwMode="auto">
            <a:xfrm>
              <a:off x="2850" y="1961"/>
              <a:ext cx="49" cy="157"/>
            </a:xfrm>
            <a:prstGeom prst="rect">
              <a:avLst/>
            </a:prstGeom>
            <a:solidFill>
              <a:srgbClr val="539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0" name="Rectangle 344"/>
            <p:cNvSpPr>
              <a:spLocks noChangeArrowheads="1"/>
            </p:cNvSpPr>
            <p:nvPr/>
          </p:nvSpPr>
          <p:spPr bwMode="auto">
            <a:xfrm>
              <a:off x="2899" y="1961"/>
              <a:ext cx="35" cy="157"/>
            </a:xfrm>
            <a:prstGeom prst="rect">
              <a:avLst/>
            </a:prstGeom>
            <a:solidFill>
              <a:srgbClr val="549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1" name="Rectangle 345"/>
            <p:cNvSpPr>
              <a:spLocks noChangeArrowheads="1"/>
            </p:cNvSpPr>
            <p:nvPr/>
          </p:nvSpPr>
          <p:spPr bwMode="auto">
            <a:xfrm>
              <a:off x="2934" y="1961"/>
              <a:ext cx="53" cy="157"/>
            </a:xfrm>
            <a:prstGeom prst="rect">
              <a:avLst/>
            </a:prstGeom>
            <a:solidFill>
              <a:srgbClr val="5693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2" name="Rectangle 346"/>
            <p:cNvSpPr>
              <a:spLocks noChangeArrowheads="1"/>
            </p:cNvSpPr>
            <p:nvPr/>
          </p:nvSpPr>
          <p:spPr bwMode="auto">
            <a:xfrm>
              <a:off x="2987" y="1961"/>
              <a:ext cx="57" cy="157"/>
            </a:xfrm>
            <a:prstGeom prst="rect">
              <a:avLst/>
            </a:prstGeom>
            <a:solidFill>
              <a:srgbClr val="5895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3" name="Rectangle 347"/>
            <p:cNvSpPr>
              <a:spLocks noChangeArrowheads="1"/>
            </p:cNvSpPr>
            <p:nvPr/>
          </p:nvSpPr>
          <p:spPr bwMode="auto">
            <a:xfrm>
              <a:off x="3044" y="1961"/>
              <a:ext cx="35" cy="157"/>
            </a:xfrm>
            <a:prstGeom prst="rect">
              <a:avLst/>
            </a:prstGeom>
            <a:solidFill>
              <a:srgbClr val="5997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4" name="Rectangle 348"/>
            <p:cNvSpPr>
              <a:spLocks noChangeArrowheads="1"/>
            </p:cNvSpPr>
            <p:nvPr/>
          </p:nvSpPr>
          <p:spPr bwMode="auto">
            <a:xfrm>
              <a:off x="3079" y="1961"/>
              <a:ext cx="62" cy="157"/>
            </a:xfrm>
            <a:prstGeom prst="rect">
              <a:avLst/>
            </a:prstGeom>
            <a:solidFill>
              <a:srgbClr val="5B98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5" name="Rectangle 349"/>
            <p:cNvSpPr>
              <a:spLocks noChangeArrowheads="1"/>
            </p:cNvSpPr>
            <p:nvPr/>
          </p:nvSpPr>
          <p:spPr bwMode="auto">
            <a:xfrm>
              <a:off x="3141" y="1961"/>
              <a:ext cx="44" cy="157"/>
            </a:xfrm>
            <a:prstGeom prst="rect">
              <a:avLst/>
            </a:prstGeom>
            <a:solidFill>
              <a:srgbClr val="5D99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6" name="Rectangle 350"/>
            <p:cNvSpPr>
              <a:spLocks noChangeArrowheads="1"/>
            </p:cNvSpPr>
            <p:nvPr/>
          </p:nvSpPr>
          <p:spPr bwMode="auto">
            <a:xfrm>
              <a:off x="3185" y="1961"/>
              <a:ext cx="84" cy="157"/>
            </a:xfrm>
            <a:prstGeom prst="rect">
              <a:avLst/>
            </a:prstGeom>
            <a:solidFill>
              <a:srgbClr val="5E9B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7" name="Rectangle 351"/>
            <p:cNvSpPr>
              <a:spLocks noChangeArrowheads="1"/>
            </p:cNvSpPr>
            <p:nvPr/>
          </p:nvSpPr>
          <p:spPr bwMode="auto">
            <a:xfrm>
              <a:off x="3269" y="1961"/>
              <a:ext cx="62" cy="157"/>
            </a:xfrm>
            <a:prstGeom prst="rect">
              <a:avLst/>
            </a:prstGeom>
            <a:solidFill>
              <a:srgbClr val="609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8" name="Rectangle 352"/>
            <p:cNvSpPr>
              <a:spLocks noChangeArrowheads="1"/>
            </p:cNvSpPr>
            <p:nvPr/>
          </p:nvSpPr>
          <p:spPr bwMode="auto">
            <a:xfrm>
              <a:off x="3331" y="1961"/>
              <a:ext cx="119" cy="157"/>
            </a:xfrm>
            <a:prstGeom prst="rect">
              <a:avLst/>
            </a:prstGeom>
            <a:solidFill>
              <a:srgbClr val="619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49" name="Rectangle 353"/>
            <p:cNvSpPr>
              <a:spLocks noChangeArrowheads="1"/>
            </p:cNvSpPr>
            <p:nvPr/>
          </p:nvSpPr>
          <p:spPr bwMode="auto">
            <a:xfrm>
              <a:off x="3450" y="1961"/>
              <a:ext cx="145" cy="157"/>
            </a:xfrm>
            <a:prstGeom prst="rect">
              <a:avLst/>
            </a:prstGeom>
            <a:solidFill>
              <a:srgbClr val="63A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0" name="Rectangle 354"/>
            <p:cNvSpPr>
              <a:spLocks noChangeArrowheads="1"/>
            </p:cNvSpPr>
            <p:nvPr/>
          </p:nvSpPr>
          <p:spPr bwMode="auto">
            <a:xfrm>
              <a:off x="3595" y="1961"/>
              <a:ext cx="142" cy="157"/>
            </a:xfrm>
            <a:prstGeom prst="rect">
              <a:avLst/>
            </a:prstGeom>
            <a:solidFill>
              <a:srgbClr val="65A1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1" name="Rectangle 355"/>
            <p:cNvSpPr>
              <a:spLocks noChangeArrowheads="1"/>
            </p:cNvSpPr>
            <p:nvPr/>
          </p:nvSpPr>
          <p:spPr bwMode="auto">
            <a:xfrm>
              <a:off x="3737" y="1961"/>
              <a:ext cx="97" cy="157"/>
            </a:xfrm>
            <a:prstGeom prst="rect">
              <a:avLst/>
            </a:prstGeom>
            <a:solidFill>
              <a:srgbClr val="66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2" name="Rectangle 356"/>
            <p:cNvSpPr>
              <a:spLocks noChangeArrowheads="1"/>
            </p:cNvSpPr>
            <p:nvPr/>
          </p:nvSpPr>
          <p:spPr bwMode="auto">
            <a:xfrm>
              <a:off x="1518" y="1961"/>
              <a:ext cx="23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3" name="Rectangle 357"/>
            <p:cNvSpPr>
              <a:spLocks noChangeArrowheads="1"/>
            </p:cNvSpPr>
            <p:nvPr/>
          </p:nvSpPr>
          <p:spPr bwMode="auto">
            <a:xfrm>
              <a:off x="1518" y="1532"/>
              <a:ext cx="5" cy="158"/>
            </a:xfrm>
            <a:prstGeom prst="rect">
              <a:avLst/>
            </a:prstGeom>
            <a:solidFill>
              <a:srgbClr val="02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4" name="Rectangle 358"/>
            <p:cNvSpPr>
              <a:spLocks noChangeArrowheads="1"/>
            </p:cNvSpPr>
            <p:nvPr/>
          </p:nvSpPr>
          <p:spPr bwMode="auto">
            <a:xfrm>
              <a:off x="1523" y="1532"/>
              <a:ext cx="4" cy="158"/>
            </a:xfrm>
            <a:prstGeom prst="rect">
              <a:avLst/>
            </a:prstGeom>
            <a:solidFill>
              <a:srgbClr val="05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5" name="Rectangle 359"/>
            <p:cNvSpPr>
              <a:spLocks noChangeArrowheads="1"/>
            </p:cNvSpPr>
            <p:nvPr/>
          </p:nvSpPr>
          <p:spPr bwMode="auto">
            <a:xfrm>
              <a:off x="1527" y="1532"/>
              <a:ext cx="4" cy="158"/>
            </a:xfrm>
            <a:prstGeom prst="rect">
              <a:avLst/>
            </a:prstGeom>
            <a:solidFill>
              <a:srgbClr val="08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6" name="Rectangle 360"/>
            <p:cNvSpPr>
              <a:spLocks noChangeArrowheads="1"/>
            </p:cNvSpPr>
            <p:nvPr/>
          </p:nvSpPr>
          <p:spPr bwMode="auto">
            <a:xfrm>
              <a:off x="1531" y="1532"/>
              <a:ext cx="22" cy="158"/>
            </a:xfrm>
            <a:prstGeom prst="rect">
              <a:avLst/>
            </a:prstGeom>
            <a:solidFill>
              <a:srgbClr val="0B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7" name="Rectangle 361"/>
            <p:cNvSpPr>
              <a:spLocks noChangeArrowheads="1"/>
            </p:cNvSpPr>
            <p:nvPr/>
          </p:nvSpPr>
          <p:spPr bwMode="auto">
            <a:xfrm>
              <a:off x="1553" y="1532"/>
              <a:ext cx="9" cy="158"/>
            </a:xfrm>
            <a:prstGeom prst="rect">
              <a:avLst/>
            </a:prstGeom>
            <a:solidFill>
              <a:srgbClr val="0D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8" name="Rectangle 362"/>
            <p:cNvSpPr>
              <a:spLocks noChangeArrowheads="1"/>
            </p:cNvSpPr>
            <p:nvPr/>
          </p:nvSpPr>
          <p:spPr bwMode="auto">
            <a:xfrm>
              <a:off x="1562" y="1532"/>
              <a:ext cx="27" cy="158"/>
            </a:xfrm>
            <a:prstGeom prst="rect">
              <a:avLst/>
            </a:prstGeom>
            <a:solidFill>
              <a:srgbClr val="0F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59" name="Rectangle 363"/>
            <p:cNvSpPr>
              <a:spLocks noChangeArrowheads="1"/>
            </p:cNvSpPr>
            <p:nvPr/>
          </p:nvSpPr>
          <p:spPr bwMode="auto">
            <a:xfrm>
              <a:off x="1589" y="1532"/>
              <a:ext cx="8" cy="158"/>
            </a:xfrm>
            <a:prstGeom prst="rect">
              <a:avLst/>
            </a:prstGeom>
            <a:solidFill>
              <a:srgbClr val="11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0" name="Rectangle 364"/>
            <p:cNvSpPr>
              <a:spLocks noChangeArrowheads="1"/>
            </p:cNvSpPr>
            <p:nvPr/>
          </p:nvSpPr>
          <p:spPr bwMode="auto">
            <a:xfrm>
              <a:off x="1597" y="1532"/>
              <a:ext cx="14" cy="158"/>
            </a:xfrm>
            <a:prstGeom prst="rect">
              <a:avLst/>
            </a:prstGeom>
            <a:solidFill>
              <a:srgbClr val="13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1" name="Rectangle 365"/>
            <p:cNvSpPr>
              <a:spLocks noChangeArrowheads="1"/>
            </p:cNvSpPr>
            <p:nvPr/>
          </p:nvSpPr>
          <p:spPr bwMode="auto">
            <a:xfrm>
              <a:off x="1611" y="1532"/>
              <a:ext cx="13" cy="158"/>
            </a:xfrm>
            <a:prstGeom prst="rect">
              <a:avLst/>
            </a:prstGeom>
            <a:solidFill>
              <a:srgbClr val="15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2" name="Rectangle 366"/>
            <p:cNvSpPr>
              <a:spLocks noChangeArrowheads="1"/>
            </p:cNvSpPr>
            <p:nvPr/>
          </p:nvSpPr>
          <p:spPr bwMode="auto">
            <a:xfrm>
              <a:off x="1624" y="1532"/>
              <a:ext cx="13" cy="158"/>
            </a:xfrm>
            <a:prstGeom prst="rect">
              <a:avLst/>
            </a:prstGeom>
            <a:solidFill>
              <a:srgbClr val="17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3" name="Rectangle 367"/>
            <p:cNvSpPr>
              <a:spLocks noChangeArrowheads="1"/>
            </p:cNvSpPr>
            <p:nvPr/>
          </p:nvSpPr>
          <p:spPr bwMode="auto">
            <a:xfrm>
              <a:off x="1637" y="1532"/>
              <a:ext cx="22" cy="158"/>
            </a:xfrm>
            <a:prstGeom prst="rect">
              <a:avLst/>
            </a:prstGeom>
            <a:solidFill>
              <a:srgbClr val="196A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4" name="Rectangle 368"/>
            <p:cNvSpPr>
              <a:spLocks noChangeArrowheads="1"/>
            </p:cNvSpPr>
            <p:nvPr/>
          </p:nvSpPr>
          <p:spPr bwMode="auto">
            <a:xfrm>
              <a:off x="1659" y="1532"/>
              <a:ext cx="9" cy="158"/>
            </a:xfrm>
            <a:prstGeom prst="rect">
              <a:avLst/>
            </a:prstGeom>
            <a:solidFill>
              <a:srgbClr val="1B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5" name="Rectangle 369"/>
            <p:cNvSpPr>
              <a:spLocks noChangeArrowheads="1"/>
            </p:cNvSpPr>
            <p:nvPr/>
          </p:nvSpPr>
          <p:spPr bwMode="auto">
            <a:xfrm>
              <a:off x="1668" y="1532"/>
              <a:ext cx="13" cy="158"/>
            </a:xfrm>
            <a:prstGeom prst="rect">
              <a:avLst/>
            </a:prstGeom>
            <a:solidFill>
              <a:srgbClr val="1D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6" name="Rectangle 370"/>
            <p:cNvSpPr>
              <a:spLocks noChangeArrowheads="1"/>
            </p:cNvSpPr>
            <p:nvPr/>
          </p:nvSpPr>
          <p:spPr bwMode="auto">
            <a:xfrm>
              <a:off x="1681" y="1532"/>
              <a:ext cx="14" cy="158"/>
            </a:xfrm>
            <a:prstGeom prst="rect">
              <a:avLst/>
            </a:prstGeom>
            <a:solidFill>
              <a:srgbClr val="1F6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7" name="Rectangle 371"/>
            <p:cNvSpPr>
              <a:spLocks noChangeArrowheads="1"/>
            </p:cNvSpPr>
            <p:nvPr/>
          </p:nvSpPr>
          <p:spPr bwMode="auto">
            <a:xfrm>
              <a:off x="1695" y="1532"/>
              <a:ext cx="13" cy="158"/>
            </a:xfrm>
            <a:prstGeom prst="rect">
              <a:avLst/>
            </a:prstGeom>
            <a:solidFill>
              <a:srgbClr val="21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8" name="Rectangle 372"/>
            <p:cNvSpPr>
              <a:spLocks noChangeArrowheads="1"/>
            </p:cNvSpPr>
            <p:nvPr/>
          </p:nvSpPr>
          <p:spPr bwMode="auto">
            <a:xfrm>
              <a:off x="1708" y="1532"/>
              <a:ext cx="17" cy="158"/>
            </a:xfrm>
            <a:prstGeom prst="rect">
              <a:avLst/>
            </a:prstGeom>
            <a:solidFill>
              <a:srgbClr val="23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69" name="Rectangle 373"/>
            <p:cNvSpPr>
              <a:spLocks noChangeArrowheads="1"/>
            </p:cNvSpPr>
            <p:nvPr/>
          </p:nvSpPr>
          <p:spPr bwMode="auto">
            <a:xfrm>
              <a:off x="1725" y="1532"/>
              <a:ext cx="18" cy="158"/>
            </a:xfrm>
            <a:prstGeom prst="rect">
              <a:avLst/>
            </a:prstGeom>
            <a:solidFill>
              <a:srgbClr val="256F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0" name="Rectangle 374"/>
            <p:cNvSpPr>
              <a:spLocks noChangeArrowheads="1"/>
            </p:cNvSpPr>
            <p:nvPr/>
          </p:nvSpPr>
          <p:spPr bwMode="auto">
            <a:xfrm>
              <a:off x="1743" y="1532"/>
              <a:ext cx="13" cy="158"/>
            </a:xfrm>
            <a:prstGeom prst="rect">
              <a:avLst/>
            </a:prstGeom>
            <a:solidFill>
              <a:srgbClr val="277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1" name="Rectangle 375"/>
            <p:cNvSpPr>
              <a:spLocks noChangeArrowheads="1"/>
            </p:cNvSpPr>
            <p:nvPr/>
          </p:nvSpPr>
          <p:spPr bwMode="auto">
            <a:xfrm>
              <a:off x="1756" y="1532"/>
              <a:ext cx="14" cy="158"/>
            </a:xfrm>
            <a:prstGeom prst="rect">
              <a:avLst/>
            </a:prstGeom>
            <a:solidFill>
              <a:srgbClr val="29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2" name="Rectangle 376"/>
            <p:cNvSpPr>
              <a:spLocks noChangeArrowheads="1"/>
            </p:cNvSpPr>
            <p:nvPr/>
          </p:nvSpPr>
          <p:spPr bwMode="auto">
            <a:xfrm>
              <a:off x="1770" y="1532"/>
              <a:ext cx="8" cy="158"/>
            </a:xfrm>
            <a:prstGeom prst="rect">
              <a:avLst/>
            </a:prstGeom>
            <a:solidFill>
              <a:srgbClr val="2B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3" name="Rectangle 377"/>
            <p:cNvSpPr>
              <a:spLocks noChangeArrowheads="1"/>
            </p:cNvSpPr>
            <p:nvPr/>
          </p:nvSpPr>
          <p:spPr bwMode="auto">
            <a:xfrm>
              <a:off x="1778" y="1532"/>
              <a:ext cx="14" cy="158"/>
            </a:xfrm>
            <a:prstGeom prst="rect">
              <a:avLst/>
            </a:prstGeom>
            <a:solidFill>
              <a:srgbClr val="2D72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4" name="Rectangle 378"/>
            <p:cNvSpPr>
              <a:spLocks noChangeArrowheads="1"/>
            </p:cNvSpPr>
            <p:nvPr/>
          </p:nvSpPr>
          <p:spPr bwMode="auto">
            <a:xfrm>
              <a:off x="1792" y="1532"/>
              <a:ext cx="17" cy="158"/>
            </a:xfrm>
            <a:prstGeom prst="rect">
              <a:avLst/>
            </a:prstGeom>
            <a:solidFill>
              <a:srgbClr val="2E7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5" name="Rectangle 379"/>
            <p:cNvSpPr>
              <a:spLocks noChangeArrowheads="1"/>
            </p:cNvSpPr>
            <p:nvPr/>
          </p:nvSpPr>
          <p:spPr bwMode="auto">
            <a:xfrm>
              <a:off x="1809" y="1532"/>
              <a:ext cx="13" cy="158"/>
            </a:xfrm>
            <a:prstGeom prst="rect">
              <a:avLst/>
            </a:prstGeom>
            <a:solidFill>
              <a:srgbClr val="30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6" name="Rectangle 380"/>
            <p:cNvSpPr>
              <a:spLocks noChangeArrowheads="1"/>
            </p:cNvSpPr>
            <p:nvPr/>
          </p:nvSpPr>
          <p:spPr bwMode="auto">
            <a:xfrm>
              <a:off x="1822" y="1532"/>
              <a:ext cx="14" cy="158"/>
            </a:xfrm>
            <a:prstGeom prst="rect">
              <a:avLst/>
            </a:prstGeom>
            <a:solidFill>
              <a:srgbClr val="3276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7" name="Rectangle 381"/>
            <p:cNvSpPr>
              <a:spLocks noChangeArrowheads="1"/>
            </p:cNvSpPr>
            <p:nvPr/>
          </p:nvSpPr>
          <p:spPr bwMode="auto">
            <a:xfrm>
              <a:off x="1836" y="1532"/>
              <a:ext cx="13" cy="158"/>
            </a:xfrm>
            <a:prstGeom prst="rect">
              <a:avLst/>
            </a:prstGeom>
            <a:solidFill>
              <a:srgbClr val="3477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8" name="Rectangle 382"/>
            <p:cNvSpPr>
              <a:spLocks noChangeArrowheads="1"/>
            </p:cNvSpPr>
            <p:nvPr/>
          </p:nvSpPr>
          <p:spPr bwMode="auto">
            <a:xfrm>
              <a:off x="1849" y="1532"/>
              <a:ext cx="13" cy="158"/>
            </a:xfrm>
            <a:prstGeom prst="rect">
              <a:avLst/>
            </a:prstGeom>
            <a:solidFill>
              <a:srgbClr val="3678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79" name="Rectangle 383"/>
            <p:cNvSpPr>
              <a:spLocks noChangeArrowheads="1"/>
            </p:cNvSpPr>
            <p:nvPr/>
          </p:nvSpPr>
          <p:spPr bwMode="auto">
            <a:xfrm>
              <a:off x="1862" y="1532"/>
              <a:ext cx="18" cy="158"/>
            </a:xfrm>
            <a:prstGeom prst="rect">
              <a:avLst/>
            </a:prstGeom>
            <a:solidFill>
              <a:srgbClr val="387A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0" name="Rectangle 384"/>
            <p:cNvSpPr>
              <a:spLocks noChangeArrowheads="1"/>
            </p:cNvSpPr>
            <p:nvPr/>
          </p:nvSpPr>
          <p:spPr bwMode="auto">
            <a:xfrm>
              <a:off x="1880" y="1532"/>
              <a:ext cx="13" cy="158"/>
            </a:xfrm>
            <a:prstGeom prst="rect">
              <a:avLst/>
            </a:prstGeom>
            <a:solidFill>
              <a:srgbClr val="3A7B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1" name="Rectangle 385"/>
            <p:cNvSpPr>
              <a:spLocks noChangeArrowheads="1"/>
            </p:cNvSpPr>
            <p:nvPr/>
          </p:nvSpPr>
          <p:spPr bwMode="auto">
            <a:xfrm>
              <a:off x="1893" y="1532"/>
              <a:ext cx="18" cy="158"/>
            </a:xfrm>
            <a:prstGeom prst="rect">
              <a:avLst/>
            </a:prstGeom>
            <a:solidFill>
              <a:srgbClr val="3C7D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2" name="Rectangle 386"/>
            <p:cNvSpPr>
              <a:spLocks noChangeArrowheads="1"/>
            </p:cNvSpPr>
            <p:nvPr/>
          </p:nvSpPr>
          <p:spPr bwMode="auto">
            <a:xfrm>
              <a:off x="1911" y="1532"/>
              <a:ext cx="13" cy="158"/>
            </a:xfrm>
            <a:prstGeom prst="rect">
              <a:avLst/>
            </a:prstGeom>
            <a:solidFill>
              <a:srgbClr val="3E7E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3" name="Rectangle 387"/>
            <p:cNvSpPr>
              <a:spLocks noChangeArrowheads="1"/>
            </p:cNvSpPr>
            <p:nvPr/>
          </p:nvSpPr>
          <p:spPr bwMode="auto">
            <a:xfrm>
              <a:off x="1924" y="1532"/>
              <a:ext cx="18" cy="158"/>
            </a:xfrm>
            <a:prstGeom prst="rect">
              <a:avLst/>
            </a:prstGeom>
            <a:solidFill>
              <a:srgbClr val="408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4" name="Rectangle 388"/>
            <p:cNvSpPr>
              <a:spLocks noChangeArrowheads="1"/>
            </p:cNvSpPr>
            <p:nvPr/>
          </p:nvSpPr>
          <p:spPr bwMode="auto">
            <a:xfrm>
              <a:off x="1942" y="1532"/>
              <a:ext cx="13" cy="158"/>
            </a:xfrm>
            <a:prstGeom prst="rect">
              <a:avLst/>
            </a:prstGeom>
            <a:solidFill>
              <a:srgbClr val="4281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5" name="Rectangle 389"/>
            <p:cNvSpPr>
              <a:spLocks noChangeArrowheads="1"/>
            </p:cNvSpPr>
            <p:nvPr/>
          </p:nvSpPr>
          <p:spPr bwMode="auto">
            <a:xfrm>
              <a:off x="1955" y="1532"/>
              <a:ext cx="17" cy="158"/>
            </a:xfrm>
            <a:prstGeom prst="rect">
              <a:avLst/>
            </a:prstGeom>
            <a:solidFill>
              <a:srgbClr val="448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6" name="Rectangle 390"/>
            <p:cNvSpPr>
              <a:spLocks noChangeArrowheads="1"/>
            </p:cNvSpPr>
            <p:nvPr/>
          </p:nvSpPr>
          <p:spPr bwMode="auto">
            <a:xfrm>
              <a:off x="1972" y="1532"/>
              <a:ext cx="14" cy="158"/>
            </a:xfrm>
            <a:prstGeom prst="rect">
              <a:avLst/>
            </a:prstGeom>
            <a:solidFill>
              <a:srgbClr val="4684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7" name="Rectangle 391"/>
            <p:cNvSpPr>
              <a:spLocks noChangeArrowheads="1"/>
            </p:cNvSpPr>
            <p:nvPr/>
          </p:nvSpPr>
          <p:spPr bwMode="auto">
            <a:xfrm>
              <a:off x="1986" y="1532"/>
              <a:ext cx="17" cy="158"/>
            </a:xfrm>
            <a:prstGeom prst="rect">
              <a:avLst/>
            </a:prstGeom>
            <a:solidFill>
              <a:srgbClr val="488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8" name="Rectangle 392"/>
            <p:cNvSpPr>
              <a:spLocks noChangeArrowheads="1"/>
            </p:cNvSpPr>
            <p:nvPr/>
          </p:nvSpPr>
          <p:spPr bwMode="auto">
            <a:xfrm>
              <a:off x="2003" y="1532"/>
              <a:ext cx="13" cy="158"/>
            </a:xfrm>
            <a:prstGeom prst="rect">
              <a:avLst/>
            </a:prstGeom>
            <a:solidFill>
              <a:srgbClr val="4988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89" name="Rectangle 393"/>
            <p:cNvSpPr>
              <a:spLocks noChangeArrowheads="1"/>
            </p:cNvSpPr>
            <p:nvPr/>
          </p:nvSpPr>
          <p:spPr bwMode="auto">
            <a:xfrm>
              <a:off x="2016" y="1532"/>
              <a:ext cx="18" cy="158"/>
            </a:xfrm>
            <a:prstGeom prst="rect">
              <a:avLst/>
            </a:prstGeom>
            <a:solidFill>
              <a:srgbClr val="4B8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0" name="Rectangle 394"/>
            <p:cNvSpPr>
              <a:spLocks noChangeArrowheads="1"/>
            </p:cNvSpPr>
            <p:nvPr/>
          </p:nvSpPr>
          <p:spPr bwMode="auto">
            <a:xfrm>
              <a:off x="2034" y="1532"/>
              <a:ext cx="13" cy="158"/>
            </a:xfrm>
            <a:prstGeom prst="rect">
              <a:avLst/>
            </a:prstGeom>
            <a:solidFill>
              <a:srgbClr val="4D8B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1" name="Rectangle 395"/>
            <p:cNvSpPr>
              <a:spLocks noChangeArrowheads="1"/>
            </p:cNvSpPr>
            <p:nvPr/>
          </p:nvSpPr>
          <p:spPr bwMode="auto">
            <a:xfrm>
              <a:off x="2047" y="1532"/>
              <a:ext cx="18" cy="158"/>
            </a:xfrm>
            <a:prstGeom prst="rect">
              <a:avLst/>
            </a:prstGeom>
            <a:solidFill>
              <a:srgbClr val="4F8C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2" name="Rectangle 396"/>
            <p:cNvSpPr>
              <a:spLocks noChangeArrowheads="1"/>
            </p:cNvSpPr>
            <p:nvPr/>
          </p:nvSpPr>
          <p:spPr bwMode="auto">
            <a:xfrm>
              <a:off x="2065" y="1532"/>
              <a:ext cx="13" cy="158"/>
            </a:xfrm>
            <a:prstGeom prst="rect">
              <a:avLst/>
            </a:prstGeom>
            <a:solidFill>
              <a:srgbClr val="508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3" name="Rectangle 397"/>
            <p:cNvSpPr>
              <a:spLocks noChangeArrowheads="1"/>
            </p:cNvSpPr>
            <p:nvPr/>
          </p:nvSpPr>
          <p:spPr bwMode="auto">
            <a:xfrm>
              <a:off x="2078" y="1532"/>
              <a:ext cx="22" cy="158"/>
            </a:xfrm>
            <a:prstGeom prst="rect">
              <a:avLst/>
            </a:prstGeom>
            <a:solidFill>
              <a:srgbClr val="528F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4" name="Rectangle 398"/>
            <p:cNvSpPr>
              <a:spLocks noChangeArrowheads="1"/>
            </p:cNvSpPr>
            <p:nvPr/>
          </p:nvSpPr>
          <p:spPr bwMode="auto">
            <a:xfrm>
              <a:off x="2100" y="1532"/>
              <a:ext cx="18" cy="158"/>
            </a:xfrm>
            <a:prstGeom prst="rect">
              <a:avLst/>
            </a:prstGeom>
            <a:solidFill>
              <a:srgbClr val="5491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5" name="Rectangle 399"/>
            <p:cNvSpPr>
              <a:spLocks noChangeArrowheads="1"/>
            </p:cNvSpPr>
            <p:nvPr/>
          </p:nvSpPr>
          <p:spPr bwMode="auto">
            <a:xfrm>
              <a:off x="2118" y="1532"/>
              <a:ext cx="18" cy="158"/>
            </a:xfrm>
            <a:prstGeom prst="rect">
              <a:avLst/>
            </a:prstGeom>
            <a:solidFill>
              <a:srgbClr val="5593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6" name="Rectangle 400"/>
            <p:cNvSpPr>
              <a:spLocks noChangeArrowheads="1"/>
            </p:cNvSpPr>
            <p:nvPr/>
          </p:nvSpPr>
          <p:spPr bwMode="auto">
            <a:xfrm>
              <a:off x="2136" y="1532"/>
              <a:ext cx="26" cy="158"/>
            </a:xfrm>
            <a:prstGeom prst="rect">
              <a:avLst/>
            </a:prstGeom>
            <a:solidFill>
              <a:srgbClr val="5794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7" name="Rectangle 401"/>
            <p:cNvSpPr>
              <a:spLocks noChangeArrowheads="1"/>
            </p:cNvSpPr>
            <p:nvPr/>
          </p:nvSpPr>
          <p:spPr bwMode="auto">
            <a:xfrm>
              <a:off x="2162" y="1532"/>
              <a:ext cx="31" cy="158"/>
            </a:xfrm>
            <a:prstGeom prst="rect">
              <a:avLst/>
            </a:prstGeom>
            <a:solidFill>
              <a:srgbClr val="5996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8" name="Rectangle 402"/>
            <p:cNvSpPr>
              <a:spLocks noChangeArrowheads="1"/>
            </p:cNvSpPr>
            <p:nvPr/>
          </p:nvSpPr>
          <p:spPr bwMode="auto">
            <a:xfrm>
              <a:off x="2193" y="1532"/>
              <a:ext cx="18" cy="158"/>
            </a:xfrm>
            <a:prstGeom prst="rect">
              <a:avLst/>
            </a:prstGeom>
            <a:solidFill>
              <a:srgbClr val="5B98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699" name="Rectangle 403"/>
            <p:cNvSpPr>
              <a:spLocks noChangeArrowheads="1"/>
            </p:cNvSpPr>
            <p:nvPr/>
          </p:nvSpPr>
          <p:spPr bwMode="auto">
            <a:xfrm>
              <a:off x="2211" y="1532"/>
              <a:ext cx="26" cy="158"/>
            </a:xfrm>
            <a:prstGeom prst="rect">
              <a:avLst/>
            </a:prstGeom>
            <a:solidFill>
              <a:srgbClr val="5D99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0" name="Rectangle 404"/>
            <p:cNvSpPr>
              <a:spLocks noChangeArrowheads="1"/>
            </p:cNvSpPr>
            <p:nvPr/>
          </p:nvSpPr>
          <p:spPr bwMode="auto">
            <a:xfrm>
              <a:off x="2237" y="1532"/>
              <a:ext cx="35" cy="158"/>
            </a:xfrm>
            <a:prstGeom prst="rect">
              <a:avLst/>
            </a:prstGeom>
            <a:solidFill>
              <a:srgbClr val="5E9B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1" name="Rectangle 405"/>
            <p:cNvSpPr>
              <a:spLocks noChangeArrowheads="1"/>
            </p:cNvSpPr>
            <p:nvPr/>
          </p:nvSpPr>
          <p:spPr bwMode="auto">
            <a:xfrm>
              <a:off x="2272" y="1532"/>
              <a:ext cx="44" cy="158"/>
            </a:xfrm>
            <a:prstGeom prst="rect">
              <a:avLst/>
            </a:prstGeom>
            <a:solidFill>
              <a:srgbClr val="609D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2" name="Rectangle 406"/>
            <p:cNvSpPr>
              <a:spLocks noChangeArrowheads="1"/>
            </p:cNvSpPr>
            <p:nvPr/>
          </p:nvSpPr>
          <p:spPr bwMode="auto">
            <a:xfrm>
              <a:off x="2316" y="1532"/>
              <a:ext cx="62" cy="158"/>
            </a:xfrm>
            <a:prstGeom prst="rect">
              <a:avLst/>
            </a:prstGeom>
            <a:solidFill>
              <a:srgbClr val="629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3" name="Rectangle 407"/>
            <p:cNvSpPr>
              <a:spLocks noChangeArrowheads="1"/>
            </p:cNvSpPr>
            <p:nvPr/>
          </p:nvSpPr>
          <p:spPr bwMode="auto">
            <a:xfrm>
              <a:off x="2378" y="1532"/>
              <a:ext cx="80" cy="158"/>
            </a:xfrm>
            <a:prstGeom prst="rect">
              <a:avLst/>
            </a:prstGeom>
            <a:solidFill>
              <a:srgbClr val="64A1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4" name="Rectangle 408"/>
            <p:cNvSpPr>
              <a:spLocks noChangeArrowheads="1"/>
            </p:cNvSpPr>
            <p:nvPr/>
          </p:nvSpPr>
          <p:spPr bwMode="auto">
            <a:xfrm>
              <a:off x="2458" y="1532"/>
              <a:ext cx="52" cy="158"/>
            </a:xfrm>
            <a:prstGeom prst="rect">
              <a:avLst/>
            </a:prstGeom>
            <a:solidFill>
              <a:srgbClr val="66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5" name="Rectangle 409"/>
            <p:cNvSpPr>
              <a:spLocks noChangeArrowheads="1"/>
            </p:cNvSpPr>
            <p:nvPr/>
          </p:nvSpPr>
          <p:spPr bwMode="auto">
            <a:xfrm>
              <a:off x="1518" y="1532"/>
              <a:ext cx="99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6" name="Rectangle 410"/>
            <p:cNvSpPr>
              <a:spLocks noChangeArrowheads="1"/>
            </p:cNvSpPr>
            <p:nvPr/>
          </p:nvSpPr>
          <p:spPr bwMode="auto">
            <a:xfrm>
              <a:off x="1518" y="1109"/>
              <a:ext cx="18" cy="15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7" name="Rectangle 411"/>
            <p:cNvSpPr>
              <a:spLocks noChangeArrowheads="1"/>
            </p:cNvSpPr>
            <p:nvPr/>
          </p:nvSpPr>
          <p:spPr bwMode="auto">
            <a:xfrm>
              <a:off x="1536" y="1109"/>
              <a:ext cx="4" cy="157"/>
            </a:xfrm>
            <a:prstGeom prst="rect">
              <a:avLst/>
            </a:prstGeom>
            <a:solidFill>
              <a:srgbClr val="09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8" name="Rectangle 412"/>
            <p:cNvSpPr>
              <a:spLocks noChangeArrowheads="1"/>
            </p:cNvSpPr>
            <p:nvPr/>
          </p:nvSpPr>
          <p:spPr bwMode="auto">
            <a:xfrm>
              <a:off x="1540" y="1109"/>
              <a:ext cx="31" cy="157"/>
            </a:xfrm>
            <a:prstGeom prst="rect">
              <a:avLst/>
            </a:prstGeom>
            <a:solidFill>
              <a:srgbClr val="0B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09" name="Rectangle 413"/>
            <p:cNvSpPr>
              <a:spLocks noChangeArrowheads="1"/>
            </p:cNvSpPr>
            <p:nvPr/>
          </p:nvSpPr>
          <p:spPr bwMode="auto">
            <a:xfrm>
              <a:off x="1571" y="1109"/>
              <a:ext cx="31" cy="157"/>
            </a:xfrm>
            <a:prstGeom prst="rect">
              <a:avLst/>
            </a:prstGeom>
            <a:solidFill>
              <a:srgbClr val="0E6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0" name="Rectangle 414"/>
            <p:cNvSpPr>
              <a:spLocks noChangeArrowheads="1"/>
            </p:cNvSpPr>
            <p:nvPr/>
          </p:nvSpPr>
          <p:spPr bwMode="auto">
            <a:xfrm>
              <a:off x="1602" y="1109"/>
              <a:ext cx="22" cy="157"/>
            </a:xfrm>
            <a:prstGeom prst="rect">
              <a:avLst/>
            </a:prstGeom>
            <a:solidFill>
              <a:srgbClr val="1168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1" name="Rectangle 415"/>
            <p:cNvSpPr>
              <a:spLocks noChangeArrowheads="1"/>
            </p:cNvSpPr>
            <p:nvPr/>
          </p:nvSpPr>
          <p:spPr bwMode="auto">
            <a:xfrm>
              <a:off x="1624" y="1109"/>
              <a:ext cx="26" cy="157"/>
            </a:xfrm>
            <a:prstGeom prst="rect">
              <a:avLst/>
            </a:prstGeom>
            <a:solidFill>
              <a:srgbClr val="156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2" name="Rectangle 416"/>
            <p:cNvSpPr>
              <a:spLocks noChangeArrowheads="1"/>
            </p:cNvSpPr>
            <p:nvPr/>
          </p:nvSpPr>
          <p:spPr bwMode="auto">
            <a:xfrm>
              <a:off x="1650" y="1109"/>
              <a:ext cx="22" cy="157"/>
            </a:xfrm>
            <a:prstGeom prst="rect">
              <a:avLst/>
            </a:prstGeom>
            <a:solidFill>
              <a:srgbClr val="1769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3" name="Rectangle 417"/>
            <p:cNvSpPr>
              <a:spLocks noChangeArrowheads="1"/>
            </p:cNvSpPr>
            <p:nvPr/>
          </p:nvSpPr>
          <p:spPr bwMode="auto">
            <a:xfrm>
              <a:off x="1672" y="1109"/>
              <a:ext cx="31" cy="157"/>
            </a:xfrm>
            <a:prstGeom prst="rect">
              <a:avLst/>
            </a:prstGeom>
            <a:solidFill>
              <a:srgbClr val="196A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4" name="Rectangle 418"/>
            <p:cNvSpPr>
              <a:spLocks noChangeArrowheads="1"/>
            </p:cNvSpPr>
            <p:nvPr/>
          </p:nvSpPr>
          <p:spPr bwMode="auto">
            <a:xfrm>
              <a:off x="1703" y="1109"/>
              <a:ext cx="18" cy="157"/>
            </a:xfrm>
            <a:prstGeom prst="rect">
              <a:avLst/>
            </a:prstGeom>
            <a:solidFill>
              <a:srgbClr val="1B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5" name="Rectangle 419"/>
            <p:cNvSpPr>
              <a:spLocks noChangeArrowheads="1"/>
            </p:cNvSpPr>
            <p:nvPr/>
          </p:nvSpPr>
          <p:spPr bwMode="auto">
            <a:xfrm>
              <a:off x="1721" y="1109"/>
              <a:ext cx="13" cy="157"/>
            </a:xfrm>
            <a:prstGeom prst="rect">
              <a:avLst/>
            </a:prstGeom>
            <a:solidFill>
              <a:srgbClr val="1D6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6" name="Rectangle 420"/>
            <p:cNvSpPr>
              <a:spLocks noChangeArrowheads="1"/>
            </p:cNvSpPr>
            <p:nvPr/>
          </p:nvSpPr>
          <p:spPr bwMode="auto">
            <a:xfrm>
              <a:off x="1734" y="1109"/>
              <a:ext cx="27" cy="157"/>
            </a:xfrm>
            <a:prstGeom prst="rect">
              <a:avLst/>
            </a:prstGeom>
            <a:solidFill>
              <a:srgbClr val="1F6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7" name="Rectangle 421"/>
            <p:cNvSpPr>
              <a:spLocks noChangeArrowheads="1"/>
            </p:cNvSpPr>
            <p:nvPr/>
          </p:nvSpPr>
          <p:spPr bwMode="auto">
            <a:xfrm>
              <a:off x="1761" y="1109"/>
              <a:ext cx="13" cy="157"/>
            </a:xfrm>
            <a:prstGeom prst="rect">
              <a:avLst/>
            </a:prstGeom>
            <a:solidFill>
              <a:srgbClr val="21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8" name="Rectangle 422"/>
            <p:cNvSpPr>
              <a:spLocks noChangeArrowheads="1"/>
            </p:cNvSpPr>
            <p:nvPr/>
          </p:nvSpPr>
          <p:spPr bwMode="auto">
            <a:xfrm>
              <a:off x="1774" y="1109"/>
              <a:ext cx="26" cy="157"/>
            </a:xfrm>
            <a:prstGeom prst="rect">
              <a:avLst/>
            </a:prstGeom>
            <a:solidFill>
              <a:srgbClr val="236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19" name="Rectangle 423"/>
            <p:cNvSpPr>
              <a:spLocks noChangeArrowheads="1"/>
            </p:cNvSpPr>
            <p:nvPr/>
          </p:nvSpPr>
          <p:spPr bwMode="auto">
            <a:xfrm>
              <a:off x="1800" y="1109"/>
              <a:ext cx="14" cy="157"/>
            </a:xfrm>
            <a:prstGeom prst="rect">
              <a:avLst/>
            </a:prstGeom>
            <a:solidFill>
              <a:srgbClr val="256F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0" name="Rectangle 424"/>
            <p:cNvSpPr>
              <a:spLocks noChangeArrowheads="1"/>
            </p:cNvSpPr>
            <p:nvPr/>
          </p:nvSpPr>
          <p:spPr bwMode="auto">
            <a:xfrm>
              <a:off x="1814" y="1109"/>
              <a:ext cx="17" cy="157"/>
            </a:xfrm>
            <a:prstGeom prst="rect">
              <a:avLst/>
            </a:prstGeom>
            <a:solidFill>
              <a:srgbClr val="277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1" name="Rectangle 425"/>
            <p:cNvSpPr>
              <a:spLocks noChangeArrowheads="1"/>
            </p:cNvSpPr>
            <p:nvPr/>
          </p:nvSpPr>
          <p:spPr bwMode="auto">
            <a:xfrm>
              <a:off x="1831" y="1109"/>
              <a:ext cx="22" cy="157"/>
            </a:xfrm>
            <a:prstGeom prst="rect">
              <a:avLst/>
            </a:prstGeom>
            <a:solidFill>
              <a:srgbClr val="297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2" name="Rectangle 426"/>
            <p:cNvSpPr>
              <a:spLocks noChangeArrowheads="1"/>
            </p:cNvSpPr>
            <p:nvPr/>
          </p:nvSpPr>
          <p:spPr bwMode="auto">
            <a:xfrm>
              <a:off x="1853" y="1109"/>
              <a:ext cx="14" cy="157"/>
            </a:xfrm>
            <a:prstGeom prst="rect">
              <a:avLst/>
            </a:prstGeom>
            <a:solidFill>
              <a:srgbClr val="2B7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3" name="Rectangle 427"/>
            <p:cNvSpPr>
              <a:spLocks noChangeArrowheads="1"/>
            </p:cNvSpPr>
            <p:nvPr/>
          </p:nvSpPr>
          <p:spPr bwMode="auto">
            <a:xfrm>
              <a:off x="1867" y="1109"/>
              <a:ext cx="22" cy="157"/>
            </a:xfrm>
            <a:prstGeom prst="rect">
              <a:avLst/>
            </a:prstGeom>
            <a:solidFill>
              <a:srgbClr val="2D72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4" name="Rectangle 428"/>
            <p:cNvSpPr>
              <a:spLocks noChangeArrowheads="1"/>
            </p:cNvSpPr>
            <p:nvPr/>
          </p:nvSpPr>
          <p:spPr bwMode="auto">
            <a:xfrm>
              <a:off x="1889" y="1109"/>
              <a:ext cx="13" cy="157"/>
            </a:xfrm>
            <a:prstGeom prst="rect">
              <a:avLst/>
            </a:prstGeom>
            <a:solidFill>
              <a:srgbClr val="2E74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5" name="Rectangle 429"/>
            <p:cNvSpPr>
              <a:spLocks noChangeArrowheads="1"/>
            </p:cNvSpPr>
            <p:nvPr/>
          </p:nvSpPr>
          <p:spPr bwMode="auto">
            <a:xfrm>
              <a:off x="1902" y="1109"/>
              <a:ext cx="17" cy="157"/>
            </a:xfrm>
            <a:prstGeom prst="rect">
              <a:avLst/>
            </a:prstGeom>
            <a:solidFill>
              <a:srgbClr val="30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6" name="Rectangle 430"/>
            <p:cNvSpPr>
              <a:spLocks noChangeArrowheads="1"/>
            </p:cNvSpPr>
            <p:nvPr/>
          </p:nvSpPr>
          <p:spPr bwMode="auto">
            <a:xfrm>
              <a:off x="1919" y="1109"/>
              <a:ext cx="14" cy="157"/>
            </a:xfrm>
            <a:prstGeom prst="rect">
              <a:avLst/>
            </a:prstGeom>
            <a:solidFill>
              <a:srgbClr val="3275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7" name="Rectangle 431"/>
            <p:cNvSpPr>
              <a:spLocks noChangeArrowheads="1"/>
            </p:cNvSpPr>
            <p:nvPr/>
          </p:nvSpPr>
          <p:spPr bwMode="auto">
            <a:xfrm>
              <a:off x="1933" y="1109"/>
              <a:ext cx="17" cy="157"/>
            </a:xfrm>
            <a:prstGeom prst="rect">
              <a:avLst/>
            </a:prstGeom>
            <a:solidFill>
              <a:srgbClr val="3377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8" name="Rectangle 432"/>
            <p:cNvSpPr>
              <a:spLocks noChangeArrowheads="1"/>
            </p:cNvSpPr>
            <p:nvPr/>
          </p:nvSpPr>
          <p:spPr bwMode="auto">
            <a:xfrm>
              <a:off x="1950" y="1109"/>
              <a:ext cx="22" cy="157"/>
            </a:xfrm>
            <a:prstGeom prst="rect">
              <a:avLst/>
            </a:prstGeom>
            <a:solidFill>
              <a:srgbClr val="3578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29" name="Rectangle 433"/>
            <p:cNvSpPr>
              <a:spLocks noChangeArrowheads="1"/>
            </p:cNvSpPr>
            <p:nvPr/>
          </p:nvSpPr>
          <p:spPr bwMode="auto">
            <a:xfrm>
              <a:off x="1972" y="1109"/>
              <a:ext cx="18" cy="157"/>
            </a:xfrm>
            <a:prstGeom prst="rect">
              <a:avLst/>
            </a:prstGeom>
            <a:solidFill>
              <a:srgbClr val="377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0" name="Rectangle 434"/>
            <p:cNvSpPr>
              <a:spLocks noChangeArrowheads="1"/>
            </p:cNvSpPr>
            <p:nvPr/>
          </p:nvSpPr>
          <p:spPr bwMode="auto">
            <a:xfrm>
              <a:off x="1990" y="1109"/>
              <a:ext cx="22" cy="157"/>
            </a:xfrm>
            <a:prstGeom prst="rect">
              <a:avLst/>
            </a:prstGeom>
            <a:solidFill>
              <a:srgbClr val="397B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1" name="Rectangle 435"/>
            <p:cNvSpPr>
              <a:spLocks noChangeArrowheads="1"/>
            </p:cNvSpPr>
            <p:nvPr/>
          </p:nvSpPr>
          <p:spPr bwMode="auto">
            <a:xfrm>
              <a:off x="2012" y="1109"/>
              <a:ext cx="22" cy="157"/>
            </a:xfrm>
            <a:prstGeom prst="rect">
              <a:avLst/>
            </a:prstGeom>
            <a:solidFill>
              <a:srgbClr val="3B7C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2" name="Rectangle 436"/>
            <p:cNvSpPr>
              <a:spLocks noChangeArrowheads="1"/>
            </p:cNvSpPr>
            <p:nvPr/>
          </p:nvSpPr>
          <p:spPr bwMode="auto">
            <a:xfrm>
              <a:off x="2034" y="1109"/>
              <a:ext cx="18" cy="157"/>
            </a:xfrm>
            <a:prstGeom prst="rect">
              <a:avLst/>
            </a:prstGeom>
            <a:solidFill>
              <a:srgbClr val="3D7E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3" name="Rectangle 437"/>
            <p:cNvSpPr>
              <a:spLocks noChangeArrowheads="1"/>
            </p:cNvSpPr>
            <p:nvPr/>
          </p:nvSpPr>
          <p:spPr bwMode="auto">
            <a:xfrm>
              <a:off x="2052" y="1109"/>
              <a:ext cx="17" cy="157"/>
            </a:xfrm>
            <a:prstGeom prst="rect">
              <a:avLst/>
            </a:prstGeom>
            <a:solidFill>
              <a:srgbClr val="3F7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4" name="Rectangle 438"/>
            <p:cNvSpPr>
              <a:spLocks noChangeArrowheads="1"/>
            </p:cNvSpPr>
            <p:nvPr/>
          </p:nvSpPr>
          <p:spPr bwMode="auto">
            <a:xfrm>
              <a:off x="2069" y="1109"/>
              <a:ext cx="14" cy="157"/>
            </a:xfrm>
            <a:prstGeom prst="rect">
              <a:avLst/>
            </a:prstGeom>
            <a:solidFill>
              <a:srgbClr val="418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5" name="Rectangle 439"/>
            <p:cNvSpPr>
              <a:spLocks noChangeArrowheads="1"/>
            </p:cNvSpPr>
            <p:nvPr/>
          </p:nvSpPr>
          <p:spPr bwMode="auto">
            <a:xfrm>
              <a:off x="2083" y="1109"/>
              <a:ext cx="17" cy="157"/>
            </a:xfrm>
            <a:prstGeom prst="rect">
              <a:avLst/>
            </a:prstGeom>
            <a:solidFill>
              <a:srgbClr val="4282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6" name="Rectangle 440"/>
            <p:cNvSpPr>
              <a:spLocks noChangeArrowheads="1"/>
            </p:cNvSpPr>
            <p:nvPr/>
          </p:nvSpPr>
          <p:spPr bwMode="auto">
            <a:xfrm>
              <a:off x="2100" y="1109"/>
              <a:ext cx="27" cy="157"/>
            </a:xfrm>
            <a:prstGeom prst="rect">
              <a:avLst/>
            </a:prstGeom>
            <a:solidFill>
              <a:srgbClr val="448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7" name="Rectangle 441"/>
            <p:cNvSpPr>
              <a:spLocks noChangeArrowheads="1"/>
            </p:cNvSpPr>
            <p:nvPr/>
          </p:nvSpPr>
          <p:spPr bwMode="auto">
            <a:xfrm>
              <a:off x="2127" y="1109"/>
              <a:ext cx="17" cy="157"/>
            </a:xfrm>
            <a:prstGeom prst="rect">
              <a:avLst/>
            </a:prstGeom>
            <a:solidFill>
              <a:srgbClr val="468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8" name="Rectangle 442"/>
            <p:cNvSpPr>
              <a:spLocks noChangeArrowheads="1"/>
            </p:cNvSpPr>
            <p:nvPr/>
          </p:nvSpPr>
          <p:spPr bwMode="auto">
            <a:xfrm>
              <a:off x="2144" y="1109"/>
              <a:ext cx="22" cy="157"/>
            </a:xfrm>
            <a:prstGeom prst="rect">
              <a:avLst/>
            </a:prstGeom>
            <a:solidFill>
              <a:srgbClr val="488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39" name="Rectangle 443"/>
            <p:cNvSpPr>
              <a:spLocks noChangeArrowheads="1"/>
            </p:cNvSpPr>
            <p:nvPr/>
          </p:nvSpPr>
          <p:spPr bwMode="auto">
            <a:xfrm>
              <a:off x="2166" y="1109"/>
              <a:ext cx="18" cy="157"/>
            </a:xfrm>
            <a:prstGeom prst="rect">
              <a:avLst/>
            </a:prstGeom>
            <a:solidFill>
              <a:srgbClr val="4988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0" name="Rectangle 444"/>
            <p:cNvSpPr>
              <a:spLocks noChangeArrowheads="1"/>
            </p:cNvSpPr>
            <p:nvPr/>
          </p:nvSpPr>
          <p:spPr bwMode="auto">
            <a:xfrm>
              <a:off x="2184" y="1109"/>
              <a:ext cx="18" cy="157"/>
            </a:xfrm>
            <a:prstGeom prst="rect">
              <a:avLst/>
            </a:prstGeom>
            <a:solidFill>
              <a:srgbClr val="4B89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1" name="Rectangle 445"/>
            <p:cNvSpPr>
              <a:spLocks noChangeArrowheads="1"/>
            </p:cNvSpPr>
            <p:nvPr/>
          </p:nvSpPr>
          <p:spPr bwMode="auto">
            <a:xfrm>
              <a:off x="2202" y="1109"/>
              <a:ext cx="17" cy="157"/>
            </a:xfrm>
            <a:prstGeom prst="rect">
              <a:avLst/>
            </a:prstGeom>
            <a:solidFill>
              <a:srgbClr val="4D8A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2" name="Rectangle 446"/>
            <p:cNvSpPr>
              <a:spLocks noChangeArrowheads="1"/>
            </p:cNvSpPr>
            <p:nvPr/>
          </p:nvSpPr>
          <p:spPr bwMode="auto">
            <a:xfrm>
              <a:off x="2219" y="1109"/>
              <a:ext cx="18" cy="157"/>
            </a:xfrm>
            <a:prstGeom prst="rect">
              <a:avLst/>
            </a:prstGeom>
            <a:solidFill>
              <a:srgbClr val="4E8C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3" name="Rectangle 447"/>
            <p:cNvSpPr>
              <a:spLocks noChangeArrowheads="1"/>
            </p:cNvSpPr>
            <p:nvPr/>
          </p:nvSpPr>
          <p:spPr bwMode="auto">
            <a:xfrm>
              <a:off x="2237" y="1109"/>
              <a:ext cx="22" cy="157"/>
            </a:xfrm>
            <a:prstGeom prst="rect">
              <a:avLst/>
            </a:prstGeom>
            <a:solidFill>
              <a:srgbClr val="508D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4" name="Rectangle 448"/>
            <p:cNvSpPr>
              <a:spLocks noChangeArrowheads="1"/>
            </p:cNvSpPr>
            <p:nvPr/>
          </p:nvSpPr>
          <p:spPr bwMode="auto">
            <a:xfrm>
              <a:off x="2259" y="1109"/>
              <a:ext cx="22" cy="157"/>
            </a:xfrm>
            <a:prstGeom prst="rect">
              <a:avLst/>
            </a:prstGeom>
            <a:solidFill>
              <a:srgbClr val="518F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5" name="Rectangle 449"/>
            <p:cNvSpPr>
              <a:spLocks noChangeArrowheads="1"/>
            </p:cNvSpPr>
            <p:nvPr/>
          </p:nvSpPr>
          <p:spPr bwMode="auto">
            <a:xfrm>
              <a:off x="2281" y="1109"/>
              <a:ext cx="27" cy="157"/>
            </a:xfrm>
            <a:prstGeom prst="rect">
              <a:avLst/>
            </a:prstGeom>
            <a:solidFill>
              <a:srgbClr val="539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6" name="Rectangle 450"/>
            <p:cNvSpPr>
              <a:spLocks noChangeArrowheads="1"/>
            </p:cNvSpPr>
            <p:nvPr/>
          </p:nvSpPr>
          <p:spPr bwMode="auto">
            <a:xfrm>
              <a:off x="2308" y="1109"/>
              <a:ext cx="17" cy="157"/>
            </a:xfrm>
            <a:prstGeom prst="rect">
              <a:avLst/>
            </a:prstGeom>
            <a:solidFill>
              <a:srgbClr val="549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7" name="Rectangle 451"/>
            <p:cNvSpPr>
              <a:spLocks noChangeArrowheads="1"/>
            </p:cNvSpPr>
            <p:nvPr/>
          </p:nvSpPr>
          <p:spPr bwMode="auto">
            <a:xfrm>
              <a:off x="2325" y="1109"/>
              <a:ext cx="31" cy="157"/>
            </a:xfrm>
            <a:prstGeom prst="rect">
              <a:avLst/>
            </a:prstGeom>
            <a:solidFill>
              <a:srgbClr val="5693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8" name="Rectangle 452"/>
            <p:cNvSpPr>
              <a:spLocks noChangeArrowheads="1"/>
            </p:cNvSpPr>
            <p:nvPr/>
          </p:nvSpPr>
          <p:spPr bwMode="auto">
            <a:xfrm>
              <a:off x="2356" y="1109"/>
              <a:ext cx="31" cy="157"/>
            </a:xfrm>
            <a:prstGeom prst="rect">
              <a:avLst/>
            </a:prstGeom>
            <a:solidFill>
              <a:srgbClr val="5895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49" name="Rectangle 453"/>
            <p:cNvSpPr>
              <a:spLocks noChangeArrowheads="1"/>
            </p:cNvSpPr>
            <p:nvPr/>
          </p:nvSpPr>
          <p:spPr bwMode="auto">
            <a:xfrm>
              <a:off x="2387" y="1109"/>
              <a:ext cx="22" cy="157"/>
            </a:xfrm>
            <a:prstGeom prst="rect">
              <a:avLst/>
            </a:prstGeom>
            <a:solidFill>
              <a:srgbClr val="5997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0" name="Rectangle 454"/>
            <p:cNvSpPr>
              <a:spLocks noChangeArrowheads="1"/>
            </p:cNvSpPr>
            <p:nvPr/>
          </p:nvSpPr>
          <p:spPr bwMode="auto">
            <a:xfrm>
              <a:off x="2409" y="1109"/>
              <a:ext cx="35" cy="157"/>
            </a:xfrm>
            <a:prstGeom prst="rect">
              <a:avLst/>
            </a:prstGeom>
            <a:solidFill>
              <a:srgbClr val="5B98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1" name="Rectangle 455"/>
            <p:cNvSpPr>
              <a:spLocks noChangeArrowheads="1"/>
            </p:cNvSpPr>
            <p:nvPr/>
          </p:nvSpPr>
          <p:spPr bwMode="auto">
            <a:xfrm>
              <a:off x="2444" y="1109"/>
              <a:ext cx="27" cy="157"/>
            </a:xfrm>
            <a:prstGeom prst="rect">
              <a:avLst/>
            </a:prstGeom>
            <a:solidFill>
              <a:srgbClr val="5D99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2" name="Rectangle 456"/>
            <p:cNvSpPr>
              <a:spLocks noChangeArrowheads="1"/>
            </p:cNvSpPr>
            <p:nvPr/>
          </p:nvSpPr>
          <p:spPr bwMode="auto">
            <a:xfrm>
              <a:off x="2471" y="1109"/>
              <a:ext cx="48" cy="157"/>
            </a:xfrm>
            <a:prstGeom prst="rect">
              <a:avLst/>
            </a:prstGeom>
            <a:solidFill>
              <a:srgbClr val="5E9B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3" name="Rectangle 457"/>
            <p:cNvSpPr>
              <a:spLocks noChangeArrowheads="1"/>
            </p:cNvSpPr>
            <p:nvPr/>
          </p:nvSpPr>
          <p:spPr bwMode="auto">
            <a:xfrm>
              <a:off x="2519" y="1109"/>
              <a:ext cx="36" cy="157"/>
            </a:xfrm>
            <a:prstGeom prst="rect">
              <a:avLst/>
            </a:prstGeom>
            <a:solidFill>
              <a:srgbClr val="609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4" name="Rectangle 458"/>
            <p:cNvSpPr>
              <a:spLocks noChangeArrowheads="1"/>
            </p:cNvSpPr>
            <p:nvPr/>
          </p:nvSpPr>
          <p:spPr bwMode="auto">
            <a:xfrm>
              <a:off x="2555" y="1109"/>
              <a:ext cx="66" cy="157"/>
            </a:xfrm>
            <a:prstGeom prst="rect">
              <a:avLst/>
            </a:prstGeom>
            <a:solidFill>
              <a:srgbClr val="619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5" name="Rectangle 459"/>
            <p:cNvSpPr>
              <a:spLocks noChangeArrowheads="1"/>
            </p:cNvSpPr>
            <p:nvPr/>
          </p:nvSpPr>
          <p:spPr bwMode="auto">
            <a:xfrm>
              <a:off x="2621" y="1109"/>
              <a:ext cx="84" cy="157"/>
            </a:xfrm>
            <a:prstGeom prst="rect">
              <a:avLst/>
            </a:prstGeom>
            <a:solidFill>
              <a:srgbClr val="63A0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6" name="Rectangle 460"/>
            <p:cNvSpPr>
              <a:spLocks noChangeArrowheads="1"/>
            </p:cNvSpPr>
            <p:nvPr/>
          </p:nvSpPr>
          <p:spPr bwMode="auto">
            <a:xfrm>
              <a:off x="2705" y="1109"/>
              <a:ext cx="83" cy="157"/>
            </a:xfrm>
            <a:prstGeom prst="rect">
              <a:avLst/>
            </a:prstGeom>
            <a:solidFill>
              <a:srgbClr val="65A1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7" name="Rectangle 461"/>
            <p:cNvSpPr>
              <a:spLocks noChangeArrowheads="1"/>
            </p:cNvSpPr>
            <p:nvPr/>
          </p:nvSpPr>
          <p:spPr bwMode="auto">
            <a:xfrm>
              <a:off x="2788" y="1109"/>
              <a:ext cx="53" cy="157"/>
            </a:xfrm>
            <a:prstGeom prst="rect">
              <a:avLst/>
            </a:prstGeom>
            <a:solidFill>
              <a:srgbClr val="66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8" name="Rectangle 462"/>
            <p:cNvSpPr>
              <a:spLocks noChangeArrowheads="1"/>
            </p:cNvSpPr>
            <p:nvPr/>
          </p:nvSpPr>
          <p:spPr bwMode="auto">
            <a:xfrm>
              <a:off x="1518" y="1109"/>
              <a:ext cx="132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55759" name="Rectangle 463"/>
            <p:cNvSpPr>
              <a:spLocks noChangeArrowheads="1"/>
            </p:cNvSpPr>
            <p:nvPr/>
          </p:nvSpPr>
          <p:spPr bwMode="auto">
            <a:xfrm>
              <a:off x="4186" y="3418"/>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32%</a:t>
              </a:r>
              <a:endParaRPr lang="en-US" altLang="fa-IR" i="1">
                <a:ea typeface="MS PGothic" panose="020B0600070205080204" pitchFamily="34" charset="-128"/>
              </a:endParaRPr>
            </a:p>
          </p:txBody>
        </p:sp>
        <p:sp>
          <p:nvSpPr>
            <p:cNvPr id="55760" name="Rectangle 464"/>
            <p:cNvSpPr>
              <a:spLocks noChangeArrowheads="1"/>
            </p:cNvSpPr>
            <p:nvPr/>
          </p:nvSpPr>
          <p:spPr bwMode="auto">
            <a:xfrm>
              <a:off x="3278" y="2990"/>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21%</a:t>
              </a:r>
              <a:endParaRPr lang="en-US" altLang="fa-IR" i="1">
                <a:ea typeface="MS PGothic" panose="020B0600070205080204" pitchFamily="34" charset="-128"/>
              </a:endParaRPr>
            </a:p>
          </p:txBody>
        </p:sp>
        <p:sp>
          <p:nvSpPr>
            <p:cNvPr id="55761" name="Rectangle 465"/>
            <p:cNvSpPr>
              <a:spLocks noChangeArrowheads="1"/>
            </p:cNvSpPr>
            <p:nvPr/>
          </p:nvSpPr>
          <p:spPr bwMode="auto">
            <a:xfrm>
              <a:off x="3194" y="2566"/>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20%</a:t>
              </a:r>
              <a:endParaRPr lang="en-US" altLang="fa-IR" i="1">
                <a:ea typeface="MS PGothic" panose="020B0600070205080204" pitchFamily="34" charset="-128"/>
              </a:endParaRPr>
            </a:p>
          </p:txBody>
        </p:sp>
        <p:sp>
          <p:nvSpPr>
            <p:cNvPr id="55762" name="Rectangle 466"/>
            <p:cNvSpPr>
              <a:spLocks noChangeArrowheads="1"/>
            </p:cNvSpPr>
            <p:nvPr/>
          </p:nvSpPr>
          <p:spPr bwMode="auto">
            <a:xfrm>
              <a:off x="2616" y="2143"/>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13%</a:t>
              </a:r>
              <a:endParaRPr lang="en-US" altLang="fa-IR" i="1">
                <a:ea typeface="MS PGothic" panose="020B0600070205080204" pitchFamily="34" charset="-128"/>
              </a:endParaRPr>
            </a:p>
          </p:txBody>
        </p:sp>
        <p:sp>
          <p:nvSpPr>
            <p:cNvPr id="55763" name="Rectangle 467"/>
            <p:cNvSpPr>
              <a:spLocks noChangeArrowheads="1"/>
            </p:cNvSpPr>
            <p:nvPr/>
          </p:nvSpPr>
          <p:spPr bwMode="auto">
            <a:xfrm>
              <a:off x="1871" y="1714"/>
              <a:ext cx="1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4%</a:t>
              </a:r>
              <a:endParaRPr lang="en-US" altLang="fa-IR" i="1">
                <a:ea typeface="MS PGothic" panose="020B0600070205080204" pitchFamily="34" charset="-128"/>
              </a:endParaRPr>
            </a:p>
          </p:txBody>
        </p:sp>
        <p:sp>
          <p:nvSpPr>
            <p:cNvPr id="55764" name="Rectangle 468"/>
            <p:cNvSpPr>
              <a:spLocks noChangeArrowheads="1"/>
            </p:cNvSpPr>
            <p:nvPr/>
          </p:nvSpPr>
          <p:spPr bwMode="auto">
            <a:xfrm>
              <a:off x="2202" y="1291"/>
              <a:ext cx="1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8%</a:t>
              </a:r>
              <a:endParaRPr lang="en-US" altLang="fa-IR" i="1">
                <a:ea typeface="MS PGothic" panose="020B0600070205080204" pitchFamily="34" charset="-128"/>
              </a:endParaRPr>
            </a:p>
          </p:txBody>
        </p:sp>
        <p:sp>
          <p:nvSpPr>
            <p:cNvPr id="55765" name="Rectangle 469"/>
            <p:cNvSpPr>
              <a:spLocks noChangeArrowheads="1"/>
            </p:cNvSpPr>
            <p:nvPr/>
          </p:nvSpPr>
          <p:spPr bwMode="auto">
            <a:xfrm>
              <a:off x="2533" y="3261"/>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12%</a:t>
              </a:r>
              <a:endParaRPr lang="en-US" altLang="fa-IR" i="1">
                <a:ea typeface="MS PGothic" panose="020B0600070205080204" pitchFamily="34" charset="-128"/>
              </a:endParaRPr>
            </a:p>
          </p:txBody>
        </p:sp>
        <p:sp>
          <p:nvSpPr>
            <p:cNvPr id="55766" name="Rectangle 470"/>
            <p:cNvSpPr>
              <a:spLocks noChangeArrowheads="1"/>
            </p:cNvSpPr>
            <p:nvPr/>
          </p:nvSpPr>
          <p:spPr bwMode="auto">
            <a:xfrm>
              <a:off x="2118" y="2832"/>
              <a:ext cx="1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7%</a:t>
              </a:r>
              <a:endParaRPr lang="en-US" altLang="fa-IR" i="1">
                <a:ea typeface="MS PGothic" panose="020B0600070205080204" pitchFamily="34" charset="-128"/>
              </a:endParaRPr>
            </a:p>
          </p:txBody>
        </p:sp>
        <p:sp>
          <p:nvSpPr>
            <p:cNvPr id="55767" name="Rectangle 471"/>
            <p:cNvSpPr>
              <a:spLocks noChangeArrowheads="1"/>
            </p:cNvSpPr>
            <p:nvPr/>
          </p:nvSpPr>
          <p:spPr bwMode="auto">
            <a:xfrm>
              <a:off x="3609" y="2409"/>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25%</a:t>
              </a:r>
              <a:endParaRPr lang="en-US" altLang="fa-IR" i="1">
                <a:ea typeface="MS PGothic" panose="020B0600070205080204" pitchFamily="34" charset="-128"/>
              </a:endParaRPr>
            </a:p>
          </p:txBody>
        </p:sp>
        <p:sp>
          <p:nvSpPr>
            <p:cNvPr id="55768" name="Rectangle 472"/>
            <p:cNvSpPr>
              <a:spLocks noChangeArrowheads="1"/>
            </p:cNvSpPr>
            <p:nvPr/>
          </p:nvSpPr>
          <p:spPr bwMode="auto">
            <a:xfrm>
              <a:off x="3856" y="1985"/>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28%</a:t>
              </a:r>
              <a:endParaRPr lang="en-US" altLang="fa-IR" i="1">
                <a:ea typeface="MS PGothic" panose="020B0600070205080204" pitchFamily="34" charset="-128"/>
              </a:endParaRPr>
            </a:p>
          </p:txBody>
        </p:sp>
        <p:sp>
          <p:nvSpPr>
            <p:cNvPr id="55769" name="Rectangle 473"/>
            <p:cNvSpPr>
              <a:spLocks noChangeArrowheads="1"/>
            </p:cNvSpPr>
            <p:nvPr/>
          </p:nvSpPr>
          <p:spPr bwMode="auto">
            <a:xfrm>
              <a:off x="2533" y="1557"/>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12%</a:t>
              </a:r>
              <a:endParaRPr lang="en-US" altLang="fa-IR" i="1">
                <a:ea typeface="MS PGothic" panose="020B0600070205080204" pitchFamily="34" charset="-128"/>
              </a:endParaRPr>
            </a:p>
          </p:txBody>
        </p:sp>
        <p:sp>
          <p:nvSpPr>
            <p:cNvPr id="55770" name="Rectangle 474"/>
            <p:cNvSpPr>
              <a:spLocks noChangeArrowheads="1"/>
            </p:cNvSpPr>
            <p:nvPr/>
          </p:nvSpPr>
          <p:spPr bwMode="auto">
            <a:xfrm>
              <a:off x="2863" y="1133"/>
              <a:ext cx="1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US" altLang="fa-IR" sz="1200" b="1">
                  <a:solidFill>
                    <a:srgbClr val="000000"/>
                  </a:solidFill>
                  <a:ea typeface="MS PGothic" panose="020B0600070205080204" pitchFamily="34" charset="-128"/>
                </a:rPr>
                <a:t>16%</a:t>
              </a:r>
              <a:endParaRPr lang="en-US" altLang="fa-IR" i="1">
                <a:ea typeface="MS PGothic" panose="020B0600070205080204"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p:txBody>
          <a:bodyPr/>
          <a:lstStyle/>
          <a:p>
            <a:pPr eaLnBrk="1" hangingPunct="1"/>
            <a:endParaRPr lang="fa-IR" altLang="fa-IR" smtClean="0"/>
          </a:p>
        </p:txBody>
      </p:sp>
      <p:pic>
        <p:nvPicPr>
          <p:cNvPr id="890883" name="Picture 3" descr="SOA1-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90883"/>
                                        </p:tgtEl>
                                        <p:attrNameLst>
                                          <p:attrName>style.visibility</p:attrName>
                                        </p:attrNameLst>
                                      </p:cBhvr>
                                      <p:to>
                                        <p:strVal val="visible"/>
                                      </p:to>
                                    </p:set>
                                    <p:animEffect transition="in" filter="blinds(horizontal)">
                                      <p:cBhvr>
                                        <p:cTn id="7" dur="500"/>
                                        <p:tgtEl>
                                          <p:spTgt spid="89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Oval 6"/>
          <p:cNvSpPr>
            <a:spLocks noChangeArrowheads="1"/>
          </p:cNvSpPr>
          <p:nvPr/>
        </p:nvSpPr>
        <p:spPr bwMode="auto">
          <a:xfrm>
            <a:off x="1371600" y="1752600"/>
            <a:ext cx="6172200" cy="3352800"/>
          </a:xfrm>
          <a:prstGeom prst="ellipse">
            <a:avLst/>
          </a:prstGeom>
          <a:solidFill>
            <a:srgbClr val="DBEDFF">
              <a:alpha val="4196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pic>
        <p:nvPicPr>
          <p:cNvPr id="57347" name="Picture 2" descr="swoosh-top"/>
          <p:cNvPicPr>
            <a:picLocks noChangeAspect="1" noChangeArrowheads="1"/>
          </p:cNvPicPr>
          <p:nvPr/>
        </p:nvPicPr>
        <p:blipFill>
          <a:blip r:embed="rId3">
            <a:clrChange>
              <a:clrFrom>
                <a:srgbClr val="00224A"/>
              </a:clrFrom>
              <a:clrTo>
                <a:srgbClr val="00224A">
                  <a:alpha val="0"/>
                </a:srgbClr>
              </a:clrTo>
            </a:clrChange>
            <a:extLst>
              <a:ext uri="{28A0092B-C50C-407E-A947-70E740481C1C}">
                <a14:useLocalDpi xmlns:a14="http://schemas.microsoft.com/office/drawing/2010/main" val="0"/>
              </a:ext>
            </a:extLst>
          </a:blip>
          <a:srcRect/>
          <a:stretch>
            <a:fillRect/>
          </a:stretch>
        </p:blipFill>
        <p:spPr bwMode="invGray">
          <a:xfrm>
            <a:off x="1143000" y="1676400"/>
            <a:ext cx="3810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descr="swoosh-bottom"/>
          <p:cNvPicPr>
            <a:picLocks noChangeAspect="1" noChangeArrowheads="1"/>
          </p:cNvPicPr>
          <p:nvPr/>
        </p:nvPicPr>
        <p:blipFill>
          <a:blip r:embed="rId4">
            <a:clrChange>
              <a:clrFrom>
                <a:srgbClr val="0D2D53"/>
              </a:clrFrom>
              <a:clrTo>
                <a:srgbClr val="0D2D53">
                  <a:alpha val="0"/>
                </a:srgbClr>
              </a:clrTo>
            </a:clrChange>
            <a:extLst>
              <a:ext uri="{28A0092B-C50C-407E-A947-70E740481C1C}">
                <a14:useLocalDpi xmlns:a14="http://schemas.microsoft.com/office/drawing/2010/main" val="0"/>
              </a:ext>
            </a:extLst>
          </a:blip>
          <a:srcRect/>
          <a:stretch>
            <a:fillRect/>
          </a:stretch>
        </p:blipFill>
        <p:spPr bwMode="invGray">
          <a:xfrm>
            <a:off x="4191000" y="2384425"/>
            <a:ext cx="35814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5"/>
          <p:cNvSpPr>
            <a:spLocks noChangeArrowheads="1"/>
          </p:cNvSpPr>
          <p:nvPr/>
        </p:nvSpPr>
        <p:spPr bwMode="auto">
          <a:xfrm>
            <a:off x="1447800" y="2362200"/>
            <a:ext cx="57912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bg2"/>
              </a:buClr>
              <a:buSzPct val="75000"/>
              <a:buFont typeface="Wingdings" panose="05000000000000000000" pitchFamily="2" charset="2"/>
              <a:buNone/>
            </a:pPr>
            <a:r>
              <a:rPr lang="en-US" altLang="fa-IR" sz="6600" b="1">
                <a:solidFill>
                  <a:schemeClr val="bg2"/>
                </a:solidFill>
                <a:latin typeface="Edwardian Script ITC" panose="030303020407070D0804" pitchFamily="66" charset="0"/>
                <a:cs typeface="Courier New" panose="02070309020205020404" pitchFamily="49" charset="0"/>
              </a:rPr>
              <a:t>Good architecture means good service design</a:t>
            </a:r>
            <a:endParaRPr lang="en-US" altLang="en-US" sz="6600" b="1">
              <a:solidFill>
                <a:schemeClr val="bg2"/>
              </a:solidFill>
              <a:latin typeface="Edwardian Script ITC" panose="030303020407070D0804" pitchFamily="66" charset="0"/>
              <a:cs typeface="Courier New" panose="02070309020205020404" pitchFamily="49"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52400"/>
            <a:ext cx="8153400" cy="457200"/>
          </a:xfrm>
        </p:spPr>
        <p:txBody>
          <a:bodyPr/>
          <a:lstStyle/>
          <a:p>
            <a:pPr eaLnBrk="1" hangingPunct="1"/>
            <a:r>
              <a:rPr lang="fa-IR" altLang="en-US" smtClean="0"/>
              <a:t>چرخه عمر و اجزای </a:t>
            </a:r>
            <a:r>
              <a:rPr lang="en-US" altLang="en-US" smtClean="0"/>
              <a:t>BPM</a:t>
            </a:r>
          </a:p>
        </p:txBody>
      </p:sp>
      <p:pic>
        <p:nvPicPr>
          <p:cNvPr id="10243" name="Picture 7" descr="circle-arrow-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25" y="1809750"/>
            <a:ext cx="22082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descr="circle-arrow-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3178175"/>
            <a:ext cx="17240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3" descr="circle-arrrow-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950" y="1985963"/>
            <a:ext cx="173196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6" descr="circle-arrow-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525" y="3773488"/>
            <a:ext cx="21383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3408363" y="2178050"/>
            <a:ext cx="11938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fa-IR" sz="1600" b="1">
                <a:solidFill>
                  <a:schemeClr val="bg2"/>
                </a:solidFill>
                <a:cs typeface="B Homa" panose="00000400000000000000" pitchFamily="2" charset="-78"/>
              </a:rPr>
              <a:t>مدلسازی</a:t>
            </a:r>
            <a:r>
              <a:rPr lang="fa-IR" altLang="fa-IR">
                <a:solidFill>
                  <a:schemeClr val="bg2"/>
                </a:solidFill>
                <a:cs typeface="B Homa" panose="00000400000000000000" pitchFamily="2" charset="-78"/>
              </a:rPr>
              <a:t> </a:t>
            </a:r>
          </a:p>
          <a:p>
            <a:pPr rtl="1" eaLnBrk="1" hangingPunct="1"/>
            <a:r>
              <a:rPr lang="fa-IR" altLang="fa-IR" sz="1600" b="1">
                <a:solidFill>
                  <a:schemeClr val="bg2"/>
                </a:solidFill>
                <a:cs typeface="B Homa" panose="00000400000000000000" pitchFamily="2" charset="-78"/>
              </a:rPr>
              <a:t>و طراحی</a:t>
            </a:r>
            <a:endParaRPr lang="en-US" altLang="fa-IR">
              <a:solidFill>
                <a:schemeClr val="bg2"/>
              </a:solidFill>
              <a:cs typeface="B Homa" panose="00000400000000000000" pitchFamily="2" charset="-78"/>
            </a:endParaRPr>
          </a:p>
        </p:txBody>
      </p:sp>
      <p:sp>
        <p:nvSpPr>
          <p:cNvPr id="10248" name="Rectangle 8"/>
          <p:cNvSpPr>
            <a:spLocks noChangeArrowheads="1"/>
          </p:cNvSpPr>
          <p:nvPr/>
        </p:nvSpPr>
        <p:spPr bwMode="auto">
          <a:xfrm>
            <a:off x="5084763" y="2555875"/>
            <a:ext cx="10969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fa-IR" sz="1600" b="1">
                <a:solidFill>
                  <a:schemeClr val="bg2"/>
                </a:solidFill>
                <a:cs typeface="B Homa" panose="00000400000000000000" pitchFamily="2" charset="-78"/>
              </a:rPr>
              <a:t>توسعه و </a:t>
            </a:r>
          </a:p>
          <a:p>
            <a:pPr rtl="1" eaLnBrk="1" hangingPunct="1"/>
            <a:r>
              <a:rPr lang="fa-IR" altLang="fa-IR" sz="1600" b="1">
                <a:solidFill>
                  <a:schemeClr val="bg2"/>
                </a:solidFill>
                <a:cs typeface="B Homa" panose="00000400000000000000" pitchFamily="2" charset="-78"/>
              </a:rPr>
              <a:t>پیاده سازی</a:t>
            </a:r>
            <a:endParaRPr lang="en-US" altLang="fa-IR">
              <a:solidFill>
                <a:schemeClr val="bg2"/>
              </a:solidFill>
              <a:cs typeface="B Homa" panose="00000400000000000000" pitchFamily="2" charset="-78"/>
            </a:endParaRPr>
          </a:p>
        </p:txBody>
      </p:sp>
      <p:sp>
        <p:nvSpPr>
          <p:cNvPr id="10249" name="Rectangle 9"/>
          <p:cNvSpPr>
            <a:spLocks noChangeArrowheads="1"/>
          </p:cNvSpPr>
          <p:nvPr/>
        </p:nvSpPr>
        <p:spPr bwMode="auto">
          <a:xfrm>
            <a:off x="4627563" y="4308475"/>
            <a:ext cx="1173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fa-IR" sz="1600" b="1">
                <a:solidFill>
                  <a:schemeClr val="bg2"/>
                </a:solidFill>
                <a:cs typeface="B Homa" panose="00000400000000000000" pitchFamily="2" charset="-78"/>
              </a:rPr>
              <a:t>اجرا و مدیریت</a:t>
            </a:r>
            <a:endParaRPr lang="en-US" altLang="fa-IR">
              <a:solidFill>
                <a:schemeClr val="bg2"/>
              </a:solidFill>
              <a:cs typeface="B Homa" panose="00000400000000000000" pitchFamily="2" charset="-78"/>
            </a:endParaRPr>
          </a:p>
        </p:txBody>
      </p:sp>
      <p:sp>
        <p:nvSpPr>
          <p:cNvPr id="10250" name="Rectangle 10"/>
          <p:cNvSpPr>
            <a:spLocks noChangeArrowheads="1"/>
          </p:cNvSpPr>
          <p:nvPr/>
        </p:nvSpPr>
        <p:spPr bwMode="auto">
          <a:xfrm>
            <a:off x="2951163" y="3660775"/>
            <a:ext cx="1385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altLang="fa-IR" sz="1600" b="1">
                <a:solidFill>
                  <a:schemeClr val="bg2"/>
                </a:solidFill>
                <a:cs typeface="B Homa" panose="00000400000000000000" pitchFamily="2" charset="-78"/>
              </a:rPr>
              <a:t>تحلیل و </a:t>
            </a:r>
          </a:p>
          <a:p>
            <a:pPr rtl="1" eaLnBrk="1" hangingPunct="1"/>
            <a:r>
              <a:rPr lang="fa-IR" altLang="fa-IR" sz="1600" b="1">
                <a:solidFill>
                  <a:schemeClr val="bg2"/>
                </a:solidFill>
                <a:cs typeface="B Homa" panose="00000400000000000000" pitchFamily="2" charset="-78"/>
              </a:rPr>
              <a:t>بهینه سازی</a:t>
            </a:r>
            <a:endParaRPr lang="en-US" altLang="fa-IR">
              <a:solidFill>
                <a:schemeClr val="bg2"/>
              </a:solidFill>
              <a:cs typeface="B Homa" panose="00000400000000000000" pitchFamily="2" charset="-78"/>
            </a:endParaRPr>
          </a:p>
        </p:txBody>
      </p:sp>
      <p:sp>
        <p:nvSpPr>
          <p:cNvPr id="315417" name="Rectangle 25"/>
          <p:cNvSpPr>
            <a:spLocks noChangeArrowheads="1"/>
          </p:cNvSpPr>
          <p:nvPr/>
        </p:nvSpPr>
        <p:spPr bwMode="auto">
          <a:xfrm>
            <a:off x="5791200" y="2079625"/>
            <a:ext cx="2916238" cy="1120775"/>
          </a:xfrm>
          <a:prstGeom prst="rect">
            <a:avLst/>
          </a:prstGeom>
          <a:noFill/>
          <a:ln w="9525" algn="ctr">
            <a:noFill/>
            <a:miter lim="800000"/>
            <a:headEnd/>
            <a:tailEnd/>
          </a:ln>
          <a:effectLst/>
        </p:spPr>
        <p:txBody>
          <a:bodyPr>
            <a:spAutoFit/>
          </a:bodyPr>
          <a:lstStyle/>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اجراي فرآیندهای کسب وکار</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توسعه فرآیندهای جدید ترکیبی با توسعه مولفه هاي موجود</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پیاده سازی فرآیندها در سيستم</a:t>
            </a:r>
            <a:endParaRPr lang="en-US" sz="1600" b="1">
              <a:solidFill>
                <a:schemeClr val="bg2"/>
              </a:solidFill>
              <a:effectLst>
                <a:outerShdw blurRad="38100" dist="38100" dir="2700000" algn="tl">
                  <a:srgbClr val="C0C0C0"/>
                </a:outerShdw>
              </a:effectLst>
            </a:endParaRPr>
          </a:p>
        </p:txBody>
      </p:sp>
      <p:sp>
        <p:nvSpPr>
          <p:cNvPr id="315432" name="Rectangle 40"/>
          <p:cNvSpPr>
            <a:spLocks noChangeArrowheads="1"/>
          </p:cNvSpPr>
          <p:nvPr/>
        </p:nvSpPr>
        <p:spPr bwMode="auto">
          <a:xfrm>
            <a:off x="685800" y="1676400"/>
            <a:ext cx="2476500" cy="1562100"/>
          </a:xfrm>
          <a:prstGeom prst="rect">
            <a:avLst/>
          </a:prstGeom>
          <a:noFill/>
          <a:ln w="9525" algn="ctr">
            <a:noFill/>
            <a:miter lim="800000"/>
            <a:headEnd/>
            <a:tailEnd/>
          </a:ln>
          <a:effectLst/>
        </p:spPr>
        <p:txBody>
          <a:bodyPr>
            <a:spAutoFit/>
          </a:bodyPr>
          <a:lstStyle/>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مدلسازی و مستندسازی فرآیندهای کسب و کار</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طراحی شماتیک فرم های الکترونیکی</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طراحی شماتیک برنامه های کاربردی هماهنگ </a:t>
            </a:r>
            <a:endParaRPr lang="en-US" sz="1600" b="1">
              <a:solidFill>
                <a:schemeClr val="bg2"/>
              </a:solidFill>
              <a:effectLst>
                <a:outerShdw blurRad="38100" dist="38100" dir="2700000" algn="tl">
                  <a:srgbClr val="C0C0C0"/>
                </a:outerShdw>
              </a:effectLst>
            </a:endParaRPr>
          </a:p>
        </p:txBody>
      </p:sp>
      <p:sp>
        <p:nvSpPr>
          <p:cNvPr id="315440" name="Rectangle 48"/>
          <p:cNvSpPr>
            <a:spLocks noChangeArrowheads="1"/>
          </p:cNvSpPr>
          <p:nvPr/>
        </p:nvSpPr>
        <p:spPr bwMode="auto">
          <a:xfrm>
            <a:off x="685800" y="4648200"/>
            <a:ext cx="2667000" cy="1341438"/>
          </a:xfrm>
          <a:prstGeom prst="rect">
            <a:avLst/>
          </a:prstGeom>
          <a:noFill/>
          <a:ln w="9525" algn="ctr">
            <a:noFill/>
            <a:miter lim="800000"/>
            <a:headEnd/>
            <a:tailEnd/>
          </a:ln>
          <a:effectLst/>
        </p:spPr>
        <p:txBody>
          <a:bodyPr>
            <a:spAutoFit/>
          </a:bodyPr>
          <a:lstStyle/>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ردیابی بلادرنگ عملکرد فرآیندهای کسب وکار </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مدیریت شفاف بر روی عملکرد فرآیندهای کسب وکار</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بهینه سازی بلادرنگ فرآیندی</a:t>
            </a:r>
            <a:endParaRPr lang="en-US" sz="1600" b="1">
              <a:solidFill>
                <a:schemeClr val="bg2"/>
              </a:solidFill>
              <a:effectLst>
                <a:outerShdw blurRad="38100" dist="38100" dir="2700000" algn="tl">
                  <a:srgbClr val="C0C0C0"/>
                </a:outerShdw>
              </a:effectLst>
            </a:endParaRPr>
          </a:p>
        </p:txBody>
      </p:sp>
      <p:sp>
        <p:nvSpPr>
          <p:cNvPr id="315424" name="Rectangle 32"/>
          <p:cNvSpPr>
            <a:spLocks noChangeArrowheads="1"/>
          </p:cNvSpPr>
          <p:nvPr/>
        </p:nvSpPr>
        <p:spPr bwMode="auto">
          <a:xfrm>
            <a:off x="5465763" y="4800600"/>
            <a:ext cx="3373437" cy="1341438"/>
          </a:xfrm>
          <a:prstGeom prst="rect">
            <a:avLst/>
          </a:prstGeom>
          <a:noFill/>
          <a:ln w="9525" algn="ctr">
            <a:noFill/>
            <a:miter lim="800000"/>
            <a:headEnd/>
            <a:tailEnd/>
          </a:ln>
          <a:effectLst/>
        </p:spPr>
        <p:txBody>
          <a:bodyPr>
            <a:spAutoFit/>
          </a:bodyPr>
          <a:lstStyle/>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تعامل مستقیم کاربران نهایی با سیستم</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تعامل با فرآیندهای هماهنگ شده با سیستم های  موجود</a:t>
            </a:r>
          </a:p>
          <a:p>
            <a:pPr marL="227013" indent="-227013" algn="r" rtl="1" eaLnBrk="0" hangingPunct="0">
              <a:lnSpc>
                <a:spcPct val="90000"/>
              </a:lnSpc>
              <a:spcBef>
                <a:spcPct val="30000"/>
              </a:spcBef>
              <a:buClr>
                <a:schemeClr val="tx2"/>
              </a:buClr>
              <a:buFont typeface="Wingdings 2" pitchFamily="18" charset="2"/>
              <a:buBlip>
                <a:blip r:embed="rId6"/>
              </a:buBlip>
              <a:defRPr/>
            </a:pPr>
            <a:r>
              <a:rPr lang="fa-IR" sz="1600" b="1">
                <a:solidFill>
                  <a:schemeClr val="bg2"/>
                </a:solidFill>
                <a:effectLst>
                  <a:outerShdw blurRad="38100" dist="38100" dir="2700000" algn="tl">
                    <a:srgbClr val="C0C0C0"/>
                  </a:outerShdw>
                </a:effectLst>
              </a:rPr>
              <a:t>مدیریت موثر و اعمال کنترل بر روی فرآیندها</a:t>
            </a:r>
            <a:endParaRPr lang="en-US" sz="1600" b="1">
              <a:solidFill>
                <a:schemeClr val="bg2"/>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5432"/>
                                        </p:tgtEl>
                                        <p:attrNameLst>
                                          <p:attrName>style.visibility</p:attrName>
                                        </p:attrNameLst>
                                      </p:cBhvr>
                                      <p:to>
                                        <p:strVal val="visible"/>
                                      </p:to>
                                    </p:set>
                                    <p:animEffect transition="in" filter="checkerboard(across)">
                                      <p:cBhvr>
                                        <p:cTn id="7" dur="500"/>
                                        <p:tgtEl>
                                          <p:spTgt spid="3154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5417"/>
                                        </p:tgtEl>
                                        <p:attrNameLst>
                                          <p:attrName>style.visibility</p:attrName>
                                        </p:attrNameLst>
                                      </p:cBhvr>
                                      <p:to>
                                        <p:strVal val="visible"/>
                                      </p:to>
                                    </p:set>
                                    <p:animEffect transition="in" filter="checkerboard(across)">
                                      <p:cBhvr>
                                        <p:cTn id="12" dur="500"/>
                                        <p:tgtEl>
                                          <p:spTgt spid="3154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5424"/>
                                        </p:tgtEl>
                                        <p:attrNameLst>
                                          <p:attrName>style.visibility</p:attrName>
                                        </p:attrNameLst>
                                      </p:cBhvr>
                                      <p:to>
                                        <p:strVal val="visible"/>
                                      </p:to>
                                    </p:set>
                                    <p:animEffect transition="in" filter="checkerboard(across)">
                                      <p:cBhvr>
                                        <p:cTn id="17" dur="500"/>
                                        <p:tgtEl>
                                          <p:spTgt spid="3154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5440"/>
                                        </p:tgtEl>
                                        <p:attrNameLst>
                                          <p:attrName>style.visibility</p:attrName>
                                        </p:attrNameLst>
                                      </p:cBhvr>
                                      <p:to>
                                        <p:strVal val="visible"/>
                                      </p:to>
                                    </p:set>
                                    <p:animEffect transition="in" filter="checkerboard(across)">
                                      <p:cBhvr>
                                        <p:cTn id="22" dur="500"/>
                                        <p:tgtEl>
                                          <p:spTgt spid="315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17" grpId="0"/>
      <p:bldP spid="315432" grpId="0"/>
      <p:bldP spid="315440" grpId="0"/>
      <p:bldP spid="31542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762000" y="4929188"/>
            <a:ext cx="8077200" cy="1319212"/>
          </a:xfrm>
        </p:spPr>
        <p:txBody>
          <a:bodyPr/>
          <a:lstStyle/>
          <a:p>
            <a:pPr algn="ctr" eaLnBrk="1" hangingPunct="1">
              <a:buFont typeface="Wingdings 2" panose="05020102010507070707" pitchFamily="18" charset="2"/>
              <a:buNone/>
            </a:pPr>
            <a:r>
              <a:rPr lang="fa-IR" altLang="fa-IR" sz="3200" smtClean="0">
                <a:solidFill>
                  <a:srgbClr val="0070C0"/>
                </a:solidFill>
                <a:cs typeface="B Titr" panose="00000700000000000000" pitchFamily="2" charset="-78"/>
              </a:rPr>
              <a:t>با تشكر از وقت و حوصله شما عزيزان</a:t>
            </a:r>
            <a:endParaRPr lang="en-US" altLang="fa-IR" sz="3200" smtClean="0">
              <a:solidFill>
                <a:srgbClr val="0070C0"/>
              </a:solidFill>
              <a:cs typeface="B Titr" panose="00000700000000000000" pitchFamily="2" charset="-78"/>
            </a:endParaRPr>
          </a:p>
        </p:txBody>
      </p:sp>
      <p:pic>
        <p:nvPicPr>
          <p:cNvPr id="58371" name="Picture 10" descr="MCj02971770000[1]"/>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1714500" y="1071563"/>
            <a:ext cx="3429000" cy="3810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8153400" cy="533400"/>
          </a:xfrm>
        </p:spPr>
        <p:txBody>
          <a:bodyPr/>
          <a:lstStyle/>
          <a:p>
            <a:pPr eaLnBrk="1" hangingPunct="1"/>
            <a:r>
              <a:rPr lang="fa-IR" altLang="en-US" smtClean="0"/>
              <a:t>مدیریت فرآیندهای کسب وکار</a:t>
            </a:r>
            <a:endParaRPr lang="en-US" altLang="fa-IR" smtClean="0"/>
          </a:p>
        </p:txBody>
      </p:sp>
      <p:sp>
        <p:nvSpPr>
          <p:cNvPr id="11267" name="Oval 3"/>
          <p:cNvSpPr>
            <a:spLocks noChangeArrowheads="1"/>
          </p:cNvSpPr>
          <p:nvPr/>
        </p:nvSpPr>
        <p:spPr bwMode="auto">
          <a:xfrm>
            <a:off x="685800" y="2214563"/>
            <a:ext cx="2743200" cy="1066800"/>
          </a:xfrm>
          <a:prstGeom prst="ellipse">
            <a:avLst/>
          </a:prstGeom>
          <a:solidFill>
            <a:srgbClr val="FFEDA3"/>
          </a:solidFill>
          <a:ln w="2857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11268" name="Text Box 4"/>
          <p:cNvSpPr txBox="1">
            <a:spLocks noChangeArrowheads="1"/>
          </p:cNvSpPr>
          <p:nvPr/>
        </p:nvSpPr>
        <p:spPr bwMode="auto">
          <a:xfrm>
            <a:off x="1216025" y="2557463"/>
            <a:ext cx="184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rgbClr val="0099CC"/>
              </a:buClr>
              <a:buFont typeface="Wingdings" panose="05000000000000000000" pitchFamily="2" charset="2"/>
              <a:buNone/>
            </a:pPr>
            <a:r>
              <a:rPr lang="fa-IR" altLang="fa-IR" sz="2000">
                <a:latin typeface="Tahoma" panose="020B0604030504040204" pitchFamily="34" charset="0"/>
                <a:cs typeface="B Homa" panose="00000400000000000000" pitchFamily="2" charset="-78"/>
              </a:rPr>
              <a:t>تئوري هاي مديريتي</a:t>
            </a:r>
            <a:endParaRPr lang="en-US" altLang="fa-IR" sz="2000">
              <a:latin typeface="Tahoma" panose="020B0604030504040204" pitchFamily="34" charset="0"/>
              <a:cs typeface="B Homa" panose="00000400000000000000" pitchFamily="2" charset="-78"/>
            </a:endParaRPr>
          </a:p>
        </p:txBody>
      </p:sp>
      <p:sp>
        <p:nvSpPr>
          <p:cNvPr id="11269" name="Oval 5"/>
          <p:cNvSpPr>
            <a:spLocks noChangeArrowheads="1"/>
          </p:cNvSpPr>
          <p:nvPr/>
        </p:nvSpPr>
        <p:spPr bwMode="auto">
          <a:xfrm>
            <a:off x="4038600" y="2170113"/>
            <a:ext cx="2743200" cy="1066800"/>
          </a:xfrm>
          <a:prstGeom prst="ellipse">
            <a:avLst/>
          </a:prstGeom>
          <a:solidFill>
            <a:srgbClr val="FFEDA3"/>
          </a:solidFill>
          <a:ln w="2857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fa-IR"/>
          </a:p>
        </p:txBody>
      </p:sp>
      <p:sp>
        <p:nvSpPr>
          <p:cNvPr id="11270" name="Text Box 6"/>
          <p:cNvSpPr txBox="1">
            <a:spLocks noChangeArrowheads="1"/>
          </p:cNvSpPr>
          <p:nvPr/>
        </p:nvSpPr>
        <p:spPr bwMode="auto">
          <a:xfrm>
            <a:off x="4579938" y="2525713"/>
            <a:ext cx="190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rgbClr val="0099CC"/>
              </a:buClr>
              <a:buFont typeface="Wingdings" panose="05000000000000000000" pitchFamily="2" charset="2"/>
              <a:buNone/>
            </a:pPr>
            <a:r>
              <a:rPr lang="fa-IR" altLang="fa-IR" sz="2000">
                <a:latin typeface="Tahoma" panose="020B0604030504040204" pitchFamily="34" charset="0"/>
                <a:cs typeface="B Homa" panose="00000400000000000000" pitchFamily="2" charset="-78"/>
              </a:rPr>
              <a:t>تكنولو</a:t>
            </a:r>
            <a:r>
              <a:rPr lang="fa-IR" altLang="fa-IR" sz="2000">
                <a:latin typeface="Tahoma" panose="020B0604030504040204" pitchFamily="34" charset="0"/>
              </a:rPr>
              <a:t>‍</a:t>
            </a:r>
            <a:r>
              <a:rPr lang="fa-IR" altLang="fa-IR" sz="2000">
                <a:latin typeface="Tahoma" panose="020B0604030504040204" pitchFamily="34" charset="0"/>
                <a:cs typeface="B Homa" panose="00000400000000000000" pitchFamily="2" charset="-78"/>
              </a:rPr>
              <a:t>ژي هاي مدرن</a:t>
            </a:r>
            <a:endParaRPr lang="en-US" altLang="fa-IR" sz="2000">
              <a:latin typeface="Tahoma" panose="020B0604030504040204" pitchFamily="34" charset="0"/>
              <a:cs typeface="B Homa" panose="00000400000000000000" pitchFamily="2" charset="-78"/>
            </a:endParaRPr>
          </a:p>
        </p:txBody>
      </p:sp>
      <p:sp>
        <p:nvSpPr>
          <p:cNvPr id="11271" name="Text Box 7"/>
          <p:cNvSpPr txBox="1">
            <a:spLocks noChangeArrowheads="1"/>
          </p:cNvSpPr>
          <p:nvPr/>
        </p:nvSpPr>
        <p:spPr bwMode="auto">
          <a:xfrm>
            <a:off x="3505200" y="2443163"/>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0099CC"/>
              </a:buClr>
              <a:buFont typeface="Wingdings" panose="05000000000000000000" pitchFamily="2" charset="2"/>
              <a:buNone/>
            </a:pPr>
            <a:r>
              <a:rPr lang="en-US" altLang="fa-IR" sz="2800" b="1">
                <a:solidFill>
                  <a:srgbClr val="777777"/>
                </a:solidFill>
                <a:latin typeface="Verdana" panose="020B0604030504040204" pitchFamily="34" charset="0"/>
              </a:rPr>
              <a:t>+</a:t>
            </a:r>
          </a:p>
        </p:txBody>
      </p:sp>
      <p:sp>
        <p:nvSpPr>
          <p:cNvPr id="11272" name="Text Box 8"/>
          <p:cNvSpPr txBox="1">
            <a:spLocks noChangeArrowheads="1"/>
          </p:cNvSpPr>
          <p:nvPr/>
        </p:nvSpPr>
        <p:spPr bwMode="auto">
          <a:xfrm>
            <a:off x="7010400" y="2443163"/>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0099CC"/>
              </a:buClr>
              <a:buFont typeface="Wingdings" panose="05000000000000000000" pitchFamily="2" charset="2"/>
              <a:buNone/>
            </a:pPr>
            <a:r>
              <a:rPr lang="en-US" altLang="fa-IR" sz="2800" b="1">
                <a:solidFill>
                  <a:srgbClr val="777777"/>
                </a:solidFill>
                <a:latin typeface="Verdana" panose="020B0604030504040204" pitchFamily="34" charset="0"/>
              </a:rPr>
              <a:t>=</a:t>
            </a:r>
          </a:p>
        </p:txBody>
      </p:sp>
      <p:sp>
        <p:nvSpPr>
          <p:cNvPr id="11273" name="Text Box 9"/>
          <p:cNvSpPr txBox="1">
            <a:spLocks noChangeArrowheads="1"/>
          </p:cNvSpPr>
          <p:nvPr/>
        </p:nvSpPr>
        <p:spPr bwMode="auto">
          <a:xfrm>
            <a:off x="7543800" y="2443163"/>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Clr>
                <a:srgbClr val="0099CC"/>
              </a:buClr>
              <a:buFont typeface="Wingdings" panose="05000000000000000000" pitchFamily="2" charset="2"/>
              <a:buNone/>
            </a:pPr>
            <a:r>
              <a:rPr lang="en-US" altLang="fa-IR" sz="2800" b="1">
                <a:solidFill>
                  <a:srgbClr val="072E61"/>
                </a:solidFill>
                <a:latin typeface="Verdana" panose="020B0604030504040204" pitchFamily="34" charset="0"/>
              </a:rPr>
              <a:t>BPM</a:t>
            </a:r>
          </a:p>
        </p:txBody>
      </p:sp>
      <p:sp>
        <p:nvSpPr>
          <p:cNvPr id="11274" name="Text Box 10"/>
          <p:cNvSpPr txBox="1">
            <a:spLocks noChangeArrowheads="1"/>
          </p:cNvSpPr>
          <p:nvPr/>
        </p:nvSpPr>
        <p:spPr bwMode="auto">
          <a:xfrm>
            <a:off x="762000" y="3433763"/>
            <a:ext cx="2197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rgbClr val="0099CC"/>
              </a:buClr>
              <a:buFont typeface="Wingdings" panose="05000000000000000000" pitchFamily="2" charset="2"/>
              <a:buChar char="§"/>
            </a:pPr>
            <a:r>
              <a:rPr lang="en-US" altLang="fa-IR" sz="1600">
                <a:latin typeface="Verdana" panose="020B0604030504040204" pitchFamily="34" charset="0"/>
                <a:cs typeface="B Homa" panose="00000400000000000000" pitchFamily="2" charset="-78"/>
              </a:rPr>
              <a:t> </a:t>
            </a:r>
            <a:r>
              <a:rPr lang="fa-IR" altLang="fa-IR" sz="1600">
                <a:latin typeface="Verdana" panose="020B0604030504040204" pitchFamily="34" charset="0"/>
                <a:cs typeface="B Homa" panose="00000400000000000000" pitchFamily="2" charset="-78"/>
              </a:rPr>
              <a:t>مدیریت کیفیت جامع</a:t>
            </a:r>
            <a:endParaRPr lang="en-US" altLang="fa-IR" sz="1600">
              <a:latin typeface="Verdana" panose="020B0604030504040204" pitchFamily="34" charset="0"/>
              <a:cs typeface="B Homa" panose="00000400000000000000" pitchFamily="2" charset="-78"/>
            </a:endParaRPr>
          </a:p>
          <a:p>
            <a:pPr algn="r" rtl="1" eaLnBrk="1" hangingPunct="1">
              <a:spcBef>
                <a:spcPct val="50000"/>
              </a:spcBef>
              <a:buClr>
                <a:srgbClr val="0099CC"/>
              </a:buClr>
              <a:buFont typeface="Wingdings" panose="05000000000000000000" pitchFamily="2" charset="2"/>
              <a:buChar char="§"/>
            </a:pPr>
            <a:r>
              <a:rPr lang="fa-IR" altLang="fa-IR" sz="1600">
                <a:latin typeface="Verdana" panose="020B0604030504040204" pitchFamily="34" charset="0"/>
                <a:cs typeface="B Homa" panose="00000400000000000000" pitchFamily="2" charset="-78"/>
              </a:rPr>
              <a:t>مهندسی کسب وکار</a:t>
            </a:r>
          </a:p>
          <a:p>
            <a:pPr algn="r" rtl="1" eaLnBrk="1" hangingPunct="1">
              <a:spcBef>
                <a:spcPct val="50000"/>
              </a:spcBef>
              <a:buClr>
                <a:srgbClr val="0099CC"/>
              </a:buClr>
              <a:buFont typeface="Wingdings" panose="05000000000000000000" pitchFamily="2" charset="2"/>
              <a:buChar char="§"/>
            </a:pPr>
            <a:r>
              <a:rPr lang="fa-IR" altLang="fa-IR" sz="1600">
                <a:latin typeface="Verdana" panose="020B0604030504040204" pitchFamily="34" charset="0"/>
                <a:cs typeface="B Homa" panose="00000400000000000000" pitchFamily="2" charset="-78"/>
              </a:rPr>
              <a:t>تفکر سیستمی</a:t>
            </a:r>
            <a:endParaRPr lang="en-US" altLang="fa-IR" sz="1600">
              <a:latin typeface="Verdana" panose="020B0604030504040204" pitchFamily="34" charset="0"/>
              <a:cs typeface="B Homa" panose="00000400000000000000" pitchFamily="2" charset="-78"/>
            </a:endParaRPr>
          </a:p>
        </p:txBody>
      </p:sp>
      <p:sp>
        <p:nvSpPr>
          <p:cNvPr id="11275" name="Text Box 11"/>
          <p:cNvSpPr txBox="1">
            <a:spLocks noChangeArrowheads="1"/>
          </p:cNvSpPr>
          <p:nvPr/>
        </p:nvSpPr>
        <p:spPr bwMode="auto">
          <a:xfrm>
            <a:off x="3467100" y="3433763"/>
            <a:ext cx="312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rgbClr val="0099CC"/>
              </a:buClr>
              <a:buFont typeface="Wingdings" panose="05000000000000000000" pitchFamily="2" charset="2"/>
              <a:buChar char="§"/>
            </a:pPr>
            <a:r>
              <a:rPr lang="fa-IR" altLang="fa-IR" sz="1600">
                <a:latin typeface="Verdana" panose="020B0604030504040204" pitchFamily="34" charset="0"/>
                <a:cs typeface="B Homa" panose="00000400000000000000" pitchFamily="2" charset="-78"/>
              </a:rPr>
              <a:t>توسعه نرم افزارهای کاربردی</a:t>
            </a:r>
            <a:endParaRPr lang="en-US" altLang="fa-IR" sz="1600">
              <a:latin typeface="Verdana" panose="020B0604030504040204" pitchFamily="34" charset="0"/>
              <a:cs typeface="B Homa" panose="00000400000000000000" pitchFamily="2" charset="-78"/>
            </a:endParaRPr>
          </a:p>
          <a:p>
            <a:pPr algn="r" rtl="1" eaLnBrk="1" hangingPunct="1">
              <a:spcBef>
                <a:spcPct val="50000"/>
              </a:spcBef>
              <a:buClr>
                <a:srgbClr val="0099CC"/>
              </a:buClr>
              <a:buFont typeface="Wingdings" panose="05000000000000000000" pitchFamily="2" charset="2"/>
              <a:buChar char="§"/>
            </a:pPr>
            <a:r>
              <a:rPr lang="en-US" altLang="fa-IR" sz="1600">
                <a:latin typeface="Verdana" panose="020B0604030504040204" pitchFamily="34" charset="0"/>
                <a:cs typeface="B Homa" panose="00000400000000000000" pitchFamily="2" charset="-78"/>
              </a:rPr>
              <a:t> </a:t>
            </a:r>
            <a:r>
              <a:rPr lang="fa-IR" altLang="fa-IR" sz="1600">
                <a:latin typeface="Verdana" panose="020B0604030504040204" pitchFamily="34" charset="0"/>
                <a:cs typeface="B Homa" panose="00000400000000000000" pitchFamily="2" charset="-78"/>
              </a:rPr>
              <a:t>یکپارچه سازی سیستم ها</a:t>
            </a:r>
          </a:p>
          <a:p>
            <a:pPr algn="r" rtl="1" eaLnBrk="1" hangingPunct="1">
              <a:spcBef>
                <a:spcPct val="50000"/>
              </a:spcBef>
              <a:buClr>
                <a:srgbClr val="0099CC"/>
              </a:buClr>
              <a:buFont typeface="Wingdings" panose="05000000000000000000" pitchFamily="2" charset="2"/>
              <a:buChar char="§"/>
            </a:pPr>
            <a:r>
              <a:rPr lang="fa-IR" altLang="fa-IR" sz="1600">
                <a:latin typeface="Verdana" panose="020B0604030504040204" pitchFamily="34" charset="0"/>
                <a:cs typeface="B Homa" panose="00000400000000000000" pitchFamily="2" charset="-78"/>
              </a:rPr>
              <a:t> معماری سرویس گرا</a:t>
            </a:r>
          </a:p>
          <a:p>
            <a:pPr algn="r" rtl="1" eaLnBrk="1" hangingPunct="1">
              <a:spcBef>
                <a:spcPct val="50000"/>
              </a:spcBef>
              <a:buClr>
                <a:srgbClr val="0099CC"/>
              </a:buClr>
              <a:buFont typeface="Wingdings" panose="05000000000000000000" pitchFamily="2" charset="2"/>
              <a:buChar char="§"/>
            </a:pPr>
            <a:r>
              <a:rPr lang="fa-IR" altLang="fa-IR" sz="1600">
                <a:latin typeface="Verdana" panose="020B0604030504040204" pitchFamily="34" charset="0"/>
                <a:cs typeface="B Homa" panose="00000400000000000000" pitchFamily="2" charset="-78"/>
              </a:rPr>
              <a:t>مدیریت گردش کار</a:t>
            </a:r>
          </a:p>
          <a:p>
            <a:pPr algn="r" rtl="1" eaLnBrk="1" hangingPunct="1">
              <a:spcBef>
                <a:spcPct val="50000"/>
              </a:spcBef>
              <a:buClr>
                <a:srgbClr val="0099CC"/>
              </a:buClr>
              <a:buFont typeface="Wingdings" panose="05000000000000000000" pitchFamily="2" charset="2"/>
              <a:buChar char="§"/>
            </a:pPr>
            <a:r>
              <a:rPr lang="fa-IR" altLang="fa-IR" sz="1600">
                <a:latin typeface="Verdana" panose="020B0604030504040204" pitchFamily="34" charset="0"/>
                <a:cs typeface="B Homa" panose="00000400000000000000" pitchFamily="2" charset="-78"/>
              </a:rPr>
              <a:t>مدیریت تراکنش های اطلاعاتی</a:t>
            </a:r>
            <a:endParaRPr lang="en-US" altLang="fa-IR" sz="1600">
              <a:latin typeface="Verdana" panose="020B0604030504040204" pitchFamily="34" charset="0"/>
              <a:cs typeface="B Homa" panose="00000400000000000000"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r>
              <a:rPr lang="fa-IR" altLang="fa-IR" smtClean="0"/>
              <a:t>نتایج </a:t>
            </a:r>
            <a:r>
              <a:rPr lang="en-US" altLang="fa-IR" smtClean="0"/>
              <a:t> </a:t>
            </a:r>
            <a:r>
              <a:rPr lang="fa-IR" altLang="fa-IR" smtClean="0"/>
              <a:t> </a:t>
            </a:r>
            <a:r>
              <a:rPr lang="en-US" altLang="fa-IR" smtClean="0"/>
              <a:t>BPM</a:t>
            </a:r>
            <a:r>
              <a:rPr lang="fa-IR" altLang="fa-IR" smtClean="0"/>
              <a:t> : مدیریت و اصلاح فرایندها و رضایت مشتری</a:t>
            </a:r>
            <a:endParaRPr lang="en-US" altLang="fa-IR" smtClean="0"/>
          </a:p>
        </p:txBody>
      </p:sp>
      <p:sp>
        <p:nvSpPr>
          <p:cNvPr id="3" name="Content Placeholder 2"/>
          <p:cNvSpPr>
            <a:spLocks noGrp="1"/>
          </p:cNvSpPr>
          <p:nvPr>
            <p:ph idx="4294967295"/>
          </p:nvPr>
        </p:nvSpPr>
        <p:spPr/>
        <p:txBody>
          <a:bodyPr/>
          <a:lstStyle/>
          <a:p>
            <a:pPr lvl="1">
              <a:lnSpc>
                <a:spcPct val="80000"/>
              </a:lnSpc>
              <a:defRPr/>
            </a:pPr>
            <a:r>
              <a:rPr lang="fa-IR" sz="2600" dirty="0" smtClean="0"/>
              <a:t>امکان شناسایی و اصلاح فرایندها</a:t>
            </a:r>
          </a:p>
          <a:p>
            <a:pPr lvl="1">
              <a:lnSpc>
                <a:spcPct val="80000"/>
              </a:lnSpc>
              <a:defRPr/>
            </a:pPr>
            <a:r>
              <a:rPr lang="fa-IR" sz="2600" dirty="0" smtClean="0"/>
              <a:t>بهبود فرایندهای ارتباطی</a:t>
            </a:r>
          </a:p>
          <a:p>
            <a:pPr lvl="1">
              <a:lnSpc>
                <a:spcPct val="80000"/>
              </a:lnSpc>
              <a:defRPr/>
            </a:pPr>
            <a:r>
              <a:rPr lang="fa-IR" sz="2600" dirty="0" smtClean="0"/>
              <a:t>بازخورد سریع</a:t>
            </a:r>
          </a:p>
          <a:p>
            <a:pPr lvl="1">
              <a:lnSpc>
                <a:spcPct val="80000"/>
              </a:lnSpc>
              <a:defRPr/>
            </a:pPr>
            <a:r>
              <a:rPr lang="fa-IR" sz="2600" dirty="0" smtClean="0"/>
              <a:t>شناسایی گلوگاه ها</a:t>
            </a:r>
          </a:p>
          <a:p>
            <a:pPr lvl="1">
              <a:lnSpc>
                <a:spcPct val="80000"/>
              </a:lnSpc>
              <a:defRPr/>
            </a:pPr>
            <a:r>
              <a:rPr lang="fa-IR" sz="2600" dirty="0" smtClean="0"/>
              <a:t>بهبود مداوم</a:t>
            </a:r>
          </a:p>
          <a:p>
            <a:pPr lvl="1">
              <a:lnSpc>
                <a:spcPct val="80000"/>
              </a:lnSpc>
              <a:defRPr/>
            </a:pPr>
            <a:r>
              <a:rPr lang="fa-IR" sz="2600" dirty="0" smtClean="0"/>
              <a:t>تسهیل تغییرات و هماهنگی با شرایط جدید</a:t>
            </a:r>
          </a:p>
          <a:p>
            <a:pPr lvl="1">
              <a:lnSpc>
                <a:spcPct val="80000"/>
              </a:lnSpc>
              <a:defRPr/>
            </a:pPr>
            <a:r>
              <a:rPr lang="fa-IR" sz="2600" dirty="0" smtClean="0"/>
              <a:t>ایجاد مبنای تعریف سیاست گذاری ها</a:t>
            </a:r>
          </a:p>
          <a:p>
            <a:pPr lvl="1">
              <a:lnSpc>
                <a:spcPct val="80000"/>
              </a:lnSpc>
              <a:defRPr/>
            </a:pPr>
            <a:r>
              <a:rPr lang="fa-IR" sz="2600" dirty="0" smtClean="0"/>
              <a:t>یکپارچه سازی فرایندها و خدمات</a:t>
            </a:r>
          </a:p>
          <a:p>
            <a:pPr lvl="1">
              <a:lnSpc>
                <a:spcPct val="80000"/>
              </a:lnSpc>
              <a:defRPr/>
            </a:pPr>
            <a:r>
              <a:rPr lang="fa-IR" sz="2600" dirty="0" smtClean="0"/>
              <a:t>تهیه ی گزارش ها و تحلیل های اجرایی و مدیریتی</a:t>
            </a:r>
          </a:p>
          <a:p>
            <a:pPr marL="669925" lvl="1" indent="-325438">
              <a:defRPr/>
            </a:pPr>
            <a:r>
              <a:rPr lang="fa-IR" sz="2600" dirty="0" smtClean="0"/>
              <a:t>افزایش رضایت مشتری</a:t>
            </a:r>
          </a:p>
          <a:p>
            <a:pPr marL="669925" lvl="1" indent="-325438">
              <a:defRPr/>
            </a:pPr>
            <a:r>
              <a:rPr lang="fa-IR" sz="2600" dirty="0" smtClean="0"/>
              <a:t>اولویت دهی مؤثر</a:t>
            </a:r>
          </a:p>
          <a:p>
            <a:pPr marL="669925" lvl="1" indent="-325438">
              <a:defRPr/>
            </a:pPr>
            <a:r>
              <a:rPr lang="fa-IR" sz="2600" dirty="0" smtClean="0"/>
              <a:t>تسریع تصمیم گیری</a:t>
            </a:r>
          </a:p>
          <a:p>
            <a:pPr lvl="1">
              <a:lnSpc>
                <a:spcPct val="80000"/>
              </a:lnSpc>
              <a:defRPr/>
            </a:pPr>
            <a:endParaRPr lang="fa-IR" sz="2600" dirty="0" smtClean="0"/>
          </a:p>
          <a:p>
            <a:pPr lvl="1">
              <a:lnSpc>
                <a:spcPct val="80000"/>
              </a:lnSpc>
              <a:defRPr/>
            </a:pP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52400"/>
            <a:ext cx="8153400" cy="647700"/>
          </a:xfrm>
        </p:spPr>
        <p:txBody>
          <a:bodyPr/>
          <a:lstStyle/>
          <a:p>
            <a:pPr eaLnBrk="1" hangingPunct="1"/>
            <a:r>
              <a:rPr lang="fa-IR" altLang="fa-IR" smtClean="0"/>
              <a:t>عينيت بخشيدن به </a:t>
            </a:r>
            <a:r>
              <a:rPr lang="en-US" altLang="fa-IR" smtClean="0"/>
              <a:t>BPM</a:t>
            </a:r>
            <a:r>
              <a:rPr lang="fa-IR" altLang="fa-IR" smtClean="0"/>
              <a:t> با كمك فناوري اطلاعات ...</a:t>
            </a:r>
            <a:endParaRPr lang="en-US" altLang="fa-IR" smtClean="0"/>
          </a:p>
        </p:txBody>
      </p:sp>
      <p:sp>
        <p:nvSpPr>
          <p:cNvPr id="734211" name="Rectangle 3"/>
          <p:cNvSpPr>
            <a:spLocks noGrp="1" noChangeArrowheads="1"/>
          </p:cNvSpPr>
          <p:nvPr>
            <p:ph type="body" idx="1"/>
          </p:nvPr>
        </p:nvSpPr>
        <p:spPr>
          <a:xfrm>
            <a:off x="533400" y="1524000"/>
            <a:ext cx="8153400" cy="4343400"/>
          </a:xfrm>
        </p:spPr>
        <p:txBody>
          <a:bodyPr/>
          <a:lstStyle/>
          <a:p>
            <a:pPr eaLnBrk="1" hangingPunct="1">
              <a:buFont typeface="Wingdings" panose="05000000000000000000" pitchFamily="2" charset="2"/>
              <a:buNone/>
            </a:pPr>
            <a:r>
              <a:rPr lang="fa-IR" altLang="fa-IR" sz="2000" b="1" smtClean="0"/>
              <a:t>	تكنولوژي تا كنون اين توانايي را نداشته است كه خود را </a:t>
            </a:r>
            <a:r>
              <a:rPr lang="fa-IR" altLang="fa-IR" sz="2400" b="1" u="sng" smtClean="0"/>
              <a:t>كاملا</a:t>
            </a:r>
            <a:r>
              <a:rPr lang="fa-IR" altLang="fa-IR" sz="2000" b="1" smtClean="0"/>
              <a:t> با شرايط واقعي فرآيندهاي سازماني وفق دهد. نياز به نوعي از سيستم ها براي پياده سازي </a:t>
            </a:r>
            <a:r>
              <a:rPr lang="en-US" altLang="fa-IR" sz="2000" b="1" smtClean="0"/>
              <a:t>BPM</a:t>
            </a:r>
            <a:r>
              <a:rPr lang="fa-IR" altLang="fa-IR" sz="2000" b="1" smtClean="0"/>
              <a:t> مدتهاست كه وجود دارد.</a:t>
            </a:r>
          </a:p>
          <a:p>
            <a:pPr eaLnBrk="1" hangingPunct="1">
              <a:buFont typeface="Wingdings" panose="05000000000000000000" pitchFamily="2" charset="2"/>
              <a:buNone/>
            </a:pPr>
            <a:endParaRPr lang="fa-IR" altLang="fa-IR" sz="2000" b="1" smtClean="0"/>
          </a:p>
          <a:p>
            <a:pPr eaLnBrk="1" hangingPunct="1">
              <a:buFont typeface="Wingdings" panose="05000000000000000000" pitchFamily="2" charset="2"/>
              <a:buNone/>
            </a:pPr>
            <a:r>
              <a:rPr lang="fa-IR" altLang="fa-IR" sz="2000" b="1" smtClean="0"/>
              <a:t>سیستم های مناسب برای </a:t>
            </a:r>
            <a:r>
              <a:rPr lang="en-US" altLang="fa-IR" sz="2000" b="1" smtClean="0"/>
              <a:t>BPM</a:t>
            </a:r>
            <a:r>
              <a:rPr lang="fa-IR" altLang="fa-IR" sz="2000" b="1" smtClean="0"/>
              <a:t> باید این ویژگیها را داشته باشند:</a:t>
            </a:r>
          </a:p>
          <a:p>
            <a:pPr lvl="2" eaLnBrk="1" hangingPunct="1">
              <a:buFont typeface="Wingdings" panose="05000000000000000000" pitchFamily="2" charset="2"/>
              <a:buChar char="Ø"/>
            </a:pPr>
            <a:r>
              <a:rPr lang="fa-IR" altLang="fa-IR" sz="2000" b="1" smtClean="0">
                <a:solidFill>
                  <a:srgbClr val="008080"/>
                </a:solidFill>
              </a:rPr>
              <a:t>رویکرد و ساختار افقی داشته باشند (بجای رویکرد عمودی – وظیفه ای)</a:t>
            </a:r>
          </a:p>
          <a:p>
            <a:pPr lvl="2" eaLnBrk="1" hangingPunct="1">
              <a:buFont typeface="Wingdings" panose="05000000000000000000" pitchFamily="2" charset="2"/>
              <a:buChar char="Ø"/>
            </a:pPr>
            <a:r>
              <a:rPr lang="fa-IR" altLang="fa-IR" sz="2000" b="1" smtClean="0">
                <a:solidFill>
                  <a:srgbClr val="008080"/>
                </a:solidFill>
              </a:rPr>
              <a:t>قابیلت تغییر و انعطاف بالائی داشته باشند (به دلیل تغییر مداوم کسب و کار)</a:t>
            </a:r>
          </a:p>
          <a:p>
            <a:pPr lvl="2" eaLnBrk="1" hangingPunct="1">
              <a:buFont typeface="Wingdings" panose="05000000000000000000" pitchFamily="2" charset="2"/>
              <a:buChar char="Ø"/>
            </a:pPr>
            <a:r>
              <a:rPr lang="fa-IR" altLang="fa-IR" sz="2000" b="1" smtClean="0">
                <a:solidFill>
                  <a:srgbClr val="008080"/>
                </a:solidFill>
              </a:rPr>
              <a:t>در سطح کل سازمان به کار گرفته شوند (چون فرایندها به هم وابسته اند)</a:t>
            </a:r>
          </a:p>
          <a:p>
            <a:pPr eaLnBrk="1" hangingPunct="1">
              <a:buFont typeface="Wingdings" panose="05000000000000000000" pitchFamily="2" charset="2"/>
              <a:buChar char="Ø"/>
            </a:pPr>
            <a:endParaRPr lang="en-US" altLang="fa-IR" sz="2400" b="1" smtClean="0">
              <a:solidFill>
                <a:srgbClr val="008080"/>
              </a:solidFill>
            </a:endParaRPr>
          </a:p>
          <a:p>
            <a:pPr eaLnBrk="1" hangingPunct="1">
              <a:buFont typeface="Wingdings" panose="05000000000000000000" pitchFamily="2" charset="2"/>
              <a:buChar char="Ø"/>
            </a:pPr>
            <a:endParaRPr lang="fa-IR" altLang="fa-IR" sz="1800" smtClean="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4211">
                                            <p:txEl>
                                              <p:pRg st="3" end="3"/>
                                            </p:txEl>
                                          </p:spTgt>
                                        </p:tgtEl>
                                        <p:attrNameLst>
                                          <p:attrName>style.visibility</p:attrName>
                                        </p:attrNameLst>
                                      </p:cBhvr>
                                      <p:to>
                                        <p:strVal val="visible"/>
                                      </p:to>
                                    </p:set>
                                    <p:anim calcmode="lin" valueType="num">
                                      <p:cBhvr additive="base">
                                        <p:cTn id="7" dur="500" fill="hold"/>
                                        <p:tgtEl>
                                          <p:spTgt spid="7342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4211">
                                            <p:txEl>
                                              <p:pRg st="4" end="4"/>
                                            </p:txEl>
                                          </p:spTgt>
                                        </p:tgtEl>
                                        <p:attrNameLst>
                                          <p:attrName>style.visibility</p:attrName>
                                        </p:attrNameLst>
                                      </p:cBhvr>
                                      <p:to>
                                        <p:strVal val="visible"/>
                                      </p:to>
                                    </p:set>
                                    <p:anim calcmode="lin" valueType="num">
                                      <p:cBhvr additive="base">
                                        <p:cTn id="13" dur="500" fill="hold"/>
                                        <p:tgtEl>
                                          <p:spTgt spid="7342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4211">
                                            <p:txEl>
                                              <p:pRg st="5" end="5"/>
                                            </p:txEl>
                                          </p:spTgt>
                                        </p:tgtEl>
                                        <p:attrNameLst>
                                          <p:attrName>style.visibility</p:attrName>
                                        </p:attrNameLst>
                                      </p:cBhvr>
                                      <p:to>
                                        <p:strVal val="visible"/>
                                      </p:to>
                                    </p:set>
                                    <p:anim calcmode="lin" valueType="num">
                                      <p:cBhvr additive="base">
                                        <p:cTn id="19" dur="500" fill="hold"/>
                                        <p:tgtEl>
                                          <p:spTgt spid="7342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42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1676400"/>
            <a:ext cx="8229600" cy="4191000"/>
          </a:xfrm>
        </p:spPr>
        <p:txBody>
          <a:bodyPr/>
          <a:lstStyle/>
          <a:p>
            <a:pPr eaLnBrk="1" hangingPunct="1">
              <a:buFont typeface="Wingdings" panose="05000000000000000000" pitchFamily="2" charset="2"/>
              <a:buNone/>
            </a:pPr>
            <a:r>
              <a:rPr lang="fa-IR" altLang="fa-IR" smtClean="0"/>
              <a:t>در پاسخ به اين نياز چهار نسل از سيستم هاي اطلاعاتي تا كنون به وجود امده اند.</a:t>
            </a:r>
          </a:p>
          <a:p>
            <a:pPr eaLnBrk="1" hangingPunct="1">
              <a:buFont typeface="Wingdings" panose="05000000000000000000" pitchFamily="2" charset="2"/>
              <a:buNone/>
            </a:pPr>
            <a:endParaRPr lang="fa-IR" altLang="fa-IR" sz="900" smtClean="0"/>
          </a:p>
          <a:p>
            <a:pPr lvl="1" eaLnBrk="1" hangingPunct="1"/>
            <a:r>
              <a:rPr lang="fa-IR" altLang="fa-IR" sz="2800" b="1" smtClean="0">
                <a:solidFill>
                  <a:srgbClr val="008000"/>
                </a:solidFill>
              </a:rPr>
              <a:t>نسل اول: نرم افزارهاي منفرد</a:t>
            </a:r>
            <a:endParaRPr lang="en-US" altLang="fa-IR" sz="2800" b="1" smtClean="0">
              <a:solidFill>
                <a:srgbClr val="008000"/>
              </a:solidFill>
            </a:endParaRPr>
          </a:p>
          <a:p>
            <a:pPr lvl="1" eaLnBrk="1" hangingPunct="1"/>
            <a:r>
              <a:rPr lang="fa-IR" altLang="fa-IR" sz="2800" b="1" smtClean="0">
                <a:solidFill>
                  <a:srgbClr val="008000"/>
                </a:solidFill>
              </a:rPr>
              <a:t>نسل دوم: سيستم هاي </a:t>
            </a:r>
            <a:r>
              <a:rPr lang="en-US" altLang="fa-IR" sz="2800" b="1" smtClean="0">
                <a:solidFill>
                  <a:srgbClr val="008000"/>
                </a:solidFill>
              </a:rPr>
              <a:t>ERP</a:t>
            </a:r>
          </a:p>
          <a:p>
            <a:pPr lvl="1" eaLnBrk="1" hangingPunct="1"/>
            <a:r>
              <a:rPr lang="fa-IR" altLang="fa-IR" sz="2800" b="1" smtClean="0">
                <a:solidFill>
                  <a:srgbClr val="008000"/>
                </a:solidFill>
              </a:rPr>
              <a:t>نسل سوم: سيستمهاي </a:t>
            </a:r>
            <a:r>
              <a:rPr lang="en-US" altLang="fa-IR" sz="2800" b="1" smtClean="0">
                <a:solidFill>
                  <a:srgbClr val="008000"/>
                </a:solidFill>
              </a:rPr>
              <a:t>WFM</a:t>
            </a:r>
            <a:endParaRPr lang="fa-IR" altLang="fa-IR" sz="2800" b="1" smtClean="0">
              <a:solidFill>
                <a:srgbClr val="008000"/>
              </a:solidFill>
            </a:endParaRPr>
          </a:p>
          <a:p>
            <a:pPr lvl="1" eaLnBrk="1" hangingPunct="1"/>
            <a:r>
              <a:rPr lang="fa-IR" altLang="fa-IR" sz="2800" b="1" smtClean="0">
                <a:solidFill>
                  <a:srgbClr val="008000"/>
                </a:solidFill>
              </a:rPr>
              <a:t>نسل چهارم: سيستمهاي مديريت فرايندهاي كاري (</a:t>
            </a:r>
            <a:r>
              <a:rPr lang="en-US" altLang="fa-IR" b="1" smtClean="0">
                <a:solidFill>
                  <a:srgbClr val="008000"/>
                </a:solidFill>
              </a:rPr>
              <a:t>BPMS</a:t>
            </a:r>
            <a:r>
              <a:rPr lang="fa-IR" altLang="fa-IR" sz="2800" b="1" smtClean="0">
                <a:solidFill>
                  <a:srgbClr val="008000"/>
                </a:solidFill>
              </a:rPr>
              <a:t>)</a:t>
            </a:r>
            <a:endParaRPr lang="en-US" altLang="fa-IR" sz="2800" b="1" smtClean="0">
              <a:solidFill>
                <a:srgbClr val="008000"/>
              </a:solidFill>
            </a:endParaRPr>
          </a:p>
          <a:p>
            <a:pPr eaLnBrk="1" hangingPunct="1"/>
            <a:endParaRPr lang="en-US" altLang="fa-IR" sz="3200" b="1" smtClean="0">
              <a:solidFill>
                <a:srgbClr val="008000"/>
              </a:solidFill>
            </a:endParaRPr>
          </a:p>
          <a:p>
            <a:pPr eaLnBrk="1" hangingPunct="1"/>
            <a:endParaRPr lang="en-US" altLang="fa-IR"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B Titr"/>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3343</TotalTime>
  <Words>2143</Words>
  <Application>Microsoft Office PowerPoint</Application>
  <PresentationFormat>On-screen Show (4:3)</PresentationFormat>
  <Paragraphs>460</Paragraphs>
  <Slides>50</Slides>
  <Notes>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7" baseType="lpstr">
      <vt:lpstr>MS PGothic</vt:lpstr>
      <vt:lpstr>Arial</vt:lpstr>
      <vt:lpstr>Arial Black</vt:lpstr>
      <vt:lpstr>B Homa</vt:lpstr>
      <vt:lpstr>B Nazanin</vt:lpstr>
      <vt:lpstr>B Titr</vt:lpstr>
      <vt:lpstr>B Zar</vt:lpstr>
      <vt:lpstr>Courier New</vt:lpstr>
      <vt:lpstr>Edwardian Script ITC</vt:lpstr>
      <vt:lpstr>Tahoma</vt:lpstr>
      <vt:lpstr>Times New Roman</vt:lpstr>
      <vt:lpstr>Titr</vt:lpstr>
      <vt:lpstr>Verdana</vt:lpstr>
      <vt:lpstr>Wingdings</vt:lpstr>
      <vt:lpstr>Wingdings 2</vt:lpstr>
      <vt:lpstr>Pixel</vt:lpstr>
      <vt:lpstr>Visio</vt:lpstr>
      <vt:lpstr>تاريخچه اکوسیستم هاي کسب وکار</vt:lpstr>
      <vt:lpstr>بزرگترين چالش كسب و كار؛</vt:lpstr>
      <vt:lpstr>مديريت فرآيند كسب وكار- يك تعريف    يك روش و سيستمي براي تعريف، مديريت، تحليل و بهينه سازي  فعاليت ها</vt:lpstr>
      <vt:lpstr>مقدمه ای در خصوص BPM</vt:lpstr>
      <vt:lpstr>چرخه عمر و اجزای BPM</vt:lpstr>
      <vt:lpstr>مدیریت فرآیندهای کسب وکار</vt:lpstr>
      <vt:lpstr>نتایج   BPM : مدیریت و اصلاح فرایندها و رضایت مشتری</vt:lpstr>
      <vt:lpstr>عينيت بخشيدن به BPM با كمك فناوري اطلاعات ...</vt:lpstr>
      <vt:lpstr>PowerPoint Presentation</vt:lpstr>
      <vt:lpstr>نسل اول: نرم افزارهاي سنتي و قديمي </vt:lpstr>
      <vt:lpstr>نسل دوم: سيستم هاي ERP </vt:lpstr>
      <vt:lpstr>نسل سوم: سيستمهاي WFM</vt:lpstr>
      <vt:lpstr>ظهور BPMS</vt:lpstr>
      <vt:lpstr>نسل سوم: سيستمهاي مديريت فرايندهاي كسب و كار</vt:lpstr>
      <vt:lpstr>چالش های  بکارگیری  BPMS</vt:lpstr>
      <vt:lpstr>PowerPoint Presentation</vt:lpstr>
      <vt:lpstr>معماري سرويس گرا : نسل جديدي از معماري ها</vt:lpstr>
      <vt:lpstr>65%  بودجه فناوری اطلاعات سازمانها صرف یکپارچگی می شود ... !</vt:lpstr>
      <vt:lpstr>تعریف سرویس </vt:lpstr>
      <vt:lpstr>سلسله مراتب مفاهيم و عناصر مرتبط با سرويس</vt:lpstr>
      <vt:lpstr>رابطه بین سرویس با شیء و مولفه </vt:lpstr>
      <vt:lpstr>تعریف سرویس وب (Web Service)</vt:lpstr>
      <vt:lpstr>سرویس های وب (Web Service)</vt:lpstr>
      <vt:lpstr>نمونه  وب سرویس های موجود</vt:lpstr>
      <vt:lpstr>PowerPoint Presentation</vt:lpstr>
      <vt:lpstr>PowerPoint Presentation</vt:lpstr>
      <vt:lpstr>به طور خلاصه می توان گفت ...</vt:lpstr>
      <vt:lpstr>معماری سرویس گرا</vt:lpstr>
      <vt:lpstr>عناصر تشکيل دهنده معماري سرويس گرا</vt:lpstr>
      <vt:lpstr>PowerPoint Presentation</vt:lpstr>
      <vt:lpstr>PowerPoint Presentation</vt:lpstr>
      <vt:lpstr>PowerPoint Presentation</vt:lpstr>
      <vt:lpstr>نقش هم نواسازی (Orchestration) در معماری سرویس گرا</vt:lpstr>
      <vt:lpstr>تفاوت مدل فرایندی با مدل سرویس گرا</vt:lpstr>
      <vt:lpstr>نحوه پاسخ به یک درخواست سرویس (اركستريشن)</vt:lpstr>
      <vt:lpstr>معماری سرویس گرا از نگاه ذینفعان مختلف </vt:lpstr>
      <vt:lpstr>پروتکل های معماری سرویس گرا</vt:lpstr>
      <vt:lpstr>مراحل درخواست سرویس </vt:lpstr>
      <vt:lpstr>PowerPoint Presentation</vt:lpstr>
      <vt:lpstr>نیاز به تعامل بین سیستم های اطلاعاتی در یک سازمان</vt:lpstr>
      <vt:lpstr>نیاز به تغییر سیستم های اطلاعاتی در سازمانها یک اصل انکارناپذیر است</vt:lpstr>
      <vt:lpstr>نیاز به تعامل پذیری سازمانها در حوزه فناوری اطلاعات</vt:lpstr>
      <vt:lpstr>اهداف اصلی معماری سرویس گرا</vt:lpstr>
      <vt:lpstr>استخراج سرویس های خوش تعریف از سیستم های موجود</vt:lpstr>
      <vt:lpstr>ساخت سیستم های جدید با استفاده از سرویس های خوش تعریف</vt:lpstr>
      <vt:lpstr>PowerPoint Presentation</vt:lpstr>
      <vt:lpstr>ضرورت تجاری  SOA</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ziarati</dc:creator>
  <cp:lastModifiedBy>omid</cp:lastModifiedBy>
  <cp:revision>352</cp:revision>
  <cp:lastPrinted>1601-01-01T00:00:00Z</cp:lastPrinted>
  <dcterms:created xsi:type="dcterms:W3CDTF">1601-01-01T00:00:00Z</dcterms:created>
  <dcterms:modified xsi:type="dcterms:W3CDTF">2018-10-12T19:58:56Z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