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9"/>
  </p:notesMasterIdLst>
  <p:sldIdLst>
    <p:sldId id="311" r:id="rId2"/>
    <p:sldId id="256" r:id="rId3"/>
    <p:sldId id="265" r:id="rId4"/>
    <p:sldId id="266" r:id="rId5"/>
    <p:sldId id="260" r:id="rId6"/>
    <p:sldId id="262" r:id="rId7"/>
    <p:sldId id="264" r:id="rId8"/>
    <p:sldId id="267" r:id="rId9"/>
    <p:sldId id="268" r:id="rId10"/>
    <p:sldId id="269" r:id="rId11"/>
    <p:sldId id="270" r:id="rId12"/>
    <p:sldId id="271" r:id="rId13"/>
    <p:sldId id="310"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9" r:id="rId30"/>
    <p:sldId id="288" r:id="rId31"/>
    <p:sldId id="290" r:id="rId32"/>
    <p:sldId id="291" r:id="rId33"/>
    <p:sldId id="292" r:id="rId34"/>
    <p:sldId id="293" r:id="rId35"/>
    <p:sldId id="294" r:id="rId36"/>
    <p:sldId id="295" r:id="rId37"/>
    <p:sldId id="306" r:id="rId38"/>
    <p:sldId id="303" r:id="rId39"/>
    <p:sldId id="304" r:id="rId40"/>
    <p:sldId id="305" r:id="rId41"/>
    <p:sldId id="296" r:id="rId42"/>
    <p:sldId id="299" r:id="rId43"/>
    <p:sldId id="298" r:id="rId44"/>
    <p:sldId id="307" r:id="rId45"/>
    <p:sldId id="308" r:id="rId46"/>
    <p:sldId id="309" r:id="rId47"/>
    <p:sldId id="316" r:id="rId48"/>
  </p:sldIdLst>
  <p:sldSz cx="9144000" cy="6858000" type="screen4x3"/>
  <p:notesSz cx="6858000" cy="9144000"/>
  <p:defaultTextStyle>
    <a:defPPr>
      <a:defRPr lang="fa-I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70" d="100"/>
          <a:sy n="70" d="100"/>
        </p:scale>
        <p:origin x="138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E1C47B5F-77D6-410D-A880-DD88FF841469}" type="datetimeFigureOut">
              <a:rPr lang="fa-IR" smtClean="0"/>
              <a:t>1439/06/24</a:t>
            </a:fld>
            <a:endParaRPr lang="fa-I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B24A4971-9C0D-421E-9B85-AC486CA94C26}" type="slidenum">
              <a:rPr lang="fa-IR" smtClean="0"/>
              <a:t>‹#›</a:t>
            </a:fld>
            <a:endParaRPr lang="fa-IR"/>
          </a:p>
        </p:txBody>
      </p:sp>
    </p:spTree>
    <p:extLst>
      <p:ext uri="{BB962C8B-B14F-4D97-AF65-F5344CB8AC3E}">
        <p14:creationId xmlns:p14="http://schemas.microsoft.com/office/powerpoint/2010/main" val="180985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fld id="{A0317715-EF8D-4004-BDE9-32993CB91BAE}" type="slidenum">
              <a:rPr kumimoji="0" lang="ar-SA" altLang="fa-IR" sz="1200" b="1" i="0" u="none" strike="noStrike" kern="1200" cap="none" spc="0" normalizeH="0" baseline="0" noProof="0">
                <a:ln>
                  <a:noFill/>
                </a:ln>
                <a:solidFill>
                  <a:srgbClr val="000000"/>
                </a:solidFill>
                <a:effectLst/>
                <a:uLnTx/>
                <a:uFillTx/>
                <a:latin typeface="Arial" panose="020B0604020202020204" pitchFamily="34" charset="0"/>
                <a:ea typeface="Titr"/>
                <a:cs typeface="Titr"/>
              </a:rPr>
              <a:pPr marL="0" marR="0" lvl="0" indent="0" algn="r" defTabSz="914400" rtl="1" eaLnBrk="1" fontAlgn="base" latinLnBrk="0" hangingPunct="1">
                <a:lnSpc>
                  <a:spcPct val="100000"/>
                </a:lnSpc>
                <a:spcBef>
                  <a:spcPct val="0"/>
                </a:spcBef>
                <a:spcAft>
                  <a:spcPct val="0"/>
                </a:spcAft>
                <a:buClrTx/>
                <a:buSzTx/>
                <a:buFontTx/>
                <a:buNone/>
                <a:tabLst/>
                <a:defRPr/>
              </a:pPr>
              <a:t>47</a:t>
            </a:fld>
            <a:endParaRPr kumimoji="0" lang="en-US" altLang="fa-IR" sz="1200" b="1" i="0" u="none" strike="noStrike" kern="1200" cap="none" spc="0" normalizeH="0" baseline="0" noProof="0">
              <a:ln>
                <a:noFill/>
              </a:ln>
              <a:solidFill>
                <a:srgbClr val="000000"/>
              </a:solidFill>
              <a:effectLst/>
              <a:uLnTx/>
              <a:uFillTx/>
              <a:latin typeface="Arial" panose="020B0604020202020204" pitchFamily="34" charset="0"/>
              <a:ea typeface="Titr"/>
              <a:cs typeface="Titr"/>
            </a:endParaRPr>
          </a:p>
        </p:txBody>
      </p:sp>
      <p:sp>
        <p:nvSpPr>
          <p:cNvPr id="7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a-IR" altLang="fa-IR" smtClean="0">
              <a:cs typeface="Times New Roman (Arabic)" panose="02020603050405020304" pitchFamily="18" charset="0"/>
            </a:endParaRPr>
          </a:p>
        </p:txBody>
      </p:sp>
    </p:spTree>
    <p:extLst>
      <p:ext uri="{BB962C8B-B14F-4D97-AF65-F5344CB8AC3E}">
        <p14:creationId xmlns:p14="http://schemas.microsoft.com/office/powerpoint/2010/main" val="4221948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EE456724-27C5-4644-B014-91B3DB35E508}" type="datetimeFigureOut">
              <a:rPr lang="fa-IR"/>
              <a:pPr>
                <a:defRPr/>
              </a:pPr>
              <a:t>1439/06/24</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38896173-AEDF-4A54-928F-40A99F557CE0}" type="slidenum">
              <a:rPr lang="fa-IR" altLang="fa-IR"/>
              <a:pPr/>
              <a:t>‹#›</a:t>
            </a:fld>
            <a:endParaRPr lang="fa-IR" altLang="fa-IR"/>
          </a:p>
        </p:txBody>
      </p:sp>
    </p:spTree>
    <p:extLst>
      <p:ext uri="{BB962C8B-B14F-4D97-AF65-F5344CB8AC3E}">
        <p14:creationId xmlns:p14="http://schemas.microsoft.com/office/powerpoint/2010/main" val="3282912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2984E686-EB8E-4DFB-A723-06B0EF7189B4}" type="datetimeFigureOut">
              <a:rPr lang="fa-IR"/>
              <a:pPr>
                <a:defRPr/>
              </a:pPr>
              <a:t>1439/06/24</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C712183C-FD9B-40C4-959F-FBD544A88277}" type="slidenum">
              <a:rPr lang="fa-IR" altLang="fa-IR"/>
              <a:pPr/>
              <a:t>‹#›</a:t>
            </a:fld>
            <a:endParaRPr lang="fa-IR" altLang="fa-IR"/>
          </a:p>
        </p:txBody>
      </p:sp>
    </p:spTree>
    <p:extLst>
      <p:ext uri="{BB962C8B-B14F-4D97-AF65-F5344CB8AC3E}">
        <p14:creationId xmlns:p14="http://schemas.microsoft.com/office/powerpoint/2010/main" val="4289022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D5F102A0-820C-4218-A060-53D7B5079BBB}" type="datetimeFigureOut">
              <a:rPr lang="fa-IR"/>
              <a:pPr>
                <a:defRPr/>
              </a:pPr>
              <a:t>1439/06/24</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21F93FE6-1BAA-4364-9356-6EF674623669}" type="slidenum">
              <a:rPr lang="fa-IR" altLang="fa-IR"/>
              <a:pPr/>
              <a:t>‹#›</a:t>
            </a:fld>
            <a:endParaRPr lang="fa-IR" altLang="fa-IR"/>
          </a:p>
        </p:txBody>
      </p:sp>
    </p:spTree>
    <p:extLst>
      <p:ext uri="{BB962C8B-B14F-4D97-AF65-F5344CB8AC3E}">
        <p14:creationId xmlns:p14="http://schemas.microsoft.com/office/powerpoint/2010/main" val="3178688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fld id="{AD0AE207-4F26-439C-BE9F-9B3F11C73156}" type="datetimeFigureOut">
              <a:rPr lang="fa-IR"/>
              <a:pPr>
                <a:defRPr/>
              </a:pPr>
              <a:t>1439/06/24</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1C34749F-6650-4B35-9B45-86D8F9ABBE9C}" type="slidenum">
              <a:rPr lang="fa-IR" altLang="fa-IR"/>
              <a:pPr/>
              <a:t>‹#›</a:t>
            </a:fld>
            <a:endParaRPr lang="fa-IR" altLang="fa-IR"/>
          </a:p>
        </p:txBody>
      </p:sp>
    </p:spTree>
    <p:extLst>
      <p:ext uri="{BB962C8B-B14F-4D97-AF65-F5344CB8AC3E}">
        <p14:creationId xmlns:p14="http://schemas.microsoft.com/office/powerpoint/2010/main" val="91420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EB45AE7-2EFB-4DE2-96D4-5D5C05C4B734}" type="datetimeFigureOut">
              <a:rPr lang="fa-IR"/>
              <a:pPr>
                <a:defRPr/>
              </a:pPr>
              <a:t>1439/06/24</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CC121DE0-482B-4F72-8386-AEA35E86802D}" type="slidenum">
              <a:rPr lang="fa-IR" altLang="fa-IR"/>
              <a:pPr/>
              <a:t>‹#›</a:t>
            </a:fld>
            <a:endParaRPr lang="fa-IR" altLang="fa-IR"/>
          </a:p>
        </p:txBody>
      </p:sp>
    </p:spTree>
    <p:extLst>
      <p:ext uri="{BB962C8B-B14F-4D97-AF65-F5344CB8AC3E}">
        <p14:creationId xmlns:p14="http://schemas.microsoft.com/office/powerpoint/2010/main" val="3322668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fld id="{D3FA86FF-1107-4A89-B0BA-63EBCF13EC9C}" type="datetimeFigureOut">
              <a:rPr lang="fa-IR"/>
              <a:pPr>
                <a:defRPr/>
              </a:pPr>
              <a:t>1439/06/24</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46945152-0918-474A-9587-92C406F35344}" type="slidenum">
              <a:rPr lang="fa-IR" altLang="fa-IR"/>
              <a:pPr/>
              <a:t>‹#›</a:t>
            </a:fld>
            <a:endParaRPr lang="fa-IR" altLang="fa-IR"/>
          </a:p>
        </p:txBody>
      </p:sp>
    </p:spTree>
    <p:extLst>
      <p:ext uri="{BB962C8B-B14F-4D97-AF65-F5344CB8AC3E}">
        <p14:creationId xmlns:p14="http://schemas.microsoft.com/office/powerpoint/2010/main" val="1311057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fld id="{9998F41A-2AD1-4C52-988A-3436748D9474}" type="datetimeFigureOut">
              <a:rPr lang="fa-IR"/>
              <a:pPr>
                <a:defRPr/>
              </a:pPr>
              <a:t>1439/06/24</a:t>
            </a:fld>
            <a:endParaRPr lang="fa-IR"/>
          </a:p>
        </p:txBody>
      </p:sp>
      <p:sp>
        <p:nvSpPr>
          <p:cNvPr id="8" name="Footer Placeholder 4"/>
          <p:cNvSpPr>
            <a:spLocks noGrp="1"/>
          </p:cNvSpPr>
          <p:nvPr>
            <p:ph type="ftr" sz="quarter" idx="11"/>
          </p:nvPr>
        </p:nvSpPr>
        <p:spPr/>
        <p:txBody>
          <a:bodyPr/>
          <a:lstStyle>
            <a:lvl1pPr>
              <a:defRPr/>
            </a:lvl1pPr>
          </a:lstStyle>
          <a:p>
            <a:pPr>
              <a:defRPr/>
            </a:pPr>
            <a:endParaRPr lang="fa-IR"/>
          </a:p>
        </p:txBody>
      </p:sp>
      <p:sp>
        <p:nvSpPr>
          <p:cNvPr id="9" name="Slide Number Placeholder 5"/>
          <p:cNvSpPr>
            <a:spLocks noGrp="1"/>
          </p:cNvSpPr>
          <p:nvPr>
            <p:ph type="sldNum" sz="quarter" idx="12"/>
          </p:nvPr>
        </p:nvSpPr>
        <p:spPr/>
        <p:txBody>
          <a:bodyPr/>
          <a:lstStyle>
            <a:lvl1pPr>
              <a:defRPr/>
            </a:lvl1pPr>
          </a:lstStyle>
          <a:p>
            <a:fld id="{65CE51FF-D609-4A14-8948-8FC1488F4661}" type="slidenum">
              <a:rPr lang="fa-IR" altLang="fa-IR"/>
              <a:pPr/>
              <a:t>‹#›</a:t>
            </a:fld>
            <a:endParaRPr lang="fa-IR" altLang="fa-IR"/>
          </a:p>
        </p:txBody>
      </p:sp>
    </p:spTree>
    <p:extLst>
      <p:ext uri="{BB962C8B-B14F-4D97-AF65-F5344CB8AC3E}">
        <p14:creationId xmlns:p14="http://schemas.microsoft.com/office/powerpoint/2010/main" val="173873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C489114A-1F41-42DE-925E-3EA9FBB805FF}" type="datetimeFigureOut">
              <a:rPr lang="fa-IR"/>
              <a:pPr>
                <a:defRPr/>
              </a:pPr>
              <a:t>1439/06/24</a:t>
            </a:fld>
            <a:endParaRPr lang="fa-IR"/>
          </a:p>
        </p:txBody>
      </p:sp>
      <p:sp>
        <p:nvSpPr>
          <p:cNvPr id="4" name="Footer Placeholder 4"/>
          <p:cNvSpPr>
            <a:spLocks noGrp="1"/>
          </p:cNvSpPr>
          <p:nvPr>
            <p:ph type="ftr" sz="quarter" idx="11"/>
          </p:nvPr>
        </p:nvSpPr>
        <p:spPr/>
        <p:txBody>
          <a:bodyPr/>
          <a:lstStyle>
            <a:lvl1pPr>
              <a:defRPr/>
            </a:lvl1pPr>
          </a:lstStyle>
          <a:p>
            <a:pPr>
              <a:defRPr/>
            </a:pPr>
            <a:endParaRPr lang="fa-IR"/>
          </a:p>
        </p:txBody>
      </p:sp>
      <p:sp>
        <p:nvSpPr>
          <p:cNvPr id="5" name="Slide Number Placeholder 5"/>
          <p:cNvSpPr>
            <a:spLocks noGrp="1"/>
          </p:cNvSpPr>
          <p:nvPr>
            <p:ph type="sldNum" sz="quarter" idx="12"/>
          </p:nvPr>
        </p:nvSpPr>
        <p:spPr/>
        <p:txBody>
          <a:bodyPr/>
          <a:lstStyle>
            <a:lvl1pPr>
              <a:defRPr/>
            </a:lvl1pPr>
          </a:lstStyle>
          <a:p>
            <a:fld id="{7835ED1B-9F06-43AD-A96B-0A360DDFF537}" type="slidenum">
              <a:rPr lang="fa-IR" altLang="fa-IR"/>
              <a:pPr/>
              <a:t>‹#›</a:t>
            </a:fld>
            <a:endParaRPr lang="fa-IR" altLang="fa-IR"/>
          </a:p>
        </p:txBody>
      </p:sp>
    </p:spTree>
    <p:extLst>
      <p:ext uri="{BB962C8B-B14F-4D97-AF65-F5344CB8AC3E}">
        <p14:creationId xmlns:p14="http://schemas.microsoft.com/office/powerpoint/2010/main" val="87529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778147-7F20-4C91-A353-8C04D17EBBA2}" type="datetimeFigureOut">
              <a:rPr lang="fa-IR"/>
              <a:pPr>
                <a:defRPr/>
              </a:pPr>
              <a:t>1439/06/24</a:t>
            </a:fld>
            <a:endParaRPr lang="fa-IR"/>
          </a:p>
        </p:txBody>
      </p:sp>
      <p:sp>
        <p:nvSpPr>
          <p:cNvPr id="3" name="Footer Placeholder 4"/>
          <p:cNvSpPr>
            <a:spLocks noGrp="1"/>
          </p:cNvSpPr>
          <p:nvPr>
            <p:ph type="ftr" sz="quarter" idx="11"/>
          </p:nvPr>
        </p:nvSpPr>
        <p:spPr/>
        <p:txBody>
          <a:bodyPr/>
          <a:lstStyle>
            <a:lvl1pPr>
              <a:defRPr/>
            </a:lvl1pPr>
          </a:lstStyle>
          <a:p>
            <a:pPr>
              <a:defRPr/>
            </a:pPr>
            <a:endParaRPr lang="fa-IR"/>
          </a:p>
        </p:txBody>
      </p:sp>
      <p:sp>
        <p:nvSpPr>
          <p:cNvPr id="4" name="Slide Number Placeholder 5"/>
          <p:cNvSpPr>
            <a:spLocks noGrp="1"/>
          </p:cNvSpPr>
          <p:nvPr>
            <p:ph type="sldNum" sz="quarter" idx="12"/>
          </p:nvPr>
        </p:nvSpPr>
        <p:spPr/>
        <p:txBody>
          <a:bodyPr/>
          <a:lstStyle>
            <a:lvl1pPr>
              <a:defRPr/>
            </a:lvl1pPr>
          </a:lstStyle>
          <a:p>
            <a:fld id="{28E855A8-6EFD-4793-BADB-4D58576DAA61}" type="slidenum">
              <a:rPr lang="fa-IR" altLang="fa-IR"/>
              <a:pPr/>
              <a:t>‹#›</a:t>
            </a:fld>
            <a:endParaRPr lang="fa-IR" altLang="fa-IR"/>
          </a:p>
        </p:txBody>
      </p:sp>
    </p:spTree>
    <p:extLst>
      <p:ext uri="{BB962C8B-B14F-4D97-AF65-F5344CB8AC3E}">
        <p14:creationId xmlns:p14="http://schemas.microsoft.com/office/powerpoint/2010/main" val="2486567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FCD3E24-C6F4-4883-986B-7F2CAEFFBB69}" type="datetimeFigureOut">
              <a:rPr lang="fa-IR"/>
              <a:pPr>
                <a:defRPr/>
              </a:pPr>
              <a:t>1439/06/24</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97F9BEE4-F734-4C92-BEBD-7BC97AFD6EAF}" type="slidenum">
              <a:rPr lang="fa-IR" altLang="fa-IR"/>
              <a:pPr/>
              <a:t>‹#›</a:t>
            </a:fld>
            <a:endParaRPr lang="fa-IR" altLang="fa-IR"/>
          </a:p>
        </p:txBody>
      </p:sp>
    </p:spTree>
    <p:extLst>
      <p:ext uri="{BB962C8B-B14F-4D97-AF65-F5344CB8AC3E}">
        <p14:creationId xmlns:p14="http://schemas.microsoft.com/office/powerpoint/2010/main" val="856479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0D95F8-88CD-4907-9F08-E1AC54E4AD43}" type="datetimeFigureOut">
              <a:rPr lang="fa-IR"/>
              <a:pPr>
                <a:defRPr/>
              </a:pPr>
              <a:t>1439/06/24</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61B54CAF-FA34-49E8-BA73-C9967794F8F3}" type="slidenum">
              <a:rPr lang="fa-IR" altLang="fa-IR"/>
              <a:pPr/>
              <a:t>‹#›</a:t>
            </a:fld>
            <a:endParaRPr lang="fa-IR" altLang="fa-IR"/>
          </a:p>
        </p:txBody>
      </p:sp>
    </p:spTree>
    <p:extLst>
      <p:ext uri="{BB962C8B-B14F-4D97-AF65-F5344CB8AC3E}">
        <p14:creationId xmlns:p14="http://schemas.microsoft.com/office/powerpoint/2010/main" val="1609914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fontAlgn="auto">
              <a:spcBef>
                <a:spcPts val="0"/>
              </a:spcBef>
              <a:spcAft>
                <a:spcPts val="0"/>
              </a:spcAft>
              <a:defRPr sz="1200">
                <a:solidFill>
                  <a:schemeClr val="tx1">
                    <a:tint val="75000"/>
                  </a:schemeClr>
                </a:solidFill>
                <a:latin typeface="+mn-lt"/>
                <a:cs typeface="+mn-cs"/>
              </a:defRPr>
            </a:lvl1pPr>
          </a:lstStyle>
          <a:p>
            <a:pPr>
              <a:defRPr/>
            </a:pPr>
            <a:fld id="{5C05F6FE-5CB5-455E-B4AF-25F7CCC95ADA}" type="datetimeFigureOut">
              <a:rPr lang="fa-IR"/>
              <a:pPr>
                <a:defRPr/>
              </a:pPr>
              <a:t>1439/06/24</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fontAlgn="auto">
              <a:spcBef>
                <a:spcPts val="0"/>
              </a:spcBef>
              <a:spcAft>
                <a:spcPts val="0"/>
              </a:spcAft>
              <a:defRPr sz="1200">
                <a:solidFill>
                  <a:schemeClr val="tx1">
                    <a:tint val="75000"/>
                  </a:schemeClr>
                </a:solidFill>
                <a:latin typeface="+mn-lt"/>
                <a:cs typeface="+mn-cs"/>
              </a:defRPr>
            </a:lvl1pPr>
          </a:lstStyle>
          <a:p>
            <a:pPr>
              <a:defRPr/>
            </a:pPr>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rtl="1">
              <a:defRPr sz="1200">
                <a:solidFill>
                  <a:srgbClr val="898989"/>
                </a:solidFill>
                <a:latin typeface="Calibri" panose="020F0502020204030204" pitchFamily="34" charset="0"/>
              </a:defRPr>
            </a:lvl1pPr>
          </a:lstStyle>
          <a:p>
            <a:fld id="{85D81098-7D23-401B-8760-DA87B8112022}" type="slidenum">
              <a:rPr lang="fa-IR" altLang="fa-IR"/>
              <a:pPr/>
              <a:t>‹#›</a:t>
            </a:fld>
            <a:endParaRPr lang="fa-IR" altLang="fa-IR"/>
          </a:p>
        </p:txBody>
      </p:sp>
      <p:sp>
        <p:nvSpPr>
          <p:cNvPr id="7" name="Rectangle 6"/>
          <p:cNvSpPr/>
          <p:nvPr userDrawn="1"/>
        </p:nvSpPr>
        <p:spPr>
          <a:xfrm>
            <a:off x="-180528" y="-27384"/>
            <a:ext cx="5357818" cy="461665"/>
          </a:xfrm>
          <a:prstGeom prst="rect">
            <a:avLst/>
          </a:prstGeom>
        </p:spPr>
        <p:txBody>
          <a:bodyPr wrap="square">
            <a:spAutoFit/>
          </a:bodyPr>
          <a:lstStyle/>
          <a:p>
            <a:pPr algn="ctr" rtl="0">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2.emf"/></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fa.wikipedia.org/wiki/%DA%A9%D8%B1%D8%AF%D8%B3%D8%AA%D8%A7%D9%86" TargetMode="External"/><Relationship Id="rId13" Type="http://schemas.openxmlformats.org/officeDocument/2006/relationships/hyperlink" Target="http://fa.wikipedia.org/wiki/%DA%A9%D8%B1%D9%85%D8%A7%D9%86%D8%B4%D8%A7%D9%87_%D8%AF%D8%B1_%D8%A2%D8%BA%D8%A7%D8%B2_%D9%85%D8%B4%D8%B1%D9%88%D8%B7%DB%8C%D8%AA" TargetMode="External"/><Relationship Id="rId18" Type="http://schemas.openxmlformats.org/officeDocument/2006/relationships/hyperlink" Target="http://fa.wikipedia.org/wiki/%D9%85%DB%8C%D8%A7%D9%86_%D8%B1%D9%88%D8%AF%D8%A7%D9%86" TargetMode="External"/><Relationship Id="rId3" Type="http://schemas.openxmlformats.org/officeDocument/2006/relationships/hyperlink" Target="http://fa.wikipedia.org/wiki/%D8%A7%DB%8C%D8%B1%D8%A7%D9%86" TargetMode="External"/><Relationship Id="rId7" Type="http://schemas.openxmlformats.org/officeDocument/2006/relationships/hyperlink" Target="http://fa.wikipedia.org/wiki/%D8%B3%D9%84%D8%AC%D9%88%D9%82%DB%8C%D8%A7%D9%86" TargetMode="External"/><Relationship Id="rId12" Type="http://schemas.openxmlformats.org/officeDocument/2006/relationships/hyperlink" Target="http://fa.wikipedia.org/wiki/%D8%A8%D8%BA%D8%AF%D8%A7%D8%AF" TargetMode="External"/><Relationship Id="rId17" Type="http://schemas.openxmlformats.org/officeDocument/2006/relationships/hyperlink" Target="http://fa.wikipedia.org/wiki/%D8%B3%D9%81%DB%8C%D8%AF_%DA%A9%D9%88%D9%87" TargetMode="External"/><Relationship Id="rId2" Type="http://schemas.openxmlformats.org/officeDocument/2006/relationships/image" Target="../media/image1.png"/><Relationship Id="rId16" Type="http://schemas.openxmlformats.org/officeDocument/2006/relationships/hyperlink" Target="http://fa.wikipedia.org/wiki/%D8%AC%D9%86%DA%AF_%D8%A7%DB%8C%D8%B1%D8%A7%D9%86_%D9%88_%D8%B9%D8%B1%D8%A7%D9%82" TargetMode="External"/><Relationship Id="rId1" Type="http://schemas.openxmlformats.org/officeDocument/2006/relationships/slideLayout" Target="../slideLayouts/slideLayout1.xml"/><Relationship Id="rId6" Type="http://schemas.openxmlformats.org/officeDocument/2006/relationships/hyperlink" Target="http://fa.wikipedia.org/wiki/%D8%B3%D8%A7%D8%B3%D8%A7%D9%86%DB%8C%D8%A7%D9%86" TargetMode="External"/><Relationship Id="rId11" Type="http://schemas.openxmlformats.org/officeDocument/2006/relationships/hyperlink" Target="http://fa.wikipedia.org/wiki/%DA%A9%D8%B1%D8%A8%D9%84%D8%A7" TargetMode="External"/><Relationship Id="rId5" Type="http://schemas.openxmlformats.org/officeDocument/2006/relationships/hyperlink" Target="http://fa.wikipedia.org/wiki/%D8%AD%D9%85%D9%84%D9%87_%D8%A7%D8%B9%D8%B1%D8%A7%D8%A8_%D8%A8%D9%87_%D8%A7%DB%8C%D8%B1%D8%A7%D9%86" TargetMode="External"/><Relationship Id="rId15" Type="http://schemas.openxmlformats.org/officeDocument/2006/relationships/hyperlink" Target="http://fa.wikipedia.org/wiki/%D8%AC%D9%86%DA%AF_%D8%AC%D9%87%D8%A7%D9%86%DB%8C_%D8%AF%D9%88%D9%85" TargetMode="External"/><Relationship Id="rId10" Type="http://schemas.openxmlformats.org/officeDocument/2006/relationships/hyperlink" Target="http://fa.wikipedia.org/wiki/%D8%B9%D8%B1%D8%A7%D9%82" TargetMode="External"/><Relationship Id="rId4" Type="http://schemas.openxmlformats.org/officeDocument/2006/relationships/hyperlink" Target="http://fa.wikipedia.org/wiki/%D8%A7%D8%B3%D8%AA%D8%A7%D9%86_%DA%A9%D8%B1%D9%85%D8%A7%D9%86%D8%B4%D8%A7%D9%87" TargetMode="External"/><Relationship Id="rId9" Type="http://schemas.openxmlformats.org/officeDocument/2006/relationships/hyperlink" Target="http://fa.wikipedia.org/wiki/%D9%82%D8%A7%D8%AC%D8%A7%D8%B1" TargetMode="External"/><Relationship Id="rId14" Type="http://schemas.openxmlformats.org/officeDocument/2006/relationships/hyperlink" Target="http://fa.wikipedia.org/wiki/%D8%AC%D9%86%DA%AF_%D8%AC%D9%87%D8%A7%D9%86%DB%8C_%D8%A7%D9%88%D9%8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4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63.emf"/></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telegram.me/joinchat/CrBIZT1leC0x3lRhxgL_5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WB00703L.GIF"/>
          <p:cNvPicPr>
            <a:picLocks noGrp="1" noChangeAspect="1"/>
          </p:cNvPicPr>
          <p:nvPr>
            <p:ph idx="4294967295"/>
          </p:nvPr>
        </p:nvPicPr>
        <p:blipFill>
          <a:blip r:embed="rId2"/>
          <a:stretch>
            <a:fillRect/>
          </a:stretch>
        </p:blipFill>
        <p:spPr>
          <a:xfrm>
            <a:off x="0" y="0"/>
            <a:ext cx="9144000" cy="6858000"/>
          </a:xfrm>
          <a:effectLst>
            <a:outerShdw blurRad="292100" dist="139700" dir="2700000" algn="tl" rotWithShape="0">
              <a:srgbClr val="333333">
                <a:alpha val="65000"/>
              </a:srgbClr>
            </a:outerShdw>
          </a:effectLst>
        </p:spPr>
      </p:pic>
      <p:sp>
        <p:nvSpPr>
          <p:cNvPr id="17" name="Title 16"/>
          <p:cNvSpPr>
            <a:spLocks noGrp="1"/>
          </p:cNvSpPr>
          <p:nvPr>
            <p:ph type="ctrTitle"/>
          </p:nvPr>
        </p:nvSpPr>
        <p:spPr>
          <a:xfrm>
            <a:off x="785813" y="0"/>
            <a:ext cx="7772400" cy="1470025"/>
          </a:xfrm>
        </p:spPr>
        <p:txBody>
          <a:bodyPr/>
          <a:lstStyle/>
          <a:p>
            <a:pPr eaLnBrk="1" hangingPunct="1"/>
            <a:r>
              <a:rPr lang="fa-IR" altLang="fa-IR" sz="8000" smtClean="0">
                <a:cs typeface="Andalus" pitchFamily="2" charset="0"/>
              </a:rPr>
              <a:t>به نام ایزدپاک</a:t>
            </a:r>
            <a:endParaRPr lang="en-US" altLang="fa-IR" sz="8000" smtClean="0">
              <a:cs typeface="Andalus" pitchFamily="2" charset="0"/>
            </a:endParaRPr>
          </a:p>
        </p:txBody>
      </p:sp>
      <p:sp>
        <p:nvSpPr>
          <p:cNvPr id="18" name="Subtitle 17"/>
          <p:cNvSpPr>
            <a:spLocks noGrp="1"/>
          </p:cNvSpPr>
          <p:nvPr>
            <p:ph type="subTitle" idx="1"/>
          </p:nvPr>
        </p:nvSpPr>
        <p:spPr>
          <a:xfrm>
            <a:off x="1643063" y="2286000"/>
            <a:ext cx="7500937" cy="3495675"/>
          </a:xfrm>
        </p:spPr>
        <p:txBody>
          <a:bodyPr/>
          <a:lstStyle/>
          <a:p>
            <a:pPr eaLnBrk="1" hangingPunct="1"/>
            <a:r>
              <a:rPr lang="fa-IR" altLang="fa-IR" sz="4000" dirty="0" smtClean="0">
                <a:solidFill>
                  <a:schemeClr val="tx1"/>
                </a:solidFill>
                <a:cs typeface="Andalus" pitchFamily="2" charset="0"/>
              </a:rPr>
              <a:t>پروژه مرمت </a:t>
            </a:r>
          </a:p>
          <a:p>
            <a:pPr algn="r" eaLnBrk="1" hangingPunct="1"/>
            <a:r>
              <a:rPr lang="fa-IR" altLang="fa-IR" sz="4000" dirty="0" smtClean="0">
                <a:solidFill>
                  <a:schemeClr val="tx1"/>
                </a:solidFill>
                <a:cs typeface="Andalus" pitchFamily="2" charset="0"/>
              </a:rPr>
              <a:t>موضوع:تکیه بیگلربیگی(خانه </a:t>
            </a:r>
            <a:r>
              <a:rPr lang="fa-IR" altLang="fa-IR" dirty="0" smtClean="0">
                <a:solidFill>
                  <a:schemeClr val="tx1"/>
                </a:solidFill>
                <a:cs typeface="Andalus" pitchFamily="2" charset="0"/>
              </a:rPr>
              <a:t>حیدری) </a:t>
            </a:r>
          </a:p>
          <a:p>
            <a:pPr algn="r" eaLnBrk="1" hangingPunct="1"/>
            <a:r>
              <a:rPr lang="fa-IR" altLang="fa-IR" b="1" dirty="0" smtClean="0">
                <a:solidFill>
                  <a:schemeClr val="tx1"/>
                </a:solidFill>
                <a:cs typeface="Andalus" pitchFamily="2" charset="0"/>
              </a:rPr>
              <a:t>استاد:جناب دکترسجادزاده </a:t>
            </a:r>
          </a:p>
          <a:p>
            <a:pPr algn="r" eaLnBrk="1" hangingPunct="1"/>
            <a:r>
              <a:rPr lang="fa-IR" altLang="fa-IR" b="1" dirty="0" smtClean="0">
                <a:solidFill>
                  <a:schemeClr val="tx1"/>
                </a:solidFill>
                <a:cs typeface="Andalus" pitchFamily="2" charset="0"/>
              </a:rPr>
              <a:t>گردآورندگان:ساراناصریه،ماندانامرادی</a:t>
            </a:r>
            <a:endParaRPr lang="en-US" altLang="fa-IR" b="1" dirty="0" smtClean="0">
              <a:solidFill>
                <a:schemeClr val="tx1"/>
              </a:solidFill>
              <a:cs typeface="Andalus" pitchFamily="2" charset="0"/>
            </a:endParaRPr>
          </a:p>
        </p:txBody>
      </p:sp>
      <p:pic>
        <p:nvPicPr>
          <p:cNvPr id="8" name="Picture 7" descr="09062011026.jpg"/>
          <p:cNvPicPr>
            <a:picLocks noChangeAspect="1"/>
          </p:cNvPicPr>
          <p:nvPr/>
        </p:nvPicPr>
        <p:blipFill>
          <a:blip r:embed="rId3" cstate="print"/>
          <a:stretch>
            <a:fillRect/>
          </a:stretch>
        </p:blipFill>
        <p:spPr>
          <a:xfrm>
            <a:off x="0" y="2357430"/>
            <a:ext cx="6015026" cy="3657600"/>
          </a:xfrm>
          <a:prstGeom prst="rect">
            <a:avLst/>
          </a:prstGeom>
          <a:ln>
            <a:noFill/>
          </a:ln>
          <a:effectLst>
            <a:outerShdw blurRad="127000" dist="38100" dir="2700000" algn="ctr">
              <a:srgbClr val="000000">
                <a:alpha val="45000"/>
              </a:srgbClr>
            </a:outerShdw>
          </a:effectLst>
          <a:scene3d>
            <a:camera prst="perspectiveContrastingRightFacing"/>
            <a:lightRig rig="soft" dir="t">
              <a:rot lat="0" lon="0" rev="0"/>
            </a:lightRig>
          </a:scene3d>
          <a:sp3d prstMaterial="translucentPowder">
            <a:bevelT w="203200" h="50800" prst="softRound"/>
          </a:sp3d>
        </p:spPr>
        <p:style>
          <a:lnRef idx="0">
            <a:scrgbClr r="0" g="0" b="0"/>
          </a:lnRef>
          <a:fillRef idx="1003">
            <a:schemeClr val="lt1"/>
          </a:fillRef>
          <a:effectRef idx="0">
            <a:scrgbClr r="0" g="0" b="0"/>
          </a:effectRef>
          <a:fontRef idx="major"/>
        </p:style>
      </p:pic>
    </p:spTree>
  </p:cSld>
  <p:clrMapOvr>
    <a:masterClrMapping/>
  </p:clrMapOvr>
  <p:transition spd="slow" advClick="0" advTm="7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from="(-#ppt_w/2)" to="(#ppt_x)" calcmode="lin" valueType="num">
                                      <p:cBhvr>
                                        <p:cTn id="7" dur="1200" fill="hold">
                                          <p:stCondLst>
                                            <p:cond delay="0"/>
                                          </p:stCondLst>
                                        </p:cTn>
                                        <p:tgtEl>
                                          <p:spTgt spid="17"/>
                                        </p:tgtEl>
                                        <p:attrNameLst>
                                          <p:attrName>ppt_x</p:attrName>
                                        </p:attrNameLst>
                                      </p:cBhvr>
                                    </p:anim>
                                    <p:anim from="0" to="-1.0" calcmode="lin" valueType="num">
                                      <p:cBhvr>
                                        <p:cTn id="8" dur="400" decel="50000" autoRev="1" fill="hold">
                                          <p:stCondLst>
                                            <p:cond delay="1200"/>
                                          </p:stCondLst>
                                        </p:cTn>
                                        <p:tgtEl>
                                          <p:spTgt spid="17"/>
                                        </p:tgtEl>
                                        <p:attrNameLst>
                                          <p:attrName>xshear</p:attrName>
                                        </p:attrNameLst>
                                      </p:cBhvr>
                                    </p:anim>
                                    <p:animScale>
                                      <p:cBhvr>
                                        <p:cTn id="9" dur="400" decel="100000" autoRev="1" fill="hold">
                                          <p:stCondLst>
                                            <p:cond delay="1200"/>
                                          </p:stCondLst>
                                        </p:cTn>
                                        <p:tgtEl>
                                          <p:spTgt spid="17"/>
                                        </p:tgtEl>
                                      </p:cBhvr>
                                      <p:from x="100000" y="100000"/>
                                      <p:to x="80000" y="100000"/>
                                    </p:animScale>
                                    <p:anim by="(#ppt_h/3+#ppt_w*0.1)" calcmode="lin" valueType="num">
                                      <p:cBhvr additive="sum">
                                        <p:cTn id="10" dur="400" decel="100000" autoRev="1" fill="hold">
                                          <p:stCondLst>
                                            <p:cond delay="1200"/>
                                          </p:stCondLst>
                                        </p:cTn>
                                        <p:tgtEl>
                                          <p:spTgt spid="17"/>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2000"/>
                                        <p:tgtEl>
                                          <p:spTgt spid="18">
                                            <p:txEl>
                                              <p:pRg st="0" end="0"/>
                                            </p:txEl>
                                          </p:spTgt>
                                        </p:tgtEl>
                                      </p:cBhvr>
                                    </p:animEffect>
                                    <p:anim calcmode="lin" valueType="num">
                                      <p:cBhvr>
                                        <p:cTn id="14" dur="2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18">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2000"/>
                                        <p:tgtEl>
                                          <p:spTgt spid="18">
                                            <p:txEl>
                                              <p:pRg st="1" end="1"/>
                                            </p:txEl>
                                          </p:spTgt>
                                        </p:tgtEl>
                                      </p:cBhvr>
                                    </p:animEffect>
                                    <p:anim calcmode="lin" valueType="num">
                                      <p:cBhvr>
                                        <p:cTn id="19" dur="2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18">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2000"/>
                                        <p:tgtEl>
                                          <p:spTgt spid="18">
                                            <p:txEl>
                                              <p:pRg st="2" end="2"/>
                                            </p:txEl>
                                          </p:spTgt>
                                        </p:tgtEl>
                                      </p:cBhvr>
                                    </p:animEffect>
                                    <p:anim calcmode="lin" valueType="num">
                                      <p:cBhvr>
                                        <p:cTn id="24" dur="2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18">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2000"/>
                                        <p:tgtEl>
                                          <p:spTgt spid="18">
                                            <p:txEl>
                                              <p:pRg st="3" end="3"/>
                                            </p:txEl>
                                          </p:spTgt>
                                        </p:tgtEl>
                                      </p:cBhvr>
                                    </p:animEffect>
                                    <p:anim calcmode="lin" valueType="num">
                                      <p:cBhvr>
                                        <p:cTn id="29" dur="2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18">
                                            <p:txEl>
                                              <p:pRg st="3" end="3"/>
                                            </p:txEl>
                                          </p:spTgt>
                                        </p:tgtEl>
                                        <p:attrNameLst>
                                          <p:attrName>ppt_y</p:attrName>
                                        </p:attrNameLst>
                                      </p:cBhvr>
                                      <p:tavLst>
                                        <p:tav tm="0">
                                          <p:val>
                                            <p:strVal val="#ppt_y-.1"/>
                                          </p:val>
                                        </p:tav>
                                        <p:tav tm="100000">
                                          <p:val>
                                            <p:strVal val="#ppt_y"/>
                                          </p:val>
                                        </p:tav>
                                      </p:tavLst>
                                    </p:anim>
                                  </p:childTnLst>
                                </p:cTn>
                              </p:par>
                              <p:par>
                                <p:cTn id="31" presetID="35"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3000"/>
                                        <p:tgtEl>
                                          <p:spTgt spid="8"/>
                                        </p:tgtEl>
                                      </p:cBhvr>
                                    </p:animEffect>
                                    <p:anim calcmode="lin" valueType="num">
                                      <p:cBhvr>
                                        <p:cTn id="34" dur="3000" fill="hold"/>
                                        <p:tgtEl>
                                          <p:spTgt spid="8"/>
                                        </p:tgtEl>
                                        <p:attrNameLst>
                                          <p:attrName>style.rotation</p:attrName>
                                        </p:attrNameLst>
                                      </p:cBhvr>
                                      <p:tavLst>
                                        <p:tav tm="0">
                                          <p:val>
                                            <p:fltVal val="720"/>
                                          </p:val>
                                        </p:tav>
                                        <p:tav tm="100000">
                                          <p:val>
                                            <p:fltVal val="0"/>
                                          </p:val>
                                        </p:tav>
                                      </p:tavLst>
                                    </p:anim>
                                    <p:anim calcmode="lin" valueType="num">
                                      <p:cBhvr>
                                        <p:cTn id="35" dur="3000" fill="hold"/>
                                        <p:tgtEl>
                                          <p:spTgt spid="8"/>
                                        </p:tgtEl>
                                        <p:attrNameLst>
                                          <p:attrName>ppt_h</p:attrName>
                                        </p:attrNameLst>
                                      </p:cBhvr>
                                      <p:tavLst>
                                        <p:tav tm="0">
                                          <p:val>
                                            <p:fltVal val="0"/>
                                          </p:val>
                                        </p:tav>
                                        <p:tav tm="100000">
                                          <p:val>
                                            <p:strVal val="#ppt_h"/>
                                          </p:val>
                                        </p:tav>
                                      </p:tavLst>
                                    </p:anim>
                                    <p:anim calcmode="lin" valueType="num">
                                      <p:cBhvr>
                                        <p:cTn id="36" dur="3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Content Placeholder 3"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ctrTitle"/>
          </p:nvPr>
        </p:nvSpPr>
        <p:spPr>
          <a:xfrm>
            <a:off x="714375" y="0"/>
            <a:ext cx="7772400" cy="1470025"/>
          </a:xfrm>
        </p:spPr>
        <p:txBody>
          <a:bodyPr/>
          <a:lstStyle/>
          <a:p>
            <a:pPr eaLnBrk="1" hangingPunct="1"/>
            <a:r>
              <a:rPr lang="fa-IR" altLang="fa-IR" smtClean="0">
                <a:cs typeface="Andalus" pitchFamily="2" charset="0"/>
              </a:rPr>
              <a:t>تاریخچه بنا</a:t>
            </a:r>
          </a:p>
        </p:txBody>
      </p:sp>
      <p:sp>
        <p:nvSpPr>
          <p:cNvPr id="6" name="Subtitle 5"/>
          <p:cNvSpPr>
            <a:spLocks noGrp="1"/>
          </p:cNvSpPr>
          <p:nvPr>
            <p:ph type="subTitle" idx="1"/>
          </p:nvPr>
        </p:nvSpPr>
        <p:spPr>
          <a:xfrm>
            <a:off x="357188" y="1643063"/>
            <a:ext cx="8286750" cy="5000625"/>
          </a:xfrm>
        </p:spPr>
        <p:txBody>
          <a:bodyPr rtlCol="1">
            <a:normAutofit fontScale="85000" lnSpcReduction="20000"/>
          </a:bodyPr>
          <a:lstStyle/>
          <a:p>
            <a:pPr eaLnBrk="1" fontAlgn="auto" hangingPunct="1">
              <a:spcAft>
                <a:spcPts val="0"/>
              </a:spcAft>
              <a:defRPr/>
            </a:pPr>
            <a:r>
              <a:rPr lang="fa-IR" sz="2400" dirty="0" smtClean="0">
                <a:solidFill>
                  <a:schemeClr val="tx1"/>
                </a:solidFill>
              </a:rPr>
              <a:t>تکیه بیگلربیگی دربافت قدیمی شهرکرمانشاه،درخیابان مدرس(سپه سابق)مقابل مسجد جامع قراردارد.ساخت این تکیه درسال1309ه.ق توسط مرحوم خادم الحسین ”عبداله خان فراش باشی“ازمقامات مشهورومتنفذ کرمانشاه دردوره قاجار شروع وعملیات ساختمانی آن درسال1315ه.ق به اتمام رسید،همچنین تزیینات گچبری وآینه کاری آن درسال1326تکمیل شد.  </a:t>
            </a:r>
          </a:p>
          <a:p>
            <a:pPr eaLnBrk="1" fontAlgn="auto" hangingPunct="1">
              <a:spcAft>
                <a:spcPts val="0"/>
              </a:spcAft>
              <a:defRPr/>
            </a:pPr>
            <a:r>
              <a:rPr lang="fa-IR" sz="2400" dirty="0" smtClean="0">
                <a:solidFill>
                  <a:schemeClr val="tx1"/>
                </a:solidFill>
              </a:rPr>
              <a:t>تکیه بیگلر بیگی دارای سه ورودی است. ورودی اصلی آن در جهت جنوب شرق قرار دارد.ورودی دیگر تکیه از طریق کوچه بن بست جبهه ی شمالی است.از طریق این ورودی میتوان به فضاهای مسکونی ضلع شمالی تکیه دسترسی پیدا کرد. ورودی سوم در جبهه ی جنوب غرب است .</a:t>
            </a:r>
          </a:p>
          <a:p>
            <a:pPr eaLnBrk="1" fontAlgn="auto" hangingPunct="1">
              <a:spcAft>
                <a:spcPts val="0"/>
              </a:spcAft>
              <a:defRPr/>
            </a:pPr>
            <a:r>
              <a:rPr lang="fa-IR" sz="2400" dirty="0" smtClean="0">
                <a:solidFill>
                  <a:schemeClr val="tx1"/>
                </a:solidFill>
              </a:rPr>
              <a:t>پس از سردرورودی فضای هشتی قراردارد.در دیواره های این فضاطاقچه هایی ایجادشده وسقف آن بارسم بندی های آجری تزیین شده است.درضلع شمالی هشتی،درگاه چوبی وجودداردکه ازطریق آن می توان وارد خانه های وابسته به تکیه شد.پس ازهشتی دالان نسبتا درازی قرارداردکه به حیاط اصلی تکیه منتهی می شود.سقف دالان نیزباتزیینات معقلی مزین شده است.درضلع جنوبی دالان،دودرگاه چوبی ایجادشده است وازطریق آن می توان به خانه های جبهه جنوبی تکیه دسترسی یافت.</a:t>
            </a:r>
            <a:r>
              <a:rPr lang="fa-IR" sz="2400" dirty="0" smtClean="0"/>
              <a:t>  </a:t>
            </a:r>
          </a:p>
          <a:p>
            <a:pPr eaLnBrk="1" fontAlgn="auto" hangingPunct="1">
              <a:spcAft>
                <a:spcPts val="0"/>
              </a:spcAft>
              <a:defRPr/>
            </a:pPr>
            <a:r>
              <a:rPr lang="fa-IR" sz="2400" dirty="0" smtClean="0">
                <a:solidFill>
                  <a:schemeClr val="tx1"/>
                </a:solidFill>
              </a:rPr>
              <a:t>این اثر در گذشته به عنوان تکیه و حسینیه استفاده می شد.در سال 1381 به سازمان میراث فرهنگی اهدا شد و تبدیل به موزه ی خط شد . در این موزه مجموعه ای ازاثارخوشنویسا نی  چون میر عماد کلهر و... نسخ خطی تاریخی و نیز عکس های صد سال اخیر تاریخ کر مانشاه و... به نمایش گذاشته شده است.</a:t>
            </a:r>
            <a:endParaRPr lang="en-US" sz="2400" dirty="0" smtClean="0">
              <a:solidFill>
                <a:schemeClr val="tx1"/>
              </a:solidFill>
            </a:endParaRPr>
          </a:p>
          <a:p>
            <a:pPr eaLnBrk="1" fontAlgn="auto" hangingPunct="1">
              <a:spcAft>
                <a:spcPts val="0"/>
              </a:spcAft>
              <a:defRPr/>
            </a:pPr>
            <a:endParaRPr lang="en-US" sz="2400" dirty="0" smtClean="0">
              <a:solidFill>
                <a:schemeClr val="tx1"/>
              </a:solidFill>
            </a:endParaRPr>
          </a:p>
          <a:p>
            <a:pPr eaLnBrk="1" fontAlgn="auto" hangingPunct="1">
              <a:spcAft>
                <a:spcPts val="0"/>
              </a:spcAft>
              <a:defRPr/>
            </a:pPr>
            <a:endParaRPr lang="fa-IR" dirty="0"/>
          </a:p>
        </p:txBody>
      </p:sp>
    </p:spTree>
  </p:cSld>
  <p:clrMapOvr>
    <a:masterClrMapping/>
  </p:clrMapOvr>
  <p:transition spd="slow" advClick="0" advTm="10000">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anim calcmode="lin" valueType="num">
                                      <p:cBhvr>
                                        <p:cTn id="14"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6">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2000"/>
                                        <p:tgtEl>
                                          <p:spTgt spid="6">
                                            <p:txEl>
                                              <p:pRg st="1" end="1"/>
                                            </p:txEl>
                                          </p:spTgt>
                                        </p:tgtEl>
                                      </p:cBhvr>
                                    </p:animEffect>
                                    <p:anim calcmode="lin" valueType="num">
                                      <p:cBhvr>
                                        <p:cTn id="19"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6">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2000"/>
                                        <p:tgtEl>
                                          <p:spTgt spid="6">
                                            <p:txEl>
                                              <p:pRg st="3" end="3"/>
                                            </p:txEl>
                                          </p:spTgt>
                                        </p:tgtEl>
                                      </p:cBhvr>
                                    </p:animEffect>
                                    <p:anim calcmode="lin" valueType="num">
                                      <p:cBhvr>
                                        <p:cTn id="29"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8"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Title 3"/>
          <p:cNvSpPr>
            <a:spLocks noGrp="1"/>
          </p:cNvSpPr>
          <p:nvPr>
            <p:ph type="title"/>
          </p:nvPr>
        </p:nvSpPr>
        <p:spPr>
          <a:xfrm>
            <a:off x="4286250" y="0"/>
            <a:ext cx="4857750" cy="1143000"/>
          </a:xfrm>
        </p:spPr>
        <p:txBody>
          <a:bodyPr/>
          <a:lstStyle/>
          <a:p>
            <a:pPr eaLnBrk="1" hangingPunct="1"/>
            <a:r>
              <a:rPr lang="fa-IR" altLang="fa-IR" smtClean="0">
                <a:cs typeface="Andalus" pitchFamily="2" charset="0"/>
              </a:rPr>
              <a:t>خانه حیدری</a:t>
            </a:r>
          </a:p>
        </p:txBody>
      </p:sp>
      <p:sp>
        <p:nvSpPr>
          <p:cNvPr id="7" name="Text Placeholder 6"/>
          <p:cNvSpPr>
            <a:spLocks noGrp="1"/>
          </p:cNvSpPr>
          <p:nvPr>
            <p:ph type="body" sz="quarter" idx="3"/>
          </p:nvPr>
        </p:nvSpPr>
        <p:spPr>
          <a:xfrm>
            <a:off x="3929063" y="1071563"/>
            <a:ext cx="5214937" cy="1857375"/>
          </a:xfrm>
        </p:spPr>
        <p:txBody>
          <a:bodyPr/>
          <a:lstStyle/>
          <a:p>
            <a:pPr algn="ctr" eaLnBrk="1" hangingPunct="1"/>
            <a:r>
              <a:rPr lang="fa-IR" altLang="fa-IR" sz="2000" b="0" smtClean="0"/>
              <a:t>خانه حیدری از خانه های متعلق به تکیه بوده که در سال های گذشته به مالکیت خانواده حیدری درآمده وازتکیه جداشده.این بخش از تکیه ازطریق راهرویی که پس ازورودی درضلع شمالی هشتی قراردارد دسترسی داشته،وکاربری آشپزخانه داشته که هنوزقسمتی ازکاشی های هفت رنگ آن باقیست.</a:t>
            </a:r>
          </a:p>
        </p:txBody>
      </p:sp>
      <p:pic>
        <p:nvPicPr>
          <p:cNvPr id="10" name="Picture 9" descr="D:\مرمت\090620110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005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D:\مرمت\09062011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0438"/>
            <a:ext cx="4429125"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11" descr="D:\مرمت\09062011028.jpg"/>
          <p:cNvPicPr>
            <a:picLocks noGrp="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4429125" y="3500438"/>
            <a:ext cx="4714875" cy="3357562"/>
          </a:xfrm>
        </p:spPr>
      </p:pic>
      <p:cxnSp>
        <p:nvCxnSpPr>
          <p:cNvPr id="16" name="Elbow Connector 15"/>
          <p:cNvCxnSpPr/>
          <p:nvPr/>
        </p:nvCxnSpPr>
        <p:spPr>
          <a:xfrm>
            <a:off x="7072313" y="4929188"/>
            <a:ext cx="857250" cy="642937"/>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cxnSp>
        <p:nvCxnSpPr>
          <p:cNvPr id="19" name="Elbow Connector 18"/>
          <p:cNvCxnSpPr/>
          <p:nvPr/>
        </p:nvCxnSpPr>
        <p:spPr>
          <a:xfrm rot="10800000" flipV="1">
            <a:off x="1714500" y="5143500"/>
            <a:ext cx="785813" cy="714375"/>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spd="slow" advClick="0" advTm="10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1200" fill="hold">
                                          <p:stCondLst>
                                            <p:cond delay="0"/>
                                          </p:stCondLst>
                                        </p:cTn>
                                        <p:tgtEl>
                                          <p:spTgt spid="4"/>
                                        </p:tgtEl>
                                        <p:attrNameLst>
                                          <p:attrName>ppt_x</p:attrName>
                                        </p:attrNameLst>
                                      </p:cBhvr>
                                    </p:anim>
                                    <p:anim from="0" to="-1.0" calcmode="lin" valueType="num">
                                      <p:cBhvr>
                                        <p:cTn id="8" dur="400" decel="50000" autoRev="1" fill="hold">
                                          <p:stCondLst>
                                            <p:cond delay="1200"/>
                                          </p:stCondLst>
                                        </p:cTn>
                                        <p:tgtEl>
                                          <p:spTgt spid="4"/>
                                        </p:tgtEl>
                                        <p:attrNameLst>
                                          <p:attrName>xshear</p:attrName>
                                        </p:attrNameLst>
                                      </p:cBhvr>
                                    </p:anim>
                                    <p:animScale>
                                      <p:cBhvr>
                                        <p:cTn id="9" dur="400" decel="100000" autoRev="1" fill="hold">
                                          <p:stCondLst>
                                            <p:cond delay="1200"/>
                                          </p:stCondLst>
                                        </p:cTn>
                                        <p:tgtEl>
                                          <p:spTgt spid="4"/>
                                        </p:tgtEl>
                                      </p:cBhvr>
                                      <p:from x="100000" y="100000"/>
                                      <p:to x="80000" y="100000"/>
                                    </p:animScale>
                                    <p:anim by="(#ppt_h/3+#ppt_w*0.1)" calcmode="lin" valueType="num">
                                      <p:cBhvr additive="sum">
                                        <p:cTn id="10" dur="400" decel="100000" autoRev="1" fill="hold">
                                          <p:stCondLst>
                                            <p:cond delay="1200"/>
                                          </p:stCondLst>
                                        </p:cTn>
                                        <p:tgtEl>
                                          <p:spTgt spid="4"/>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2000"/>
                                        <p:tgtEl>
                                          <p:spTgt spid="7">
                                            <p:txEl>
                                              <p:pRg st="0" end="0"/>
                                            </p:txEl>
                                          </p:spTgt>
                                        </p:tgtEl>
                                      </p:cBhvr>
                                    </p:animEffect>
                                    <p:anim calcmode="lin" valueType="num">
                                      <p:cBhvr>
                                        <p:cTn id="14"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35"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style.rotation</p:attrName>
                                        </p:attrNameLst>
                                      </p:cBhvr>
                                      <p:tavLst>
                                        <p:tav tm="0">
                                          <p:val>
                                            <p:fltVal val="720"/>
                                          </p:val>
                                        </p:tav>
                                        <p:tav tm="100000">
                                          <p:val>
                                            <p:fltVal val="0"/>
                                          </p:val>
                                        </p:tav>
                                      </p:tavLst>
                                    </p:anim>
                                    <p:anim calcmode="lin" valueType="num">
                                      <p:cBhvr>
                                        <p:cTn id="20" dur="2000" fill="hold"/>
                                        <p:tgtEl>
                                          <p:spTgt spid="11"/>
                                        </p:tgtEl>
                                        <p:attrNameLst>
                                          <p:attrName>ppt_h</p:attrName>
                                        </p:attrNameLst>
                                      </p:cBhvr>
                                      <p:tavLst>
                                        <p:tav tm="0">
                                          <p:val>
                                            <p:fltVal val="0"/>
                                          </p:val>
                                        </p:tav>
                                        <p:tav tm="100000">
                                          <p:val>
                                            <p:strVal val="#ppt_h"/>
                                          </p:val>
                                        </p:tav>
                                      </p:tavLst>
                                    </p:anim>
                                    <p:anim calcmode="lin" valueType="num">
                                      <p:cBhvr>
                                        <p:cTn id="21" dur="2000" fill="hold"/>
                                        <p:tgtEl>
                                          <p:spTgt spid="11"/>
                                        </p:tgtEl>
                                        <p:attrNameLst>
                                          <p:attrName>ppt_w</p:attrName>
                                        </p:attrNameLst>
                                      </p:cBhvr>
                                      <p:tavLst>
                                        <p:tav tm="0">
                                          <p:val>
                                            <p:fltVal val="0"/>
                                          </p:val>
                                        </p:tav>
                                        <p:tav tm="100000">
                                          <p:val>
                                            <p:strVal val="#ppt_w"/>
                                          </p:val>
                                        </p:tav>
                                      </p:tavLst>
                                    </p:anim>
                                  </p:childTnLst>
                                </p:cTn>
                              </p:par>
                              <p:par>
                                <p:cTn id="22" presetID="35"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000"/>
                                        <p:tgtEl>
                                          <p:spTgt spid="12"/>
                                        </p:tgtEl>
                                      </p:cBhvr>
                                    </p:animEffect>
                                    <p:anim calcmode="lin" valueType="num">
                                      <p:cBhvr>
                                        <p:cTn id="25" dur="2000" fill="hold"/>
                                        <p:tgtEl>
                                          <p:spTgt spid="12"/>
                                        </p:tgtEl>
                                        <p:attrNameLst>
                                          <p:attrName>style.rotation</p:attrName>
                                        </p:attrNameLst>
                                      </p:cBhvr>
                                      <p:tavLst>
                                        <p:tav tm="0">
                                          <p:val>
                                            <p:fltVal val="720"/>
                                          </p:val>
                                        </p:tav>
                                        <p:tav tm="100000">
                                          <p:val>
                                            <p:fltVal val="0"/>
                                          </p:val>
                                        </p:tav>
                                      </p:tavLst>
                                    </p:anim>
                                    <p:anim calcmode="lin" valueType="num">
                                      <p:cBhvr>
                                        <p:cTn id="26" dur="2000" fill="hold"/>
                                        <p:tgtEl>
                                          <p:spTgt spid="12"/>
                                        </p:tgtEl>
                                        <p:attrNameLst>
                                          <p:attrName>ppt_h</p:attrName>
                                        </p:attrNameLst>
                                      </p:cBhvr>
                                      <p:tavLst>
                                        <p:tav tm="0">
                                          <p:val>
                                            <p:fltVal val="0"/>
                                          </p:val>
                                        </p:tav>
                                        <p:tav tm="100000">
                                          <p:val>
                                            <p:strVal val="#ppt_h"/>
                                          </p:val>
                                        </p:tav>
                                      </p:tavLst>
                                    </p:anim>
                                    <p:anim calcmode="lin" valueType="num">
                                      <p:cBhvr>
                                        <p:cTn id="27" dur="2000" fill="hold"/>
                                        <p:tgtEl>
                                          <p:spTgt spid="12"/>
                                        </p:tgtEl>
                                        <p:attrNameLst>
                                          <p:attrName>ppt_w</p:attrName>
                                        </p:attrNameLst>
                                      </p:cBhvr>
                                      <p:tavLst>
                                        <p:tav tm="0">
                                          <p:val>
                                            <p:fltVal val="0"/>
                                          </p:val>
                                        </p:tav>
                                        <p:tav tm="100000">
                                          <p:val>
                                            <p:strVal val="#ppt_w"/>
                                          </p:val>
                                        </p:tav>
                                      </p:tavLst>
                                    </p:anim>
                                  </p:childTnLst>
                                </p:cTn>
                              </p:par>
                              <p:par>
                                <p:cTn id="28" presetID="35"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2000"/>
                                        <p:tgtEl>
                                          <p:spTgt spid="16"/>
                                        </p:tgtEl>
                                      </p:cBhvr>
                                    </p:animEffect>
                                    <p:anim calcmode="lin" valueType="num">
                                      <p:cBhvr>
                                        <p:cTn id="31" dur="2000" fill="hold"/>
                                        <p:tgtEl>
                                          <p:spTgt spid="16"/>
                                        </p:tgtEl>
                                        <p:attrNameLst>
                                          <p:attrName>style.rotation</p:attrName>
                                        </p:attrNameLst>
                                      </p:cBhvr>
                                      <p:tavLst>
                                        <p:tav tm="0">
                                          <p:val>
                                            <p:fltVal val="720"/>
                                          </p:val>
                                        </p:tav>
                                        <p:tav tm="100000">
                                          <p:val>
                                            <p:fltVal val="0"/>
                                          </p:val>
                                        </p:tav>
                                      </p:tavLst>
                                    </p:anim>
                                    <p:anim calcmode="lin" valueType="num">
                                      <p:cBhvr>
                                        <p:cTn id="32" dur="2000" fill="hold"/>
                                        <p:tgtEl>
                                          <p:spTgt spid="16"/>
                                        </p:tgtEl>
                                        <p:attrNameLst>
                                          <p:attrName>ppt_h</p:attrName>
                                        </p:attrNameLst>
                                      </p:cBhvr>
                                      <p:tavLst>
                                        <p:tav tm="0">
                                          <p:val>
                                            <p:fltVal val="0"/>
                                          </p:val>
                                        </p:tav>
                                        <p:tav tm="100000">
                                          <p:val>
                                            <p:strVal val="#ppt_h"/>
                                          </p:val>
                                        </p:tav>
                                      </p:tavLst>
                                    </p:anim>
                                    <p:anim calcmode="lin" valueType="num">
                                      <p:cBhvr>
                                        <p:cTn id="33" dur="2000" fill="hold"/>
                                        <p:tgtEl>
                                          <p:spTgt spid="16"/>
                                        </p:tgtEl>
                                        <p:attrNameLst>
                                          <p:attrName>ppt_w</p:attrName>
                                        </p:attrNameLst>
                                      </p:cBhvr>
                                      <p:tavLst>
                                        <p:tav tm="0">
                                          <p:val>
                                            <p:fltVal val="0"/>
                                          </p:val>
                                        </p:tav>
                                        <p:tav tm="100000">
                                          <p:val>
                                            <p:strVal val="#ppt_w"/>
                                          </p:val>
                                        </p:tav>
                                      </p:tavLst>
                                    </p:anim>
                                  </p:childTnLst>
                                </p:cTn>
                              </p:par>
                              <p:par>
                                <p:cTn id="34" presetID="35"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2000"/>
                                        <p:tgtEl>
                                          <p:spTgt spid="19"/>
                                        </p:tgtEl>
                                      </p:cBhvr>
                                    </p:animEffect>
                                    <p:anim calcmode="lin" valueType="num">
                                      <p:cBhvr>
                                        <p:cTn id="37" dur="2000" fill="hold"/>
                                        <p:tgtEl>
                                          <p:spTgt spid="19"/>
                                        </p:tgtEl>
                                        <p:attrNameLst>
                                          <p:attrName>style.rotation</p:attrName>
                                        </p:attrNameLst>
                                      </p:cBhvr>
                                      <p:tavLst>
                                        <p:tav tm="0">
                                          <p:val>
                                            <p:fltVal val="720"/>
                                          </p:val>
                                        </p:tav>
                                        <p:tav tm="100000">
                                          <p:val>
                                            <p:fltVal val="0"/>
                                          </p:val>
                                        </p:tav>
                                      </p:tavLst>
                                    </p:anim>
                                    <p:anim calcmode="lin" valueType="num">
                                      <p:cBhvr>
                                        <p:cTn id="38" dur="2000" fill="hold"/>
                                        <p:tgtEl>
                                          <p:spTgt spid="19"/>
                                        </p:tgtEl>
                                        <p:attrNameLst>
                                          <p:attrName>ppt_h</p:attrName>
                                        </p:attrNameLst>
                                      </p:cBhvr>
                                      <p:tavLst>
                                        <p:tav tm="0">
                                          <p:val>
                                            <p:fltVal val="0"/>
                                          </p:val>
                                        </p:tav>
                                        <p:tav tm="100000">
                                          <p:val>
                                            <p:strVal val="#ppt_h"/>
                                          </p:val>
                                        </p:tav>
                                      </p:tavLst>
                                    </p:anim>
                                    <p:anim calcmode="lin" valueType="num">
                                      <p:cBhvr>
                                        <p:cTn id="39" dur="2000" fill="hold"/>
                                        <p:tgtEl>
                                          <p:spTgt spid="19"/>
                                        </p:tgtEl>
                                        <p:attrNameLst>
                                          <p:attrName>ppt_w</p:attrName>
                                        </p:attrNameLst>
                                      </p:cBhvr>
                                      <p:tavLst>
                                        <p:tav tm="0">
                                          <p:val>
                                            <p:fltVal val="0"/>
                                          </p:val>
                                        </p:tav>
                                        <p:tav tm="100000">
                                          <p:val>
                                            <p:strVal val="#ppt_w"/>
                                          </p:val>
                                        </p:tav>
                                      </p:tavLst>
                                    </p:anim>
                                  </p:childTnLst>
                                </p:cTn>
                              </p:par>
                              <p:par>
                                <p:cTn id="40" presetID="35"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000"/>
                                        <p:tgtEl>
                                          <p:spTgt spid="10"/>
                                        </p:tgtEl>
                                      </p:cBhvr>
                                    </p:animEffect>
                                    <p:anim calcmode="lin" valueType="num">
                                      <p:cBhvr>
                                        <p:cTn id="43" dur="2000" fill="hold"/>
                                        <p:tgtEl>
                                          <p:spTgt spid="10"/>
                                        </p:tgtEl>
                                        <p:attrNameLst>
                                          <p:attrName>style.rotation</p:attrName>
                                        </p:attrNameLst>
                                      </p:cBhvr>
                                      <p:tavLst>
                                        <p:tav tm="0">
                                          <p:val>
                                            <p:fltVal val="720"/>
                                          </p:val>
                                        </p:tav>
                                        <p:tav tm="100000">
                                          <p:val>
                                            <p:fltVal val="0"/>
                                          </p:val>
                                        </p:tav>
                                      </p:tavLst>
                                    </p:anim>
                                    <p:anim calcmode="lin" valueType="num">
                                      <p:cBhvr>
                                        <p:cTn id="44" dur="2000" fill="hold"/>
                                        <p:tgtEl>
                                          <p:spTgt spid="10"/>
                                        </p:tgtEl>
                                        <p:attrNameLst>
                                          <p:attrName>ppt_h</p:attrName>
                                        </p:attrNameLst>
                                      </p:cBhvr>
                                      <p:tavLst>
                                        <p:tav tm="0">
                                          <p:val>
                                            <p:fltVal val="0"/>
                                          </p:val>
                                        </p:tav>
                                        <p:tav tm="100000">
                                          <p:val>
                                            <p:strVal val="#ppt_h"/>
                                          </p:val>
                                        </p:tav>
                                      </p:tavLst>
                                    </p:anim>
                                    <p:anim calcmode="lin" valueType="num">
                                      <p:cBhvr>
                                        <p:cTn id="45" dur="2000" fill="hold"/>
                                        <p:tgtEl>
                                          <p:spTgt spid="1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8"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0" name="Title 9"/>
          <p:cNvSpPr>
            <a:spLocks noGrp="1"/>
          </p:cNvSpPr>
          <p:nvPr>
            <p:ph type="ctrTitle"/>
          </p:nvPr>
        </p:nvSpPr>
        <p:spPr>
          <a:xfrm>
            <a:off x="642938" y="0"/>
            <a:ext cx="7772400" cy="1470025"/>
          </a:xfrm>
        </p:spPr>
        <p:txBody>
          <a:bodyPr/>
          <a:lstStyle/>
          <a:p>
            <a:pPr eaLnBrk="1" hangingPunct="1"/>
            <a:r>
              <a:rPr lang="fa-IR" altLang="fa-IR" smtClean="0">
                <a:cs typeface="Andalus" pitchFamily="2" charset="0"/>
              </a:rPr>
              <a:t>نوع بهره برداری اثر</a:t>
            </a:r>
          </a:p>
        </p:txBody>
      </p:sp>
      <p:sp>
        <p:nvSpPr>
          <p:cNvPr id="11" name="Subtitle 10"/>
          <p:cNvSpPr>
            <a:spLocks noGrp="1"/>
          </p:cNvSpPr>
          <p:nvPr>
            <p:ph type="subTitle" idx="1"/>
          </p:nvPr>
        </p:nvSpPr>
        <p:spPr>
          <a:xfrm>
            <a:off x="2743200" y="2071688"/>
            <a:ext cx="6400800" cy="1752600"/>
          </a:xfrm>
        </p:spPr>
        <p:txBody>
          <a:bodyPr rtlCol="1">
            <a:normAutofit/>
          </a:bodyPr>
          <a:lstStyle/>
          <a:p>
            <a:pPr algn="r" eaLnBrk="1" fontAlgn="auto" hangingPunct="1">
              <a:spcAft>
                <a:spcPts val="0"/>
              </a:spcAft>
              <a:defRPr/>
            </a:pPr>
            <a:r>
              <a:rPr lang="fa-IR" sz="2800" dirty="0" smtClean="0">
                <a:solidFill>
                  <a:schemeClr val="tx1"/>
                </a:solidFill>
              </a:rPr>
              <a:t>قبلی:آشپزخانه (مهمانسرا، اسطبل)</a:t>
            </a:r>
          </a:p>
          <a:p>
            <a:pPr algn="r" eaLnBrk="1" fontAlgn="auto" hangingPunct="1">
              <a:spcAft>
                <a:spcPts val="0"/>
              </a:spcAft>
              <a:defRPr/>
            </a:pPr>
            <a:endParaRPr lang="fa-IR" sz="2800" dirty="0" smtClean="0"/>
          </a:p>
          <a:p>
            <a:pPr algn="r" eaLnBrk="1" fontAlgn="auto" hangingPunct="1">
              <a:spcAft>
                <a:spcPts val="0"/>
              </a:spcAft>
              <a:defRPr/>
            </a:pPr>
            <a:r>
              <a:rPr lang="fa-IR" sz="2800" dirty="0" smtClean="0">
                <a:solidFill>
                  <a:schemeClr val="tx1"/>
                </a:solidFill>
              </a:rPr>
              <a:t>فعلی:مالکیت شخصی،استفاده مسکونی</a:t>
            </a:r>
            <a:endParaRPr lang="fa-IR" sz="2800" dirty="0">
              <a:solidFill>
                <a:schemeClr val="tx1"/>
              </a:solidFill>
            </a:endParaRPr>
          </a:p>
        </p:txBody>
      </p:sp>
    </p:spTree>
  </p:cSld>
  <p:clrMapOvr>
    <a:masterClrMapping/>
  </p:clrMapOvr>
  <p:transition spd="slow" advClick="0" advTm="10000">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from="(-#ppt_w/2)" to="(#ppt_x)" calcmode="lin" valueType="num">
                                      <p:cBhvr>
                                        <p:cTn id="7" dur="1200" fill="hold">
                                          <p:stCondLst>
                                            <p:cond delay="0"/>
                                          </p:stCondLst>
                                        </p:cTn>
                                        <p:tgtEl>
                                          <p:spTgt spid="10"/>
                                        </p:tgtEl>
                                        <p:attrNameLst>
                                          <p:attrName>ppt_x</p:attrName>
                                        </p:attrNameLst>
                                      </p:cBhvr>
                                    </p:anim>
                                    <p:anim from="0" to="-1.0" calcmode="lin" valueType="num">
                                      <p:cBhvr>
                                        <p:cTn id="8" dur="400" decel="50000" autoRev="1" fill="hold">
                                          <p:stCondLst>
                                            <p:cond delay="1200"/>
                                          </p:stCondLst>
                                        </p:cTn>
                                        <p:tgtEl>
                                          <p:spTgt spid="10"/>
                                        </p:tgtEl>
                                        <p:attrNameLst>
                                          <p:attrName>xshear</p:attrName>
                                        </p:attrNameLst>
                                      </p:cBhvr>
                                    </p:anim>
                                    <p:animScale>
                                      <p:cBhvr>
                                        <p:cTn id="9" dur="400" decel="100000" autoRev="1" fill="hold">
                                          <p:stCondLst>
                                            <p:cond delay="1200"/>
                                          </p:stCondLst>
                                        </p:cTn>
                                        <p:tgtEl>
                                          <p:spTgt spid="10"/>
                                        </p:tgtEl>
                                      </p:cBhvr>
                                      <p:from x="100000" y="100000"/>
                                      <p:to x="80000" y="100000"/>
                                    </p:animScale>
                                    <p:anim by="(#ppt_h/3+#ppt_w*0.1)" calcmode="lin" valueType="num">
                                      <p:cBhvr additive="sum">
                                        <p:cTn id="10" dur="400" decel="100000" autoRev="1" fill="hold">
                                          <p:stCondLst>
                                            <p:cond delay="1200"/>
                                          </p:stCondLst>
                                        </p:cTn>
                                        <p:tgtEl>
                                          <p:spTgt spid="10"/>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2000"/>
                                        <p:tgtEl>
                                          <p:spTgt spid="11">
                                            <p:txEl>
                                              <p:pRg st="0" end="0"/>
                                            </p:txEl>
                                          </p:spTgt>
                                        </p:tgtEl>
                                      </p:cBhvr>
                                    </p:animEffect>
                                    <p:anim calcmode="lin" valueType="num">
                                      <p:cBhvr>
                                        <p:cTn id="14"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11">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animEffect transition="in" filter="fade">
                                      <p:cBhvr>
                                        <p:cTn id="18" dur="2000"/>
                                        <p:tgtEl>
                                          <p:spTgt spid="11">
                                            <p:txEl>
                                              <p:pRg st="2" end="2"/>
                                            </p:txEl>
                                          </p:spTgt>
                                        </p:tgtEl>
                                      </p:cBhvr>
                                    </p:animEffect>
                                    <p:anim calcmode="lin" valueType="num">
                                      <p:cBhvr>
                                        <p:cTn id="19" dur="2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D:\مرمت\26042011309.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0" y="0"/>
            <a:ext cx="4857750" cy="3898900"/>
          </a:xfrm>
        </p:spPr>
      </p:pic>
      <p:pic>
        <p:nvPicPr>
          <p:cNvPr id="5" name="Picture 7" descr="D:\مرمت\090620110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8625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D:\مرمت\2604201129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97288"/>
            <a:ext cx="42862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D:\مرمت\2604201132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3714750"/>
            <a:ext cx="4857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style.rotation</p:attrName>
                                        </p:attrNameLst>
                                      </p:cBhvr>
                                      <p:tavLst>
                                        <p:tav tm="0">
                                          <p:val>
                                            <p:fltVal val="720"/>
                                          </p:val>
                                        </p:tav>
                                        <p:tav tm="100000">
                                          <p:val>
                                            <p:fltVal val="0"/>
                                          </p:val>
                                        </p:tav>
                                      </p:tavLst>
                                    </p:anim>
                                    <p:anim calcmode="lin" valueType="num">
                                      <p:cBhvr>
                                        <p:cTn id="15" dur="2000" fill="hold"/>
                                        <p:tgtEl>
                                          <p:spTgt spid="4"/>
                                        </p:tgtEl>
                                        <p:attrNameLst>
                                          <p:attrName>ppt_h</p:attrName>
                                        </p:attrNameLst>
                                      </p:cBhvr>
                                      <p:tavLst>
                                        <p:tav tm="0">
                                          <p:val>
                                            <p:fltVal val="0"/>
                                          </p:val>
                                        </p:tav>
                                        <p:tav tm="100000">
                                          <p:val>
                                            <p:strVal val="#ppt_h"/>
                                          </p:val>
                                        </p:tav>
                                      </p:tavLst>
                                    </p:anim>
                                    <p:anim calcmode="lin" valueType="num">
                                      <p:cBhvr>
                                        <p:cTn id="16" dur="2000" fill="hold"/>
                                        <p:tgtEl>
                                          <p:spTgt spid="4"/>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style.rotation</p:attrName>
                                        </p:attrNameLst>
                                      </p:cBhvr>
                                      <p:tavLst>
                                        <p:tav tm="0">
                                          <p:val>
                                            <p:fltVal val="720"/>
                                          </p:val>
                                        </p:tav>
                                        <p:tav tm="100000">
                                          <p:val>
                                            <p:fltVal val="0"/>
                                          </p:val>
                                        </p:tav>
                                      </p:tavLst>
                                    </p:anim>
                                    <p:anim calcmode="lin" valueType="num">
                                      <p:cBhvr>
                                        <p:cTn id="21" dur="2000" fill="hold"/>
                                        <p:tgtEl>
                                          <p:spTgt spid="7"/>
                                        </p:tgtEl>
                                        <p:attrNameLst>
                                          <p:attrName>ppt_h</p:attrName>
                                        </p:attrNameLst>
                                      </p:cBhvr>
                                      <p:tavLst>
                                        <p:tav tm="0">
                                          <p:val>
                                            <p:fltVal val="0"/>
                                          </p:val>
                                        </p:tav>
                                        <p:tav tm="100000">
                                          <p:val>
                                            <p:strVal val="#ppt_h"/>
                                          </p:val>
                                        </p:tav>
                                      </p:tavLst>
                                    </p:anim>
                                    <p:anim calcmode="lin" valueType="num">
                                      <p:cBhvr>
                                        <p:cTn id="22" dur="2000" fill="hold"/>
                                        <p:tgtEl>
                                          <p:spTgt spid="7"/>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style.rotation</p:attrName>
                                        </p:attrNameLst>
                                      </p:cBhvr>
                                      <p:tavLst>
                                        <p:tav tm="0">
                                          <p:val>
                                            <p:fltVal val="720"/>
                                          </p:val>
                                        </p:tav>
                                        <p:tav tm="100000">
                                          <p:val>
                                            <p:fltVal val="0"/>
                                          </p:val>
                                        </p:tav>
                                      </p:tavLst>
                                    </p:anim>
                                    <p:anim calcmode="lin" valueType="num">
                                      <p:cBhvr>
                                        <p:cTn id="27" dur="2000" fill="hold"/>
                                        <p:tgtEl>
                                          <p:spTgt spid="6"/>
                                        </p:tgtEl>
                                        <p:attrNameLst>
                                          <p:attrName>ppt_h</p:attrName>
                                        </p:attrNameLst>
                                      </p:cBhvr>
                                      <p:tavLst>
                                        <p:tav tm="0">
                                          <p:val>
                                            <p:fltVal val="0"/>
                                          </p:val>
                                        </p:tav>
                                        <p:tav tm="100000">
                                          <p:val>
                                            <p:strVal val="#ppt_h"/>
                                          </p:val>
                                        </p:tav>
                                      </p:tavLst>
                                    </p:anim>
                                    <p:anim calcmode="lin" valueType="num">
                                      <p:cBhvr>
                                        <p:cTn id="28"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D:\تکیه بیگلربیگی\0206201144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67200" y="0"/>
            <a:ext cx="4876800" cy="3657600"/>
          </a:xfrm>
        </p:spPr>
      </p:pic>
      <p:pic>
        <p:nvPicPr>
          <p:cNvPr id="24579" name="Picture 3" descr="D:\تکیه بیگلربیگی\020620114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005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descr="D:\تکیه بیگلربیگی\020620114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643313"/>
            <a:ext cx="48768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D:\تکیه بیگلربیگی\0206201145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1513" y="3643313"/>
            <a:ext cx="4662487"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fade">
                                      <p:cBhvr>
                                        <p:cTn id="7" dur="2000"/>
                                        <p:tgtEl>
                                          <p:spTgt spid="24578"/>
                                        </p:tgtEl>
                                      </p:cBhvr>
                                    </p:animEffect>
                                    <p:anim calcmode="lin" valueType="num">
                                      <p:cBhvr>
                                        <p:cTn id="8" dur="2000" fill="hold"/>
                                        <p:tgtEl>
                                          <p:spTgt spid="24578"/>
                                        </p:tgtEl>
                                        <p:attrNameLst>
                                          <p:attrName>style.rotation</p:attrName>
                                        </p:attrNameLst>
                                      </p:cBhvr>
                                      <p:tavLst>
                                        <p:tav tm="0">
                                          <p:val>
                                            <p:fltVal val="720"/>
                                          </p:val>
                                        </p:tav>
                                        <p:tav tm="100000">
                                          <p:val>
                                            <p:fltVal val="0"/>
                                          </p:val>
                                        </p:tav>
                                      </p:tavLst>
                                    </p:anim>
                                    <p:anim calcmode="lin" valueType="num">
                                      <p:cBhvr>
                                        <p:cTn id="9" dur="2000" fill="hold"/>
                                        <p:tgtEl>
                                          <p:spTgt spid="24578"/>
                                        </p:tgtEl>
                                        <p:attrNameLst>
                                          <p:attrName>ppt_h</p:attrName>
                                        </p:attrNameLst>
                                      </p:cBhvr>
                                      <p:tavLst>
                                        <p:tav tm="0">
                                          <p:val>
                                            <p:fltVal val="0"/>
                                          </p:val>
                                        </p:tav>
                                        <p:tav tm="100000">
                                          <p:val>
                                            <p:strVal val="#ppt_h"/>
                                          </p:val>
                                        </p:tav>
                                      </p:tavLst>
                                    </p:anim>
                                    <p:anim calcmode="lin" valueType="num">
                                      <p:cBhvr>
                                        <p:cTn id="10" dur="2000" fill="hold"/>
                                        <p:tgtEl>
                                          <p:spTgt spid="24578"/>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4579"/>
                                        </p:tgtEl>
                                        <p:attrNameLst>
                                          <p:attrName>style.visibility</p:attrName>
                                        </p:attrNameLst>
                                      </p:cBhvr>
                                      <p:to>
                                        <p:strVal val="visible"/>
                                      </p:to>
                                    </p:set>
                                    <p:animEffect transition="in" filter="fade">
                                      <p:cBhvr>
                                        <p:cTn id="13" dur="2000"/>
                                        <p:tgtEl>
                                          <p:spTgt spid="24579"/>
                                        </p:tgtEl>
                                      </p:cBhvr>
                                    </p:animEffect>
                                    <p:anim calcmode="lin" valueType="num">
                                      <p:cBhvr>
                                        <p:cTn id="14" dur="2000" fill="hold"/>
                                        <p:tgtEl>
                                          <p:spTgt spid="24579"/>
                                        </p:tgtEl>
                                        <p:attrNameLst>
                                          <p:attrName>style.rotation</p:attrName>
                                        </p:attrNameLst>
                                      </p:cBhvr>
                                      <p:tavLst>
                                        <p:tav tm="0">
                                          <p:val>
                                            <p:fltVal val="720"/>
                                          </p:val>
                                        </p:tav>
                                        <p:tav tm="100000">
                                          <p:val>
                                            <p:fltVal val="0"/>
                                          </p:val>
                                        </p:tav>
                                      </p:tavLst>
                                    </p:anim>
                                    <p:anim calcmode="lin" valueType="num">
                                      <p:cBhvr>
                                        <p:cTn id="15" dur="2000" fill="hold"/>
                                        <p:tgtEl>
                                          <p:spTgt spid="24579"/>
                                        </p:tgtEl>
                                        <p:attrNameLst>
                                          <p:attrName>ppt_h</p:attrName>
                                        </p:attrNameLst>
                                      </p:cBhvr>
                                      <p:tavLst>
                                        <p:tav tm="0">
                                          <p:val>
                                            <p:fltVal val="0"/>
                                          </p:val>
                                        </p:tav>
                                        <p:tav tm="100000">
                                          <p:val>
                                            <p:strVal val="#ppt_h"/>
                                          </p:val>
                                        </p:tav>
                                      </p:tavLst>
                                    </p:anim>
                                    <p:anim calcmode="lin" valueType="num">
                                      <p:cBhvr>
                                        <p:cTn id="16" dur="2000" fill="hold"/>
                                        <p:tgtEl>
                                          <p:spTgt spid="24579"/>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4580"/>
                                        </p:tgtEl>
                                        <p:attrNameLst>
                                          <p:attrName>style.visibility</p:attrName>
                                        </p:attrNameLst>
                                      </p:cBhvr>
                                      <p:to>
                                        <p:strVal val="visible"/>
                                      </p:to>
                                    </p:set>
                                    <p:animEffect transition="in" filter="fade">
                                      <p:cBhvr>
                                        <p:cTn id="19" dur="2000"/>
                                        <p:tgtEl>
                                          <p:spTgt spid="24580"/>
                                        </p:tgtEl>
                                      </p:cBhvr>
                                    </p:animEffect>
                                    <p:anim calcmode="lin" valueType="num">
                                      <p:cBhvr>
                                        <p:cTn id="20" dur="2000" fill="hold"/>
                                        <p:tgtEl>
                                          <p:spTgt spid="24580"/>
                                        </p:tgtEl>
                                        <p:attrNameLst>
                                          <p:attrName>style.rotation</p:attrName>
                                        </p:attrNameLst>
                                      </p:cBhvr>
                                      <p:tavLst>
                                        <p:tav tm="0">
                                          <p:val>
                                            <p:fltVal val="720"/>
                                          </p:val>
                                        </p:tav>
                                        <p:tav tm="100000">
                                          <p:val>
                                            <p:fltVal val="0"/>
                                          </p:val>
                                        </p:tav>
                                      </p:tavLst>
                                    </p:anim>
                                    <p:anim calcmode="lin" valueType="num">
                                      <p:cBhvr>
                                        <p:cTn id="21" dur="2000" fill="hold"/>
                                        <p:tgtEl>
                                          <p:spTgt spid="24580"/>
                                        </p:tgtEl>
                                        <p:attrNameLst>
                                          <p:attrName>ppt_h</p:attrName>
                                        </p:attrNameLst>
                                      </p:cBhvr>
                                      <p:tavLst>
                                        <p:tav tm="0">
                                          <p:val>
                                            <p:fltVal val="0"/>
                                          </p:val>
                                        </p:tav>
                                        <p:tav tm="100000">
                                          <p:val>
                                            <p:strVal val="#ppt_h"/>
                                          </p:val>
                                        </p:tav>
                                      </p:tavLst>
                                    </p:anim>
                                    <p:anim calcmode="lin" valueType="num">
                                      <p:cBhvr>
                                        <p:cTn id="22" dur="2000" fill="hold"/>
                                        <p:tgtEl>
                                          <p:spTgt spid="24580"/>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4581"/>
                                        </p:tgtEl>
                                        <p:attrNameLst>
                                          <p:attrName>style.visibility</p:attrName>
                                        </p:attrNameLst>
                                      </p:cBhvr>
                                      <p:to>
                                        <p:strVal val="visible"/>
                                      </p:to>
                                    </p:set>
                                    <p:animEffect transition="in" filter="fade">
                                      <p:cBhvr>
                                        <p:cTn id="25" dur="2000"/>
                                        <p:tgtEl>
                                          <p:spTgt spid="24581"/>
                                        </p:tgtEl>
                                      </p:cBhvr>
                                    </p:animEffect>
                                    <p:anim calcmode="lin" valueType="num">
                                      <p:cBhvr>
                                        <p:cTn id="26" dur="2000" fill="hold"/>
                                        <p:tgtEl>
                                          <p:spTgt spid="24581"/>
                                        </p:tgtEl>
                                        <p:attrNameLst>
                                          <p:attrName>style.rotation</p:attrName>
                                        </p:attrNameLst>
                                      </p:cBhvr>
                                      <p:tavLst>
                                        <p:tav tm="0">
                                          <p:val>
                                            <p:fltVal val="720"/>
                                          </p:val>
                                        </p:tav>
                                        <p:tav tm="100000">
                                          <p:val>
                                            <p:fltVal val="0"/>
                                          </p:val>
                                        </p:tav>
                                      </p:tavLst>
                                    </p:anim>
                                    <p:anim calcmode="lin" valueType="num">
                                      <p:cBhvr>
                                        <p:cTn id="27" dur="2000" fill="hold"/>
                                        <p:tgtEl>
                                          <p:spTgt spid="24581"/>
                                        </p:tgtEl>
                                        <p:attrNameLst>
                                          <p:attrName>ppt_h</p:attrName>
                                        </p:attrNameLst>
                                      </p:cBhvr>
                                      <p:tavLst>
                                        <p:tav tm="0">
                                          <p:val>
                                            <p:fltVal val="0"/>
                                          </p:val>
                                        </p:tav>
                                        <p:tav tm="100000">
                                          <p:val>
                                            <p:strVal val="#ppt_h"/>
                                          </p:val>
                                        </p:tav>
                                      </p:tavLst>
                                    </p:anim>
                                    <p:anim calcmode="lin" valueType="num">
                                      <p:cBhvr>
                                        <p:cTn id="28" dur="2000" fill="hold"/>
                                        <p:tgtEl>
                                          <p:spTgt spid="2458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2" descr="D:\تکیه بیگلربیگی\0206201144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76800" cy="3657600"/>
          </a:xfrm>
        </p:spPr>
      </p:pic>
      <p:pic>
        <p:nvPicPr>
          <p:cNvPr id="25603" name="Picture 3" descr="D:\مرمت\0906201101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0"/>
            <a:ext cx="4286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D:\مرمت\09062011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71875"/>
            <a:ext cx="48768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D:\مرمت\090620110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71875"/>
            <a:ext cx="435768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anim calcmode="lin" valueType="num">
                                      <p:cBhvr>
                                        <p:cTn id="8" dur="2000" fill="hold"/>
                                        <p:tgtEl>
                                          <p:spTgt spid="25603"/>
                                        </p:tgtEl>
                                        <p:attrNameLst>
                                          <p:attrName>style.rotation</p:attrName>
                                        </p:attrNameLst>
                                      </p:cBhvr>
                                      <p:tavLst>
                                        <p:tav tm="0">
                                          <p:val>
                                            <p:fltVal val="720"/>
                                          </p:val>
                                        </p:tav>
                                        <p:tav tm="100000">
                                          <p:val>
                                            <p:fltVal val="0"/>
                                          </p:val>
                                        </p:tav>
                                      </p:tavLst>
                                    </p:anim>
                                    <p:anim calcmode="lin" valueType="num">
                                      <p:cBhvr>
                                        <p:cTn id="9" dur="2000" fill="hold"/>
                                        <p:tgtEl>
                                          <p:spTgt spid="25603"/>
                                        </p:tgtEl>
                                        <p:attrNameLst>
                                          <p:attrName>ppt_h</p:attrName>
                                        </p:attrNameLst>
                                      </p:cBhvr>
                                      <p:tavLst>
                                        <p:tav tm="0">
                                          <p:val>
                                            <p:fltVal val="0"/>
                                          </p:val>
                                        </p:tav>
                                        <p:tav tm="100000">
                                          <p:val>
                                            <p:strVal val="#ppt_h"/>
                                          </p:val>
                                        </p:tav>
                                      </p:tavLst>
                                    </p:anim>
                                    <p:anim calcmode="lin" valueType="num">
                                      <p:cBhvr>
                                        <p:cTn id="10" dur="2000" fill="hold"/>
                                        <p:tgtEl>
                                          <p:spTgt spid="2560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5602"/>
                                        </p:tgtEl>
                                        <p:attrNameLst>
                                          <p:attrName>style.visibility</p:attrName>
                                        </p:attrNameLst>
                                      </p:cBhvr>
                                      <p:to>
                                        <p:strVal val="visible"/>
                                      </p:to>
                                    </p:set>
                                    <p:animEffect transition="in" filter="fade">
                                      <p:cBhvr>
                                        <p:cTn id="13" dur="2000"/>
                                        <p:tgtEl>
                                          <p:spTgt spid="25602"/>
                                        </p:tgtEl>
                                      </p:cBhvr>
                                    </p:animEffect>
                                    <p:anim calcmode="lin" valueType="num">
                                      <p:cBhvr>
                                        <p:cTn id="14" dur="2000" fill="hold"/>
                                        <p:tgtEl>
                                          <p:spTgt spid="25602"/>
                                        </p:tgtEl>
                                        <p:attrNameLst>
                                          <p:attrName>style.rotation</p:attrName>
                                        </p:attrNameLst>
                                      </p:cBhvr>
                                      <p:tavLst>
                                        <p:tav tm="0">
                                          <p:val>
                                            <p:fltVal val="720"/>
                                          </p:val>
                                        </p:tav>
                                        <p:tav tm="100000">
                                          <p:val>
                                            <p:fltVal val="0"/>
                                          </p:val>
                                        </p:tav>
                                      </p:tavLst>
                                    </p:anim>
                                    <p:anim calcmode="lin" valueType="num">
                                      <p:cBhvr>
                                        <p:cTn id="15" dur="2000" fill="hold"/>
                                        <p:tgtEl>
                                          <p:spTgt spid="25602"/>
                                        </p:tgtEl>
                                        <p:attrNameLst>
                                          <p:attrName>ppt_h</p:attrName>
                                        </p:attrNameLst>
                                      </p:cBhvr>
                                      <p:tavLst>
                                        <p:tav tm="0">
                                          <p:val>
                                            <p:fltVal val="0"/>
                                          </p:val>
                                        </p:tav>
                                        <p:tav tm="100000">
                                          <p:val>
                                            <p:strVal val="#ppt_h"/>
                                          </p:val>
                                        </p:tav>
                                      </p:tavLst>
                                    </p:anim>
                                    <p:anim calcmode="lin" valueType="num">
                                      <p:cBhvr>
                                        <p:cTn id="16" dur="2000" fill="hold"/>
                                        <p:tgtEl>
                                          <p:spTgt spid="25602"/>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5605"/>
                                        </p:tgtEl>
                                        <p:attrNameLst>
                                          <p:attrName>style.visibility</p:attrName>
                                        </p:attrNameLst>
                                      </p:cBhvr>
                                      <p:to>
                                        <p:strVal val="visible"/>
                                      </p:to>
                                    </p:set>
                                    <p:animEffect transition="in" filter="fade">
                                      <p:cBhvr>
                                        <p:cTn id="19" dur="2000"/>
                                        <p:tgtEl>
                                          <p:spTgt spid="25605"/>
                                        </p:tgtEl>
                                      </p:cBhvr>
                                    </p:animEffect>
                                    <p:anim calcmode="lin" valueType="num">
                                      <p:cBhvr>
                                        <p:cTn id="20" dur="2000" fill="hold"/>
                                        <p:tgtEl>
                                          <p:spTgt spid="25605"/>
                                        </p:tgtEl>
                                        <p:attrNameLst>
                                          <p:attrName>style.rotation</p:attrName>
                                        </p:attrNameLst>
                                      </p:cBhvr>
                                      <p:tavLst>
                                        <p:tav tm="0">
                                          <p:val>
                                            <p:fltVal val="720"/>
                                          </p:val>
                                        </p:tav>
                                        <p:tav tm="100000">
                                          <p:val>
                                            <p:fltVal val="0"/>
                                          </p:val>
                                        </p:tav>
                                      </p:tavLst>
                                    </p:anim>
                                    <p:anim calcmode="lin" valueType="num">
                                      <p:cBhvr>
                                        <p:cTn id="21" dur="2000" fill="hold"/>
                                        <p:tgtEl>
                                          <p:spTgt spid="25605"/>
                                        </p:tgtEl>
                                        <p:attrNameLst>
                                          <p:attrName>ppt_h</p:attrName>
                                        </p:attrNameLst>
                                      </p:cBhvr>
                                      <p:tavLst>
                                        <p:tav tm="0">
                                          <p:val>
                                            <p:fltVal val="0"/>
                                          </p:val>
                                        </p:tav>
                                        <p:tav tm="100000">
                                          <p:val>
                                            <p:strVal val="#ppt_h"/>
                                          </p:val>
                                        </p:tav>
                                      </p:tavLst>
                                    </p:anim>
                                    <p:anim calcmode="lin" valueType="num">
                                      <p:cBhvr>
                                        <p:cTn id="22" dur="2000" fill="hold"/>
                                        <p:tgtEl>
                                          <p:spTgt spid="25605"/>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5604"/>
                                        </p:tgtEl>
                                        <p:attrNameLst>
                                          <p:attrName>style.visibility</p:attrName>
                                        </p:attrNameLst>
                                      </p:cBhvr>
                                      <p:to>
                                        <p:strVal val="visible"/>
                                      </p:to>
                                    </p:set>
                                    <p:animEffect transition="in" filter="fade">
                                      <p:cBhvr>
                                        <p:cTn id="25" dur="2000"/>
                                        <p:tgtEl>
                                          <p:spTgt spid="25604"/>
                                        </p:tgtEl>
                                      </p:cBhvr>
                                    </p:animEffect>
                                    <p:anim calcmode="lin" valueType="num">
                                      <p:cBhvr>
                                        <p:cTn id="26" dur="2000" fill="hold"/>
                                        <p:tgtEl>
                                          <p:spTgt spid="25604"/>
                                        </p:tgtEl>
                                        <p:attrNameLst>
                                          <p:attrName>style.rotation</p:attrName>
                                        </p:attrNameLst>
                                      </p:cBhvr>
                                      <p:tavLst>
                                        <p:tav tm="0">
                                          <p:val>
                                            <p:fltVal val="720"/>
                                          </p:val>
                                        </p:tav>
                                        <p:tav tm="100000">
                                          <p:val>
                                            <p:fltVal val="0"/>
                                          </p:val>
                                        </p:tav>
                                      </p:tavLst>
                                    </p:anim>
                                    <p:anim calcmode="lin" valueType="num">
                                      <p:cBhvr>
                                        <p:cTn id="27" dur="2000" fill="hold"/>
                                        <p:tgtEl>
                                          <p:spTgt spid="25604"/>
                                        </p:tgtEl>
                                        <p:attrNameLst>
                                          <p:attrName>ppt_h</p:attrName>
                                        </p:attrNameLst>
                                      </p:cBhvr>
                                      <p:tavLst>
                                        <p:tav tm="0">
                                          <p:val>
                                            <p:fltVal val="0"/>
                                          </p:val>
                                        </p:tav>
                                        <p:tav tm="100000">
                                          <p:val>
                                            <p:strVal val="#ppt_h"/>
                                          </p:val>
                                        </p:tav>
                                      </p:tavLst>
                                    </p:anim>
                                    <p:anim calcmode="lin" valueType="num">
                                      <p:cBhvr>
                                        <p:cTn id="28" dur="2000" fill="hold"/>
                                        <p:tgtEl>
                                          <p:spTgt spid="2560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Picture 2" descr="D:\مرمت\2604201130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76800" cy="3657600"/>
          </a:xfrm>
        </p:spPr>
      </p:pic>
      <p:pic>
        <p:nvPicPr>
          <p:cNvPr id="26627" name="Picture 3" descr="D:\مرمت\260420113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D:\مرمت\2604201130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مرمت\260420113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anim calcmode="lin" valueType="num">
                                      <p:cBhvr>
                                        <p:cTn id="8" dur="2000" fill="hold"/>
                                        <p:tgtEl>
                                          <p:spTgt spid="26627"/>
                                        </p:tgtEl>
                                        <p:attrNameLst>
                                          <p:attrName>style.rotation</p:attrName>
                                        </p:attrNameLst>
                                      </p:cBhvr>
                                      <p:tavLst>
                                        <p:tav tm="0">
                                          <p:val>
                                            <p:fltVal val="720"/>
                                          </p:val>
                                        </p:tav>
                                        <p:tav tm="100000">
                                          <p:val>
                                            <p:fltVal val="0"/>
                                          </p:val>
                                        </p:tav>
                                      </p:tavLst>
                                    </p:anim>
                                    <p:anim calcmode="lin" valueType="num">
                                      <p:cBhvr>
                                        <p:cTn id="9" dur="2000" fill="hold"/>
                                        <p:tgtEl>
                                          <p:spTgt spid="26627"/>
                                        </p:tgtEl>
                                        <p:attrNameLst>
                                          <p:attrName>ppt_h</p:attrName>
                                        </p:attrNameLst>
                                      </p:cBhvr>
                                      <p:tavLst>
                                        <p:tav tm="0">
                                          <p:val>
                                            <p:fltVal val="0"/>
                                          </p:val>
                                        </p:tav>
                                        <p:tav tm="100000">
                                          <p:val>
                                            <p:strVal val="#ppt_h"/>
                                          </p:val>
                                        </p:tav>
                                      </p:tavLst>
                                    </p:anim>
                                    <p:anim calcmode="lin" valueType="num">
                                      <p:cBhvr>
                                        <p:cTn id="10" dur="2000" fill="hold"/>
                                        <p:tgtEl>
                                          <p:spTgt spid="26627"/>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fade">
                                      <p:cBhvr>
                                        <p:cTn id="13" dur="2000"/>
                                        <p:tgtEl>
                                          <p:spTgt spid="26626"/>
                                        </p:tgtEl>
                                      </p:cBhvr>
                                    </p:animEffect>
                                    <p:anim calcmode="lin" valueType="num">
                                      <p:cBhvr>
                                        <p:cTn id="14" dur="2000" fill="hold"/>
                                        <p:tgtEl>
                                          <p:spTgt spid="26626"/>
                                        </p:tgtEl>
                                        <p:attrNameLst>
                                          <p:attrName>style.rotation</p:attrName>
                                        </p:attrNameLst>
                                      </p:cBhvr>
                                      <p:tavLst>
                                        <p:tav tm="0">
                                          <p:val>
                                            <p:fltVal val="720"/>
                                          </p:val>
                                        </p:tav>
                                        <p:tav tm="100000">
                                          <p:val>
                                            <p:fltVal val="0"/>
                                          </p:val>
                                        </p:tav>
                                      </p:tavLst>
                                    </p:anim>
                                    <p:anim calcmode="lin" valueType="num">
                                      <p:cBhvr>
                                        <p:cTn id="15" dur="2000" fill="hold"/>
                                        <p:tgtEl>
                                          <p:spTgt spid="26626"/>
                                        </p:tgtEl>
                                        <p:attrNameLst>
                                          <p:attrName>ppt_h</p:attrName>
                                        </p:attrNameLst>
                                      </p:cBhvr>
                                      <p:tavLst>
                                        <p:tav tm="0">
                                          <p:val>
                                            <p:fltVal val="0"/>
                                          </p:val>
                                        </p:tav>
                                        <p:tav tm="100000">
                                          <p:val>
                                            <p:strVal val="#ppt_h"/>
                                          </p:val>
                                        </p:tav>
                                      </p:tavLst>
                                    </p:anim>
                                    <p:anim calcmode="lin" valueType="num">
                                      <p:cBhvr>
                                        <p:cTn id="16" dur="2000" fill="hold"/>
                                        <p:tgtEl>
                                          <p:spTgt spid="26626"/>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6629"/>
                                        </p:tgtEl>
                                        <p:attrNameLst>
                                          <p:attrName>style.visibility</p:attrName>
                                        </p:attrNameLst>
                                      </p:cBhvr>
                                      <p:to>
                                        <p:strVal val="visible"/>
                                      </p:to>
                                    </p:set>
                                    <p:animEffect transition="in" filter="fade">
                                      <p:cBhvr>
                                        <p:cTn id="19" dur="2000"/>
                                        <p:tgtEl>
                                          <p:spTgt spid="26629"/>
                                        </p:tgtEl>
                                      </p:cBhvr>
                                    </p:animEffect>
                                    <p:anim calcmode="lin" valueType="num">
                                      <p:cBhvr>
                                        <p:cTn id="20" dur="2000" fill="hold"/>
                                        <p:tgtEl>
                                          <p:spTgt spid="26629"/>
                                        </p:tgtEl>
                                        <p:attrNameLst>
                                          <p:attrName>style.rotation</p:attrName>
                                        </p:attrNameLst>
                                      </p:cBhvr>
                                      <p:tavLst>
                                        <p:tav tm="0">
                                          <p:val>
                                            <p:fltVal val="720"/>
                                          </p:val>
                                        </p:tav>
                                        <p:tav tm="100000">
                                          <p:val>
                                            <p:fltVal val="0"/>
                                          </p:val>
                                        </p:tav>
                                      </p:tavLst>
                                    </p:anim>
                                    <p:anim calcmode="lin" valueType="num">
                                      <p:cBhvr>
                                        <p:cTn id="21" dur="2000" fill="hold"/>
                                        <p:tgtEl>
                                          <p:spTgt spid="26629"/>
                                        </p:tgtEl>
                                        <p:attrNameLst>
                                          <p:attrName>ppt_h</p:attrName>
                                        </p:attrNameLst>
                                      </p:cBhvr>
                                      <p:tavLst>
                                        <p:tav tm="0">
                                          <p:val>
                                            <p:fltVal val="0"/>
                                          </p:val>
                                        </p:tav>
                                        <p:tav tm="100000">
                                          <p:val>
                                            <p:strVal val="#ppt_h"/>
                                          </p:val>
                                        </p:tav>
                                      </p:tavLst>
                                    </p:anim>
                                    <p:anim calcmode="lin" valueType="num">
                                      <p:cBhvr>
                                        <p:cTn id="22" dur="2000" fill="hold"/>
                                        <p:tgtEl>
                                          <p:spTgt spid="26629"/>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6628"/>
                                        </p:tgtEl>
                                        <p:attrNameLst>
                                          <p:attrName>style.visibility</p:attrName>
                                        </p:attrNameLst>
                                      </p:cBhvr>
                                      <p:to>
                                        <p:strVal val="visible"/>
                                      </p:to>
                                    </p:set>
                                    <p:animEffect transition="in" filter="fade">
                                      <p:cBhvr>
                                        <p:cTn id="25" dur="2000"/>
                                        <p:tgtEl>
                                          <p:spTgt spid="26628"/>
                                        </p:tgtEl>
                                      </p:cBhvr>
                                    </p:animEffect>
                                    <p:anim calcmode="lin" valueType="num">
                                      <p:cBhvr>
                                        <p:cTn id="26" dur="2000" fill="hold"/>
                                        <p:tgtEl>
                                          <p:spTgt spid="26628"/>
                                        </p:tgtEl>
                                        <p:attrNameLst>
                                          <p:attrName>style.rotation</p:attrName>
                                        </p:attrNameLst>
                                      </p:cBhvr>
                                      <p:tavLst>
                                        <p:tav tm="0">
                                          <p:val>
                                            <p:fltVal val="720"/>
                                          </p:val>
                                        </p:tav>
                                        <p:tav tm="100000">
                                          <p:val>
                                            <p:fltVal val="0"/>
                                          </p:val>
                                        </p:tav>
                                      </p:tavLst>
                                    </p:anim>
                                    <p:anim calcmode="lin" valueType="num">
                                      <p:cBhvr>
                                        <p:cTn id="27" dur="2000" fill="hold"/>
                                        <p:tgtEl>
                                          <p:spTgt spid="26628"/>
                                        </p:tgtEl>
                                        <p:attrNameLst>
                                          <p:attrName>ppt_h</p:attrName>
                                        </p:attrNameLst>
                                      </p:cBhvr>
                                      <p:tavLst>
                                        <p:tav tm="0">
                                          <p:val>
                                            <p:fltVal val="0"/>
                                          </p:val>
                                        </p:tav>
                                        <p:tav tm="100000">
                                          <p:val>
                                            <p:strVal val="#ppt_h"/>
                                          </p:val>
                                        </p:tav>
                                      </p:tavLst>
                                    </p:anim>
                                    <p:anim calcmode="lin" valueType="num">
                                      <p:cBhvr>
                                        <p:cTn id="28" dur="2000" fill="hold"/>
                                        <p:tgtEl>
                                          <p:spTgt spid="2662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D:\مرمت\26042011308.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76800" cy="3657600"/>
          </a:xfrm>
        </p:spPr>
      </p:pic>
      <p:pic>
        <p:nvPicPr>
          <p:cNvPr id="27651" name="Picture 3" descr="D:\مرمت\09062011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D:\مرمت\090620110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descr="D:\مرمت\09062011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20040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2000"/>
                                        <p:tgtEl>
                                          <p:spTgt spid="27651"/>
                                        </p:tgtEl>
                                      </p:cBhvr>
                                    </p:animEffect>
                                    <p:anim calcmode="lin" valueType="num">
                                      <p:cBhvr>
                                        <p:cTn id="8" dur="2000" fill="hold"/>
                                        <p:tgtEl>
                                          <p:spTgt spid="27651"/>
                                        </p:tgtEl>
                                        <p:attrNameLst>
                                          <p:attrName>style.rotation</p:attrName>
                                        </p:attrNameLst>
                                      </p:cBhvr>
                                      <p:tavLst>
                                        <p:tav tm="0">
                                          <p:val>
                                            <p:fltVal val="720"/>
                                          </p:val>
                                        </p:tav>
                                        <p:tav tm="100000">
                                          <p:val>
                                            <p:fltVal val="0"/>
                                          </p:val>
                                        </p:tav>
                                      </p:tavLst>
                                    </p:anim>
                                    <p:anim calcmode="lin" valueType="num">
                                      <p:cBhvr>
                                        <p:cTn id="9" dur="2000" fill="hold"/>
                                        <p:tgtEl>
                                          <p:spTgt spid="27651"/>
                                        </p:tgtEl>
                                        <p:attrNameLst>
                                          <p:attrName>ppt_h</p:attrName>
                                        </p:attrNameLst>
                                      </p:cBhvr>
                                      <p:tavLst>
                                        <p:tav tm="0">
                                          <p:val>
                                            <p:fltVal val="0"/>
                                          </p:val>
                                        </p:tav>
                                        <p:tav tm="100000">
                                          <p:val>
                                            <p:strVal val="#ppt_h"/>
                                          </p:val>
                                        </p:tav>
                                      </p:tavLst>
                                    </p:anim>
                                    <p:anim calcmode="lin" valueType="num">
                                      <p:cBhvr>
                                        <p:cTn id="10" dur="2000" fill="hold"/>
                                        <p:tgtEl>
                                          <p:spTgt spid="27651"/>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7650"/>
                                        </p:tgtEl>
                                        <p:attrNameLst>
                                          <p:attrName>style.visibility</p:attrName>
                                        </p:attrNameLst>
                                      </p:cBhvr>
                                      <p:to>
                                        <p:strVal val="visible"/>
                                      </p:to>
                                    </p:set>
                                    <p:animEffect transition="in" filter="fade">
                                      <p:cBhvr>
                                        <p:cTn id="13" dur="2000"/>
                                        <p:tgtEl>
                                          <p:spTgt spid="27650"/>
                                        </p:tgtEl>
                                      </p:cBhvr>
                                    </p:animEffect>
                                    <p:anim calcmode="lin" valueType="num">
                                      <p:cBhvr>
                                        <p:cTn id="14" dur="2000" fill="hold"/>
                                        <p:tgtEl>
                                          <p:spTgt spid="27650"/>
                                        </p:tgtEl>
                                        <p:attrNameLst>
                                          <p:attrName>style.rotation</p:attrName>
                                        </p:attrNameLst>
                                      </p:cBhvr>
                                      <p:tavLst>
                                        <p:tav tm="0">
                                          <p:val>
                                            <p:fltVal val="720"/>
                                          </p:val>
                                        </p:tav>
                                        <p:tav tm="100000">
                                          <p:val>
                                            <p:fltVal val="0"/>
                                          </p:val>
                                        </p:tav>
                                      </p:tavLst>
                                    </p:anim>
                                    <p:anim calcmode="lin" valueType="num">
                                      <p:cBhvr>
                                        <p:cTn id="15" dur="2000" fill="hold"/>
                                        <p:tgtEl>
                                          <p:spTgt spid="27650"/>
                                        </p:tgtEl>
                                        <p:attrNameLst>
                                          <p:attrName>ppt_h</p:attrName>
                                        </p:attrNameLst>
                                      </p:cBhvr>
                                      <p:tavLst>
                                        <p:tav tm="0">
                                          <p:val>
                                            <p:fltVal val="0"/>
                                          </p:val>
                                        </p:tav>
                                        <p:tav tm="100000">
                                          <p:val>
                                            <p:strVal val="#ppt_h"/>
                                          </p:val>
                                        </p:tav>
                                      </p:tavLst>
                                    </p:anim>
                                    <p:anim calcmode="lin" valueType="num">
                                      <p:cBhvr>
                                        <p:cTn id="16" dur="2000" fill="hold"/>
                                        <p:tgtEl>
                                          <p:spTgt spid="27650"/>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7652"/>
                                        </p:tgtEl>
                                        <p:attrNameLst>
                                          <p:attrName>style.visibility</p:attrName>
                                        </p:attrNameLst>
                                      </p:cBhvr>
                                      <p:to>
                                        <p:strVal val="visible"/>
                                      </p:to>
                                    </p:set>
                                    <p:animEffect transition="in" filter="fade">
                                      <p:cBhvr>
                                        <p:cTn id="19" dur="2000"/>
                                        <p:tgtEl>
                                          <p:spTgt spid="27652"/>
                                        </p:tgtEl>
                                      </p:cBhvr>
                                    </p:animEffect>
                                    <p:anim calcmode="lin" valueType="num">
                                      <p:cBhvr>
                                        <p:cTn id="20" dur="2000" fill="hold"/>
                                        <p:tgtEl>
                                          <p:spTgt spid="27652"/>
                                        </p:tgtEl>
                                        <p:attrNameLst>
                                          <p:attrName>style.rotation</p:attrName>
                                        </p:attrNameLst>
                                      </p:cBhvr>
                                      <p:tavLst>
                                        <p:tav tm="0">
                                          <p:val>
                                            <p:fltVal val="720"/>
                                          </p:val>
                                        </p:tav>
                                        <p:tav tm="100000">
                                          <p:val>
                                            <p:fltVal val="0"/>
                                          </p:val>
                                        </p:tav>
                                      </p:tavLst>
                                    </p:anim>
                                    <p:anim calcmode="lin" valueType="num">
                                      <p:cBhvr>
                                        <p:cTn id="21" dur="2000" fill="hold"/>
                                        <p:tgtEl>
                                          <p:spTgt spid="27652"/>
                                        </p:tgtEl>
                                        <p:attrNameLst>
                                          <p:attrName>ppt_h</p:attrName>
                                        </p:attrNameLst>
                                      </p:cBhvr>
                                      <p:tavLst>
                                        <p:tav tm="0">
                                          <p:val>
                                            <p:fltVal val="0"/>
                                          </p:val>
                                        </p:tav>
                                        <p:tav tm="100000">
                                          <p:val>
                                            <p:strVal val="#ppt_h"/>
                                          </p:val>
                                        </p:tav>
                                      </p:tavLst>
                                    </p:anim>
                                    <p:anim calcmode="lin" valueType="num">
                                      <p:cBhvr>
                                        <p:cTn id="22" dur="2000" fill="hold"/>
                                        <p:tgtEl>
                                          <p:spTgt spid="27652"/>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7653"/>
                                        </p:tgtEl>
                                        <p:attrNameLst>
                                          <p:attrName>style.visibility</p:attrName>
                                        </p:attrNameLst>
                                      </p:cBhvr>
                                      <p:to>
                                        <p:strVal val="visible"/>
                                      </p:to>
                                    </p:set>
                                    <p:animEffect transition="in" filter="fade">
                                      <p:cBhvr>
                                        <p:cTn id="25" dur="2000"/>
                                        <p:tgtEl>
                                          <p:spTgt spid="27653"/>
                                        </p:tgtEl>
                                      </p:cBhvr>
                                    </p:animEffect>
                                    <p:anim calcmode="lin" valueType="num">
                                      <p:cBhvr>
                                        <p:cTn id="26" dur="2000" fill="hold"/>
                                        <p:tgtEl>
                                          <p:spTgt spid="27653"/>
                                        </p:tgtEl>
                                        <p:attrNameLst>
                                          <p:attrName>style.rotation</p:attrName>
                                        </p:attrNameLst>
                                      </p:cBhvr>
                                      <p:tavLst>
                                        <p:tav tm="0">
                                          <p:val>
                                            <p:fltVal val="720"/>
                                          </p:val>
                                        </p:tav>
                                        <p:tav tm="100000">
                                          <p:val>
                                            <p:fltVal val="0"/>
                                          </p:val>
                                        </p:tav>
                                      </p:tavLst>
                                    </p:anim>
                                    <p:anim calcmode="lin" valueType="num">
                                      <p:cBhvr>
                                        <p:cTn id="27" dur="2000" fill="hold"/>
                                        <p:tgtEl>
                                          <p:spTgt spid="27653"/>
                                        </p:tgtEl>
                                        <p:attrNameLst>
                                          <p:attrName>ppt_h</p:attrName>
                                        </p:attrNameLst>
                                      </p:cBhvr>
                                      <p:tavLst>
                                        <p:tav tm="0">
                                          <p:val>
                                            <p:fltVal val="0"/>
                                          </p:val>
                                        </p:tav>
                                        <p:tav tm="100000">
                                          <p:val>
                                            <p:strVal val="#ppt_h"/>
                                          </p:val>
                                        </p:tav>
                                      </p:tavLst>
                                    </p:anim>
                                    <p:anim calcmode="lin" valueType="num">
                                      <p:cBhvr>
                                        <p:cTn id="28" dur="2000" fill="hold"/>
                                        <p:tgtEl>
                                          <p:spTgt spid="2765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6"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2" descr="D:\مرمت\0906201102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876800" cy="3714750"/>
          </a:xfrm>
        </p:spPr>
      </p:pic>
      <p:pic>
        <p:nvPicPr>
          <p:cNvPr id="28675" name="Picture 3" descr="D:\مرمت\09062011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D:\مرمت\09062011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500438"/>
            <a:ext cx="48768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D:\مرمت\090620110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43313"/>
            <a:ext cx="48768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fade">
                                      <p:cBhvr>
                                        <p:cTn id="7" dur="2000"/>
                                        <p:tgtEl>
                                          <p:spTgt spid="28675"/>
                                        </p:tgtEl>
                                      </p:cBhvr>
                                    </p:animEffect>
                                    <p:anim calcmode="lin" valueType="num">
                                      <p:cBhvr>
                                        <p:cTn id="8" dur="2000" fill="hold"/>
                                        <p:tgtEl>
                                          <p:spTgt spid="28675"/>
                                        </p:tgtEl>
                                        <p:attrNameLst>
                                          <p:attrName>style.rotation</p:attrName>
                                        </p:attrNameLst>
                                      </p:cBhvr>
                                      <p:tavLst>
                                        <p:tav tm="0">
                                          <p:val>
                                            <p:fltVal val="720"/>
                                          </p:val>
                                        </p:tav>
                                        <p:tav tm="100000">
                                          <p:val>
                                            <p:fltVal val="0"/>
                                          </p:val>
                                        </p:tav>
                                      </p:tavLst>
                                    </p:anim>
                                    <p:anim calcmode="lin" valueType="num">
                                      <p:cBhvr>
                                        <p:cTn id="9" dur="2000" fill="hold"/>
                                        <p:tgtEl>
                                          <p:spTgt spid="28675"/>
                                        </p:tgtEl>
                                        <p:attrNameLst>
                                          <p:attrName>ppt_h</p:attrName>
                                        </p:attrNameLst>
                                      </p:cBhvr>
                                      <p:tavLst>
                                        <p:tav tm="0">
                                          <p:val>
                                            <p:fltVal val="0"/>
                                          </p:val>
                                        </p:tav>
                                        <p:tav tm="100000">
                                          <p:val>
                                            <p:strVal val="#ppt_h"/>
                                          </p:val>
                                        </p:tav>
                                      </p:tavLst>
                                    </p:anim>
                                    <p:anim calcmode="lin" valueType="num">
                                      <p:cBhvr>
                                        <p:cTn id="10" dur="2000" fill="hold"/>
                                        <p:tgtEl>
                                          <p:spTgt spid="28675"/>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fade">
                                      <p:cBhvr>
                                        <p:cTn id="13" dur="2000"/>
                                        <p:tgtEl>
                                          <p:spTgt spid="28674"/>
                                        </p:tgtEl>
                                      </p:cBhvr>
                                    </p:animEffect>
                                    <p:anim calcmode="lin" valueType="num">
                                      <p:cBhvr>
                                        <p:cTn id="14" dur="2000" fill="hold"/>
                                        <p:tgtEl>
                                          <p:spTgt spid="28674"/>
                                        </p:tgtEl>
                                        <p:attrNameLst>
                                          <p:attrName>style.rotation</p:attrName>
                                        </p:attrNameLst>
                                      </p:cBhvr>
                                      <p:tavLst>
                                        <p:tav tm="0">
                                          <p:val>
                                            <p:fltVal val="720"/>
                                          </p:val>
                                        </p:tav>
                                        <p:tav tm="100000">
                                          <p:val>
                                            <p:fltVal val="0"/>
                                          </p:val>
                                        </p:tav>
                                      </p:tavLst>
                                    </p:anim>
                                    <p:anim calcmode="lin" valueType="num">
                                      <p:cBhvr>
                                        <p:cTn id="15" dur="2000" fill="hold"/>
                                        <p:tgtEl>
                                          <p:spTgt spid="28674"/>
                                        </p:tgtEl>
                                        <p:attrNameLst>
                                          <p:attrName>ppt_h</p:attrName>
                                        </p:attrNameLst>
                                      </p:cBhvr>
                                      <p:tavLst>
                                        <p:tav tm="0">
                                          <p:val>
                                            <p:fltVal val="0"/>
                                          </p:val>
                                        </p:tav>
                                        <p:tav tm="100000">
                                          <p:val>
                                            <p:strVal val="#ppt_h"/>
                                          </p:val>
                                        </p:tav>
                                      </p:tavLst>
                                    </p:anim>
                                    <p:anim calcmode="lin" valueType="num">
                                      <p:cBhvr>
                                        <p:cTn id="16" dur="2000" fill="hold"/>
                                        <p:tgtEl>
                                          <p:spTgt spid="28674"/>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8678"/>
                                        </p:tgtEl>
                                        <p:attrNameLst>
                                          <p:attrName>style.visibility</p:attrName>
                                        </p:attrNameLst>
                                      </p:cBhvr>
                                      <p:to>
                                        <p:strVal val="visible"/>
                                      </p:to>
                                    </p:set>
                                    <p:animEffect transition="in" filter="fade">
                                      <p:cBhvr>
                                        <p:cTn id="19" dur="2000"/>
                                        <p:tgtEl>
                                          <p:spTgt spid="28678"/>
                                        </p:tgtEl>
                                      </p:cBhvr>
                                    </p:animEffect>
                                    <p:anim calcmode="lin" valueType="num">
                                      <p:cBhvr>
                                        <p:cTn id="20" dur="2000" fill="hold"/>
                                        <p:tgtEl>
                                          <p:spTgt spid="28678"/>
                                        </p:tgtEl>
                                        <p:attrNameLst>
                                          <p:attrName>style.rotation</p:attrName>
                                        </p:attrNameLst>
                                      </p:cBhvr>
                                      <p:tavLst>
                                        <p:tav tm="0">
                                          <p:val>
                                            <p:fltVal val="720"/>
                                          </p:val>
                                        </p:tav>
                                        <p:tav tm="100000">
                                          <p:val>
                                            <p:fltVal val="0"/>
                                          </p:val>
                                        </p:tav>
                                      </p:tavLst>
                                    </p:anim>
                                    <p:anim calcmode="lin" valueType="num">
                                      <p:cBhvr>
                                        <p:cTn id="21" dur="2000" fill="hold"/>
                                        <p:tgtEl>
                                          <p:spTgt spid="28678"/>
                                        </p:tgtEl>
                                        <p:attrNameLst>
                                          <p:attrName>ppt_h</p:attrName>
                                        </p:attrNameLst>
                                      </p:cBhvr>
                                      <p:tavLst>
                                        <p:tav tm="0">
                                          <p:val>
                                            <p:fltVal val="0"/>
                                          </p:val>
                                        </p:tav>
                                        <p:tav tm="100000">
                                          <p:val>
                                            <p:strVal val="#ppt_h"/>
                                          </p:val>
                                        </p:tav>
                                      </p:tavLst>
                                    </p:anim>
                                    <p:anim calcmode="lin" valueType="num">
                                      <p:cBhvr>
                                        <p:cTn id="22" dur="2000" fill="hold"/>
                                        <p:tgtEl>
                                          <p:spTgt spid="28678"/>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28677"/>
                                        </p:tgtEl>
                                        <p:attrNameLst>
                                          <p:attrName>style.visibility</p:attrName>
                                        </p:attrNameLst>
                                      </p:cBhvr>
                                      <p:to>
                                        <p:strVal val="visible"/>
                                      </p:to>
                                    </p:set>
                                    <p:animEffect transition="in" filter="fade">
                                      <p:cBhvr>
                                        <p:cTn id="25" dur="2000"/>
                                        <p:tgtEl>
                                          <p:spTgt spid="28677"/>
                                        </p:tgtEl>
                                      </p:cBhvr>
                                    </p:animEffect>
                                    <p:anim calcmode="lin" valueType="num">
                                      <p:cBhvr>
                                        <p:cTn id="26" dur="2000" fill="hold"/>
                                        <p:tgtEl>
                                          <p:spTgt spid="28677"/>
                                        </p:tgtEl>
                                        <p:attrNameLst>
                                          <p:attrName>style.rotation</p:attrName>
                                        </p:attrNameLst>
                                      </p:cBhvr>
                                      <p:tavLst>
                                        <p:tav tm="0">
                                          <p:val>
                                            <p:fltVal val="720"/>
                                          </p:val>
                                        </p:tav>
                                        <p:tav tm="100000">
                                          <p:val>
                                            <p:fltVal val="0"/>
                                          </p:val>
                                        </p:tav>
                                      </p:tavLst>
                                    </p:anim>
                                    <p:anim calcmode="lin" valueType="num">
                                      <p:cBhvr>
                                        <p:cTn id="27" dur="2000" fill="hold"/>
                                        <p:tgtEl>
                                          <p:spTgt spid="28677"/>
                                        </p:tgtEl>
                                        <p:attrNameLst>
                                          <p:attrName>ppt_h</p:attrName>
                                        </p:attrNameLst>
                                      </p:cBhvr>
                                      <p:tavLst>
                                        <p:tav tm="0">
                                          <p:val>
                                            <p:fltVal val="0"/>
                                          </p:val>
                                        </p:tav>
                                        <p:tav tm="100000">
                                          <p:val>
                                            <p:strVal val="#ppt_h"/>
                                          </p:val>
                                        </p:tav>
                                      </p:tavLst>
                                    </p:anim>
                                    <p:anim calcmode="lin" valueType="num">
                                      <p:cBhvr>
                                        <p:cTn id="28" dur="2000" fill="hold"/>
                                        <p:tgtEl>
                                          <p:spTgt spid="2867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57200" y="274638"/>
            <a:ext cx="8472488" cy="6369050"/>
          </a:xfrm>
        </p:spPr>
        <p:txBody>
          <a:bodyPr/>
          <a:lstStyle/>
          <a:p>
            <a:pPr eaLnBrk="1" hangingPunct="1"/>
            <a:r>
              <a:rPr lang="fa-IR" altLang="fa-IR" sz="2800" smtClean="0"/>
              <a:t>این بنا شامل دو طبقه می باشد(همکف واول)،دسترسی همکف از داخل حیاط وازداخل همکف به وسیله تعداد11پله به طبقه اول دسترسی دارد.همکف شامل:یک اتاق خواب،پذیرایی،نشیمن وآشپزخانه،که ورودی حمام ازداخل آشپزخانه می باشد.</a:t>
            </a:r>
            <a:br>
              <a:rPr lang="fa-IR" altLang="fa-IR" sz="2800" smtClean="0"/>
            </a:br>
            <a:r>
              <a:rPr lang="fa-IR" altLang="fa-IR" sz="2800" smtClean="0"/>
              <a:t>طبقه اول شامل دواتاق خواب ویک راهرو می باشد،این طبقه از طریق یک تراس به پشت بام قسمت قدیمی ساختمان راه دارد. </a:t>
            </a:r>
            <a:br>
              <a:rPr lang="fa-IR" altLang="fa-IR" sz="2800" smtClean="0"/>
            </a:br>
            <a:r>
              <a:rPr lang="fa-IR" altLang="fa-IR" sz="2800" smtClean="0"/>
              <a:t>درداخل حیاط یک انباری وجود دارد که درگذشته مسیر دسترسی از داخل هشتی تکیه بوده است. </a:t>
            </a:r>
            <a:br>
              <a:rPr lang="fa-IR" altLang="fa-IR" sz="2800" smtClean="0"/>
            </a:br>
            <a:r>
              <a:rPr lang="fa-IR" altLang="fa-IR" sz="2800" smtClean="0"/>
              <a:t>ساختمان دارای یک زیرزمین نیز بوده که در زیر اتاق طبقه همکف واقع شده.سرویس بهداشتی نیزداخل حیاط قراردارد.</a:t>
            </a:r>
          </a:p>
        </p:txBody>
      </p:sp>
    </p:spTree>
  </p:cSld>
  <p:clrMapOvr>
    <a:masterClrMapping/>
  </p:clrMapOvr>
  <p:transition spd="slow" advClick="0" advTm="1000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WB00703L.GIF"/>
          <p:cNvPicPr>
            <a:picLocks noGrp="1" noChangeAspect="1"/>
          </p:cNvPicPr>
          <p:nvPr>
            <p:ph idx="1"/>
          </p:nvPr>
        </p:nvPicPr>
        <p:blipFill>
          <a:blip r:embed="rId2" cstate="print"/>
          <a:stretch>
            <a:fillRect/>
          </a:stretch>
        </p:blipFill>
        <p:spPr>
          <a:xfrm>
            <a:off x="0" y="0"/>
            <a:ext cx="9143999" cy="6858000"/>
          </a:xfrm>
          <a:effectLst>
            <a:softEdge rad="112500"/>
          </a:effectLst>
        </p:spPr>
      </p:pic>
      <p:sp>
        <p:nvSpPr>
          <p:cNvPr id="4" name="Title 3"/>
          <p:cNvSpPr>
            <a:spLocks noGrp="1"/>
          </p:cNvSpPr>
          <p:nvPr>
            <p:ph type="title"/>
          </p:nvPr>
        </p:nvSpPr>
        <p:spPr>
          <a:xfrm>
            <a:off x="357188" y="357188"/>
            <a:ext cx="8429625" cy="5857875"/>
          </a:xfrm>
        </p:spPr>
        <p:txBody>
          <a:bodyPr/>
          <a:lstStyle/>
          <a:p>
            <a:pPr algn="r" eaLnBrk="1" hangingPunct="1"/>
            <a:r>
              <a:rPr lang="fa-IR" altLang="fa-IR" sz="3600" smtClean="0">
                <a:cs typeface="Andalus" pitchFamily="2" charset="0"/>
              </a:rPr>
              <a:t>آن قصر که جمشیددراوجام گرفت                                </a:t>
            </a:r>
            <a:br>
              <a:rPr lang="fa-IR" altLang="fa-IR" sz="3600" smtClean="0">
                <a:cs typeface="Andalus" pitchFamily="2" charset="0"/>
              </a:rPr>
            </a:br>
            <a:r>
              <a:rPr lang="fa-IR" altLang="fa-IR" sz="3600" smtClean="0">
                <a:cs typeface="Andalus" pitchFamily="2" charset="0"/>
              </a:rPr>
              <a:t>                             آهوبچه کرد و روبه آرام گرفت </a:t>
            </a:r>
            <a:br>
              <a:rPr lang="fa-IR" altLang="fa-IR" sz="3600" smtClean="0">
                <a:cs typeface="Andalus" pitchFamily="2" charset="0"/>
              </a:rPr>
            </a:br>
            <a:r>
              <a:rPr lang="fa-IR" altLang="fa-IR" sz="3600" smtClean="0">
                <a:cs typeface="Andalus" pitchFamily="2" charset="0"/>
              </a:rPr>
              <a:t>بهرام که گورمی گرفتی همه عمر                                                    </a:t>
            </a:r>
            <a:br>
              <a:rPr lang="fa-IR" altLang="fa-IR" sz="3600" smtClean="0">
                <a:cs typeface="Andalus" pitchFamily="2" charset="0"/>
              </a:rPr>
            </a:br>
            <a:r>
              <a:rPr lang="fa-IR" altLang="fa-IR" sz="3600" smtClean="0">
                <a:cs typeface="Andalus" pitchFamily="2" charset="0"/>
              </a:rPr>
              <a:t>                        دیدی که چگونه گوربهرام گرفت </a:t>
            </a:r>
            <a:br>
              <a:rPr lang="fa-IR" altLang="fa-IR" sz="3600" smtClean="0">
                <a:cs typeface="Andalus" pitchFamily="2" charset="0"/>
              </a:rPr>
            </a:br>
            <a:r>
              <a:rPr lang="fa-IR" altLang="fa-IR" sz="3600" smtClean="0">
                <a:cs typeface="Andalus" pitchFamily="2" charset="0"/>
              </a:rPr>
              <a:t>ابرآمدوبازبرسرسبزه گریست                                </a:t>
            </a:r>
            <a:br>
              <a:rPr lang="fa-IR" altLang="fa-IR" sz="3600" smtClean="0">
                <a:cs typeface="Andalus" pitchFamily="2" charset="0"/>
              </a:rPr>
            </a:br>
            <a:r>
              <a:rPr lang="fa-IR" altLang="fa-IR" sz="3600" smtClean="0">
                <a:cs typeface="Andalus" pitchFamily="2" charset="0"/>
              </a:rPr>
              <a:t>                          بی باده گلرنگ نمی باید زیست </a:t>
            </a:r>
            <a:br>
              <a:rPr lang="fa-IR" altLang="fa-IR" sz="3600" smtClean="0">
                <a:cs typeface="Andalus" pitchFamily="2" charset="0"/>
              </a:rPr>
            </a:br>
            <a:r>
              <a:rPr lang="fa-IR" altLang="fa-IR" sz="3600" smtClean="0">
                <a:cs typeface="Andalus" pitchFamily="2" charset="0"/>
              </a:rPr>
              <a:t>این سبزه که امروز تماشاگه ماست</a:t>
            </a:r>
            <a:br>
              <a:rPr lang="fa-IR" altLang="fa-IR" sz="3600" smtClean="0">
                <a:cs typeface="Andalus" pitchFamily="2" charset="0"/>
              </a:rPr>
            </a:br>
            <a:r>
              <a:rPr lang="fa-IR" altLang="fa-IR" sz="3600" smtClean="0">
                <a:cs typeface="Andalus" pitchFamily="2" charset="0"/>
              </a:rPr>
              <a:t>                               تاسبزه خاک ماتماشاگه کیست</a:t>
            </a:r>
          </a:p>
        </p:txBody>
      </p:sp>
    </p:spTree>
  </p:cSld>
  <p:clrMapOvr>
    <a:masterClrMapping/>
  </p:clrMapOvr>
  <p:transition spd="med" advClick="0" advTm="1000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ontent Placeholder 10" descr="WB00703L.GIF"/>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Title 3"/>
          <p:cNvSpPr>
            <a:spLocks noGrp="1"/>
          </p:cNvSpPr>
          <p:nvPr>
            <p:ph type="title"/>
          </p:nvPr>
        </p:nvSpPr>
        <p:spPr/>
        <p:txBody>
          <a:bodyPr/>
          <a:lstStyle/>
          <a:p>
            <a:pPr eaLnBrk="1" hangingPunct="1"/>
            <a:r>
              <a:rPr lang="fa-IR" altLang="fa-IR" smtClean="0">
                <a:cs typeface="Andalus" pitchFamily="2" charset="0"/>
              </a:rPr>
              <a:t>پلان ها</a:t>
            </a:r>
          </a:p>
        </p:txBody>
      </p:sp>
      <p:pic>
        <p:nvPicPr>
          <p:cNvPr id="29698" name="Picture 2" descr="D:\مرمت\Drawing1-Model.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143000" y="1428750"/>
            <a:ext cx="6929438" cy="4929188"/>
          </a:xfrm>
        </p:spPr>
      </p:pic>
      <p:cxnSp>
        <p:nvCxnSpPr>
          <p:cNvPr id="14" name="Straight Arrow Connector 13"/>
          <p:cNvCxnSpPr/>
          <p:nvPr/>
        </p:nvCxnSpPr>
        <p:spPr>
          <a:xfrm rot="5400000" flipH="1" flipV="1">
            <a:off x="4715669" y="2570956"/>
            <a:ext cx="5715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0625" y="2286000"/>
            <a:ext cx="42862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5215731" y="2499519"/>
            <a:ext cx="428625"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a:spLocks noChangeArrowheads="1"/>
          </p:cNvSpPr>
          <p:nvPr/>
        </p:nvSpPr>
        <p:spPr bwMode="auto">
          <a:xfrm>
            <a:off x="5929313" y="2500313"/>
            <a:ext cx="7858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اتاق خواب</a:t>
            </a:r>
          </a:p>
        </p:txBody>
      </p:sp>
      <p:sp>
        <p:nvSpPr>
          <p:cNvPr id="22" name="TextBox 21"/>
          <p:cNvSpPr txBox="1">
            <a:spLocks noChangeArrowheads="1"/>
          </p:cNvSpPr>
          <p:nvPr/>
        </p:nvSpPr>
        <p:spPr bwMode="auto">
          <a:xfrm>
            <a:off x="3857625" y="2286000"/>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پذیرایی</a:t>
            </a:r>
          </a:p>
        </p:txBody>
      </p:sp>
      <p:sp>
        <p:nvSpPr>
          <p:cNvPr id="23" name="TextBox 22"/>
          <p:cNvSpPr txBox="1">
            <a:spLocks noChangeArrowheads="1"/>
          </p:cNvSpPr>
          <p:nvPr/>
        </p:nvSpPr>
        <p:spPr bwMode="auto">
          <a:xfrm>
            <a:off x="2428875" y="2286000"/>
            <a:ext cx="714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نشیمن</a:t>
            </a:r>
          </a:p>
        </p:txBody>
      </p:sp>
      <p:sp>
        <p:nvSpPr>
          <p:cNvPr id="24" name="TextBox 23"/>
          <p:cNvSpPr txBox="1">
            <a:spLocks noChangeArrowheads="1"/>
          </p:cNvSpPr>
          <p:nvPr/>
        </p:nvSpPr>
        <p:spPr bwMode="auto">
          <a:xfrm>
            <a:off x="2500313" y="3071813"/>
            <a:ext cx="1000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آشپزخانه</a:t>
            </a:r>
          </a:p>
        </p:txBody>
      </p:sp>
      <p:sp>
        <p:nvSpPr>
          <p:cNvPr id="25" name="TextBox 24"/>
          <p:cNvSpPr txBox="1">
            <a:spLocks noChangeArrowheads="1"/>
          </p:cNvSpPr>
          <p:nvPr/>
        </p:nvSpPr>
        <p:spPr bwMode="auto">
          <a:xfrm>
            <a:off x="2786063" y="3571875"/>
            <a:ext cx="64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حمام</a:t>
            </a:r>
          </a:p>
        </p:txBody>
      </p:sp>
      <p:sp>
        <p:nvSpPr>
          <p:cNvPr id="26" name="TextBox 25"/>
          <p:cNvSpPr txBox="1">
            <a:spLocks noChangeArrowheads="1"/>
          </p:cNvSpPr>
          <p:nvPr/>
        </p:nvSpPr>
        <p:spPr bwMode="auto">
          <a:xfrm>
            <a:off x="2500313" y="4643438"/>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انباری</a:t>
            </a:r>
          </a:p>
        </p:txBody>
      </p:sp>
      <p:sp>
        <p:nvSpPr>
          <p:cNvPr id="27" name="TextBox 26"/>
          <p:cNvSpPr txBox="1">
            <a:spLocks noChangeArrowheads="1"/>
          </p:cNvSpPr>
          <p:nvPr/>
        </p:nvSpPr>
        <p:spPr bwMode="auto">
          <a:xfrm>
            <a:off x="5929313" y="5286375"/>
            <a:ext cx="642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is-IS" altLang="fa-IR">
                <a:latin typeface="Calibri" panose="020F0502020204030204" pitchFamily="34" charset="0"/>
              </a:rPr>
              <a:t>w.c</a:t>
            </a:r>
            <a:endParaRPr lang="fa-IR" altLang="fa-IR">
              <a:latin typeface="Calibri" panose="020F0502020204030204" pitchFamily="34" charset="0"/>
            </a:endParaRPr>
          </a:p>
        </p:txBody>
      </p:sp>
      <p:sp>
        <p:nvSpPr>
          <p:cNvPr id="28" name="TextBox 27"/>
          <p:cNvSpPr txBox="1">
            <a:spLocks noChangeArrowheads="1"/>
          </p:cNvSpPr>
          <p:nvPr/>
        </p:nvSpPr>
        <p:spPr bwMode="auto">
          <a:xfrm>
            <a:off x="214313" y="3857625"/>
            <a:ext cx="1714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دسترسی ازهشتی(درگذشته)</a:t>
            </a:r>
          </a:p>
        </p:txBody>
      </p:sp>
      <p:cxnSp>
        <p:nvCxnSpPr>
          <p:cNvPr id="30" name="Straight Arrow Connector 29"/>
          <p:cNvCxnSpPr/>
          <p:nvPr/>
        </p:nvCxnSpPr>
        <p:spPr>
          <a:xfrm rot="10800000">
            <a:off x="2000250" y="4071938"/>
            <a:ext cx="285750"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2000250" y="4214813"/>
            <a:ext cx="357188"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 name="Text Placeholder 32"/>
          <p:cNvSpPr>
            <a:spLocks noGrp="1"/>
          </p:cNvSpPr>
          <p:nvPr>
            <p:ph type="body" sz="quarter" idx="3"/>
          </p:nvPr>
        </p:nvSpPr>
        <p:spPr>
          <a:xfrm>
            <a:off x="3643313" y="5715000"/>
            <a:ext cx="1470025" cy="639763"/>
          </a:xfrm>
        </p:spPr>
        <p:txBody>
          <a:bodyPr/>
          <a:lstStyle/>
          <a:p>
            <a:pPr eaLnBrk="1" hangingPunct="1"/>
            <a:r>
              <a:rPr lang="fa-IR" altLang="fa-IR" b="0" smtClean="0"/>
              <a:t>پلان همکف</a:t>
            </a:r>
          </a:p>
        </p:txBody>
      </p:sp>
      <p:sp>
        <p:nvSpPr>
          <p:cNvPr id="29" name="Striped Right Arrow 28"/>
          <p:cNvSpPr/>
          <p:nvPr/>
        </p:nvSpPr>
        <p:spPr>
          <a:xfrm rot="16200000">
            <a:off x="5643562" y="5857876"/>
            <a:ext cx="428625" cy="285750"/>
          </a:xfrm>
          <a:prstGeom prst="stripedRightArrow">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1" anchor="ctr"/>
          <a:lstStyle/>
          <a:p>
            <a:pPr algn="ctr" rtl="1" fontAlgn="auto">
              <a:spcBef>
                <a:spcPts val="0"/>
              </a:spcBef>
              <a:spcAft>
                <a:spcPts val="0"/>
              </a:spcAft>
              <a:defRPr/>
            </a:pPr>
            <a:endParaRPr lang="fa-IR"/>
          </a:p>
        </p:txBody>
      </p:sp>
    </p:spTree>
  </p:cSld>
  <p:clrMapOvr>
    <a:masterClrMapping/>
  </p:clrMapOvr>
  <p:transition spd="slow" advClick="0" advTm="10000">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1200" fill="hold">
                                          <p:stCondLst>
                                            <p:cond delay="0"/>
                                          </p:stCondLst>
                                        </p:cTn>
                                        <p:tgtEl>
                                          <p:spTgt spid="4"/>
                                        </p:tgtEl>
                                        <p:attrNameLst>
                                          <p:attrName>ppt_x</p:attrName>
                                        </p:attrNameLst>
                                      </p:cBhvr>
                                    </p:anim>
                                    <p:anim from="0" to="-1.0" calcmode="lin" valueType="num">
                                      <p:cBhvr>
                                        <p:cTn id="8" dur="400" decel="50000" autoRev="1" fill="hold">
                                          <p:stCondLst>
                                            <p:cond delay="1200"/>
                                          </p:stCondLst>
                                        </p:cTn>
                                        <p:tgtEl>
                                          <p:spTgt spid="4"/>
                                        </p:tgtEl>
                                        <p:attrNameLst>
                                          <p:attrName>xshear</p:attrName>
                                        </p:attrNameLst>
                                      </p:cBhvr>
                                    </p:anim>
                                    <p:animScale>
                                      <p:cBhvr>
                                        <p:cTn id="9" dur="400" decel="100000" autoRev="1" fill="hold">
                                          <p:stCondLst>
                                            <p:cond delay="1200"/>
                                          </p:stCondLst>
                                        </p:cTn>
                                        <p:tgtEl>
                                          <p:spTgt spid="4"/>
                                        </p:tgtEl>
                                      </p:cBhvr>
                                      <p:from x="100000" y="100000"/>
                                      <p:to x="80000" y="100000"/>
                                    </p:animScale>
                                    <p:anim by="(#ppt_h/3+#ppt_w*0.1)" calcmode="lin" valueType="num">
                                      <p:cBhvr additive="sum">
                                        <p:cTn id="10" dur="400" decel="100000" autoRev="1" fill="hold">
                                          <p:stCondLst>
                                            <p:cond delay="1200"/>
                                          </p:stCondLst>
                                        </p:cTn>
                                        <p:tgtEl>
                                          <p:spTgt spid="4"/>
                                        </p:tgtEl>
                                        <p:attrNameLst>
                                          <p:attrName>ppt_x</p:attrName>
                                        </p:attrNameLst>
                                      </p:cBhvr>
                                    </p:anim>
                                  </p:childTnLst>
                                </p:cTn>
                              </p:par>
                              <p:par>
                                <p:cTn id="11" presetID="35" presetClass="entr" presetSubtype="0"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fade">
                                      <p:cBhvr>
                                        <p:cTn id="13" dur="2000"/>
                                        <p:tgtEl>
                                          <p:spTgt spid="29698"/>
                                        </p:tgtEl>
                                      </p:cBhvr>
                                    </p:animEffect>
                                    <p:anim calcmode="lin" valueType="num">
                                      <p:cBhvr>
                                        <p:cTn id="14" dur="2000" fill="hold"/>
                                        <p:tgtEl>
                                          <p:spTgt spid="29698"/>
                                        </p:tgtEl>
                                        <p:attrNameLst>
                                          <p:attrName>style.rotation</p:attrName>
                                        </p:attrNameLst>
                                      </p:cBhvr>
                                      <p:tavLst>
                                        <p:tav tm="0">
                                          <p:val>
                                            <p:fltVal val="720"/>
                                          </p:val>
                                        </p:tav>
                                        <p:tav tm="100000">
                                          <p:val>
                                            <p:fltVal val="0"/>
                                          </p:val>
                                        </p:tav>
                                      </p:tavLst>
                                    </p:anim>
                                    <p:anim calcmode="lin" valueType="num">
                                      <p:cBhvr>
                                        <p:cTn id="15" dur="2000" fill="hold"/>
                                        <p:tgtEl>
                                          <p:spTgt spid="29698"/>
                                        </p:tgtEl>
                                        <p:attrNameLst>
                                          <p:attrName>ppt_h</p:attrName>
                                        </p:attrNameLst>
                                      </p:cBhvr>
                                      <p:tavLst>
                                        <p:tav tm="0">
                                          <p:val>
                                            <p:fltVal val="0"/>
                                          </p:val>
                                        </p:tav>
                                        <p:tav tm="100000">
                                          <p:val>
                                            <p:strVal val="#ppt_h"/>
                                          </p:val>
                                        </p:tav>
                                      </p:tavLst>
                                    </p:anim>
                                    <p:anim calcmode="lin" valueType="num">
                                      <p:cBhvr>
                                        <p:cTn id="16" dur="2000" fill="hold"/>
                                        <p:tgtEl>
                                          <p:spTgt spid="2969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style.rotation</p:attrName>
                                        </p:attrNameLst>
                                      </p:cBhvr>
                                      <p:tavLst>
                                        <p:tav tm="0">
                                          <p:val>
                                            <p:fltVal val="720"/>
                                          </p:val>
                                        </p:tav>
                                        <p:tav tm="100000">
                                          <p:val>
                                            <p:fltVal val="0"/>
                                          </p:val>
                                        </p:tav>
                                      </p:tavLst>
                                    </p:anim>
                                    <p:anim calcmode="lin" valueType="num">
                                      <p:cBhvr>
                                        <p:cTn id="21" dur="2000" fill="hold"/>
                                        <p:tgtEl>
                                          <p:spTgt spid="21"/>
                                        </p:tgtEl>
                                        <p:attrNameLst>
                                          <p:attrName>ppt_h</p:attrName>
                                        </p:attrNameLst>
                                      </p:cBhvr>
                                      <p:tavLst>
                                        <p:tav tm="0">
                                          <p:val>
                                            <p:fltVal val="0"/>
                                          </p:val>
                                        </p:tav>
                                        <p:tav tm="100000">
                                          <p:val>
                                            <p:strVal val="#ppt_h"/>
                                          </p:val>
                                        </p:tav>
                                      </p:tavLst>
                                    </p:anim>
                                    <p:anim calcmode="lin" valueType="num">
                                      <p:cBhvr>
                                        <p:cTn id="22" dur="2000" fill="hold"/>
                                        <p:tgtEl>
                                          <p:spTgt spid="21"/>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anim calcmode="lin" valueType="num">
                                      <p:cBhvr>
                                        <p:cTn id="26" dur="2000" fill="hold"/>
                                        <p:tgtEl>
                                          <p:spTgt spid="16"/>
                                        </p:tgtEl>
                                        <p:attrNameLst>
                                          <p:attrName>style.rotation</p:attrName>
                                        </p:attrNameLst>
                                      </p:cBhvr>
                                      <p:tavLst>
                                        <p:tav tm="0">
                                          <p:val>
                                            <p:fltVal val="720"/>
                                          </p:val>
                                        </p:tav>
                                        <p:tav tm="100000">
                                          <p:val>
                                            <p:fltVal val="0"/>
                                          </p:val>
                                        </p:tav>
                                      </p:tavLst>
                                    </p:anim>
                                    <p:anim calcmode="lin" valueType="num">
                                      <p:cBhvr>
                                        <p:cTn id="27" dur="2000" fill="hold"/>
                                        <p:tgtEl>
                                          <p:spTgt spid="16"/>
                                        </p:tgtEl>
                                        <p:attrNameLst>
                                          <p:attrName>ppt_h</p:attrName>
                                        </p:attrNameLst>
                                      </p:cBhvr>
                                      <p:tavLst>
                                        <p:tav tm="0">
                                          <p:val>
                                            <p:fltVal val="0"/>
                                          </p:val>
                                        </p:tav>
                                        <p:tav tm="100000">
                                          <p:val>
                                            <p:strVal val="#ppt_h"/>
                                          </p:val>
                                        </p:tav>
                                      </p:tavLst>
                                    </p:anim>
                                    <p:anim calcmode="lin" valueType="num">
                                      <p:cBhvr>
                                        <p:cTn id="28" dur="2000" fill="hold"/>
                                        <p:tgtEl>
                                          <p:spTgt spid="16"/>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000"/>
                                        <p:tgtEl>
                                          <p:spTgt spid="14"/>
                                        </p:tgtEl>
                                      </p:cBhvr>
                                    </p:animEffect>
                                    <p:anim calcmode="lin" valueType="num">
                                      <p:cBhvr>
                                        <p:cTn id="32" dur="2000" fill="hold"/>
                                        <p:tgtEl>
                                          <p:spTgt spid="14"/>
                                        </p:tgtEl>
                                        <p:attrNameLst>
                                          <p:attrName>style.rotation</p:attrName>
                                        </p:attrNameLst>
                                      </p:cBhvr>
                                      <p:tavLst>
                                        <p:tav tm="0">
                                          <p:val>
                                            <p:fltVal val="720"/>
                                          </p:val>
                                        </p:tav>
                                        <p:tav tm="100000">
                                          <p:val>
                                            <p:fltVal val="0"/>
                                          </p:val>
                                        </p:tav>
                                      </p:tavLst>
                                    </p:anim>
                                    <p:anim calcmode="lin" valueType="num">
                                      <p:cBhvr>
                                        <p:cTn id="33" dur="2000" fill="hold"/>
                                        <p:tgtEl>
                                          <p:spTgt spid="14"/>
                                        </p:tgtEl>
                                        <p:attrNameLst>
                                          <p:attrName>ppt_h</p:attrName>
                                        </p:attrNameLst>
                                      </p:cBhvr>
                                      <p:tavLst>
                                        <p:tav tm="0">
                                          <p:val>
                                            <p:fltVal val="0"/>
                                          </p:val>
                                        </p:tav>
                                        <p:tav tm="100000">
                                          <p:val>
                                            <p:strVal val="#ppt_h"/>
                                          </p:val>
                                        </p:tav>
                                      </p:tavLst>
                                    </p:anim>
                                    <p:anim calcmode="lin" valueType="num">
                                      <p:cBhvr>
                                        <p:cTn id="34" dur="2000" fill="hold"/>
                                        <p:tgtEl>
                                          <p:spTgt spid="14"/>
                                        </p:tgtEl>
                                        <p:attrNameLst>
                                          <p:attrName>ppt_w</p:attrName>
                                        </p:attrNameLst>
                                      </p:cBhvr>
                                      <p:tavLst>
                                        <p:tav tm="0">
                                          <p:val>
                                            <p:fltVal val="0"/>
                                          </p:val>
                                        </p:tav>
                                        <p:tav tm="100000">
                                          <p:val>
                                            <p:strVal val="#ppt_w"/>
                                          </p:val>
                                        </p:tav>
                                      </p:tavLst>
                                    </p:anim>
                                  </p:childTnLst>
                                </p:cTn>
                              </p:par>
                              <p:par>
                                <p:cTn id="35" presetID="35"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anim calcmode="lin" valueType="num">
                                      <p:cBhvr>
                                        <p:cTn id="38" dur="2000" fill="hold"/>
                                        <p:tgtEl>
                                          <p:spTgt spid="18"/>
                                        </p:tgtEl>
                                        <p:attrNameLst>
                                          <p:attrName>style.rotation</p:attrName>
                                        </p:attrNameLst>
                                      </p:cBhvr>
                                      <p:tavLst>
                                        <p:tav tm="0">
                                          <p:val>
                                            <p:fltVal val="720"/>
                                          </p:val>
                                        </p:tav>
                                        <p:tav tm="100000">
                                          <p:val>
                                            <p:fltVal val="0"/>
                                          </p:val>
                                        </p:tav>
                                      </p:tavLst>
                                    </p:anim>
                                    <p:anim calcmode="lin" valueType="num">
                                      <p:cBhvr>
                                        <p:cTn id="39" dur="2000" fill="hold"/>
                                        <p:tgtEl>
                                          <p:spTgt spid="18"/>
                                        </p:tgtEl>
                                        <p:attrNameLst>
                                          <p:attrName>ppt_h</p:attrName>
                                        </p:attrNameLst>
                                      </p:cBhvr>
                                      <p:tavLst>
                                        <p:tav tm="0">
                                          <p:val>
                                            <p:fltVal val="0"/>
                                          </p:val>
                                        </p:tav>
                                        <p:tav tm="100000">
                                          <p:val>
                                            <p:strVal val="#ppt_h"/>
                                          </p:val>
                                        </p:tav>
                                      </p:tavLst>
                                    </p:anim>
                                    <p:anim calcmode="lin" valueType="num">
                                      <p:cBhvr>
                                        <p:cTn id="40" dur="2000" fill="hold"/>
                                        <p:tgtEl>
                                          <p:spTgt spid="18"/>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2000"/>
                                        <p:tgtEl>
                                          <p:spTgt spid="22"/>
                                        </p:tgtEl>
                                      </p:cBhvr>
                                    </p:animEffect>
                                    <p:anim calcmode="lin" valueType="num">
                                      <p:cBhvr>
                                        <p:cTn id="44" dur="2000" fill="hold"/>
                                        <p:tgtEl>
                                          <p:spTgt spid="22"/>
                                        </p:tgtEl>
                                        <p:attrNameLst>
                                          <p:attrName>style.rotation</p:attrName>
                                        </p:attrNameLst>
                                      </p:cBhvr>
                                      <p:tavLst>
                                        <p:tav tm="0">
                                          <p:val>
                                            <p:fltVal val="720"/>
                                          </p:val>
                                        </p:tav>
                                        <p:tav tm="100000">
                                          <p:val>
                                            <p:fltVal val="0"/>
                                          </p:val>
                                        </p:tav>
                                      </p:tavLst>
                                    </p:anim>
                                    <p:anim calcmode="lin" valueType="num">
                                      <p:cBhvr>
                                        <p:cTn id="45" dur="2000" fill="hold"/>
                                        <p:tgtEl>
                                          <p:spTgt spid="22"/>
                                        </p:tgtEl>
                                        <p:attrNameLst>
                                          <p:attrName>ppt_h</p:attrName>
                                        </p:attrNameLst>
                                      </p:cBhvr>
                                      <p:tavLst>
                                        <p:tav tm="0">
                                          <p:val>
                                            <p:fltVal val="0"/>
                                          </p:val>
                                        </p:tav>
                                        <p:tav tm="100000">
                                          <p:val>
                                            <p:strVal val="#ppt_h"/>
                                          </p:val>
                                        </p:tav>
                                      </p:tavLst>
                                    </p:anim>
                                    <p:anim calcmode="lin" valueType="num">
                                      <p:cBhvr>
                                        <p:cTn id="46" dur="2000" fill="hold"/>
                                        <p:tgtEl>
                                          <p:spTgt spid="22"/>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0"/>
                                        <p:tgtEl>
                                          <p:spTgt spid="23"/>
                                        </p:tgtEl>
                                      </p:cBhvr>
                                    </p:animEffect>
                                    <p:anim calcmode="lin" valueType="num">
                                      <p:cBhvr>
                                        <p:cTn id="50" dur="2000" fill="hold"/>
                                        <p:tgtEl>
                                          <p:spTgt spid="23"/>
                                        </p:tgtEl>
                                        <p:attrNameLst>
                                          <p:attrName>style.rotation</p:attrName>
                                        </p:attrNameLst>
                                      </p:cBhvr>
                                      <p:tavLst>
                                        <p:tav tm="0">
                                          <p:val>
                                            <p:fltVal val="720"/>
                                          </p:val>
                                        </p:tav>
                                        <p:tav tm="100000">
                                          <p:val>
                                            <p:fltVal val="0"/>
                                          </p:val>
                                        </p:tav>
                                      </p:tavLst>
                                    </p:anim>
                                    <p:anim calcmode="lin" valueType="num">
                                      <p:cBhvr>
                                        <p:cTn id="51" dur="2000" fill="hold"/>
                                        <p:tgtEl>
                                          <p:spTgt spid="23"/>
                                        </p:tgtEl>
                                        <p:attrNameLst>
                                          <p:attrName>ppt_h</p:attrName>
                                        </p:attrNameLst>
                                      </p:cBhvr>
                                      <p:tavLst>
                                        <p:tav tm="0">
                                          <p:val>
                                            <p:fltVal val="0"/>
                                          </p:val>
                                        </p:tav>
                                        <p:tav tm="100000">
                                          <p:val>
                                            <p:strVal val="#ppt_h"/>
                                          </p:val>
                                        </p:tav>
                                      </p:tavLst>
                                    </p:anim>
                                    <p:anim calcmode="lin" valueType="num">
                                      <p:cBhvr>
                                        <p:cTn id="52" dur="2000" fill="hold"/>
                                        <p:tgtEl>
                                          <p:spTgt spid="23"/>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anim calcmode="lin" valueType="num">
                                      <p:cBhvr>
                                        <p:cTn id="56" dur="2000" fill="hold"/>
                                        <p:tgtEl>
                                          <p:spTgt spid="24"/>
                                        </p:tgtEl>
                                        <p:attrNameLst>
                                          <p:attrName>style.rotation</p:attrName>
                                        </p:attrNameLst>
                                      </p:cBhvr>
                                      <p:tavLst>
                                        <p:tav tm="0">
                                          <p:val>
                                            <p:fltVal val="720"/>
                                          </p:val>
                                        </p:tav>
                                        <p:tav tm="100000">
                                          <p:val>
                                            <p:fltVal val="0"/>
                                          </p:val>
                                        </p:tav>
                                      </p:tavLst>
                                    </p:anim>
                                    <p:anim calcmode="lin" valueType="num">
                                      <p:cBhvr>
                                        <p:cTn id="57" dur="2000" fill="hold"/>
                                        <p:tgtEl>
                                          <p:spTgt spid="24"/>
                                        </p:tgtEl>
                                        <p:attrNameLst>
                                          <p:attrName>ppt_h</p:attrName>
                                        </p:attrNameLst>
                                      </p:cBhvr>
                                      <p:tavLst>
                                        <p:tav tm="0">
                                          <p:val>
                                            <p:fltVal val="0"/>
                                          </p:val>
                                        </p:tav>
                                        <p:tav tm="100000">
                                          <p:val>
                                            <p:strVal val="#ppt_h"/>
                                          </p:val>
                                        </p:tav>
                                      </p:tavLst>
                                    </p:anim>
                                    <p:anim calcmode="lin" valueType="num">
                                      <p:cBhvr>
                                        <p:cTn id="58" dur="2000" fill="hold"/>
                                        <p:tgtEl>
                                          <p:spTgt spid="24"/>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2000"/>
                                        <p:tgtEl>
                                          <p:spTgt spid="25"/>
                                        </p:tgtEl>
                                      </p:cBhvr>
                                    </p:animEffect>
                                    <p:anim calcmode="lin" valueType="num">
                                      <p:cBhvr>
                                        <p:cTn id="62" dur="2000" fill="hold"/>
                                        <p:tgtEl>
                                          <p:spTgt spid="25"/>
                                        </p:tgtEl>
                                        <p:attrNameLst>
                                          <p:attrName>style.rotation</p:attrName>
                                        </p:attrNameLst>
                                      </p:cBhvr>
                                      <p:tavLst>
                                        <p:tav tm="0">
                                          <p:val>
                                            <p:fltVal val="720"/>
                                          </p:val>
                                        </p:tav>
                                        <p:tav tm="100000">
                                          <p:val>
                                            <p:fltVal val="0"/>
                                          </p:val>
                                        </p:tav>
                                      </p:tavLst>
                                    </p:anim>
                                    <p:anim calcmode="lin" valueType="num">
                                      <p:cBhvr>
                                        <p:cTn id="63" dur="2000" fill="hold"/>
                                        <p:tgtEl>
                                          <p:spTgt spid="25"/>
                                        </p:tgtEl>
                                        <p:attrNameLst>
                                          <p:attrName>ppt_h</p:attrName>
                                        </p:attrNameLst>
                                      </p:cBhvr>
                                      <p:tavLst>
                                        <p:tav tm="0">
                                          <p:val>
                                            <p:fltVal val="0"/>
                                          </p:val>
                                        </p:tav>
                                        <p:tav tm="100000">
                                          <p:val>
                                            <p:strVal val="#ppt_h"/>
                                          </p:val>
                                        </p:tav>
                                      </p:tavLst>
                                    </p:anim>
                                    <p:anim calcmode="lin" valueType="num">
                                      <p:cBhvr>
                                        <p:cTn id="64" dur="2000" fill="hold"/>
                                        <p:tgtEl>
                                          <p:spTgt spid="25"/>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2000"/>
                                        <p:tgtEl>
                                          <p:spTgt spid="26"/>
                                        </p:tgtEl>
                                      </p:cBhvr>
                                    </p:animEffect>
                                    <p:anim calcmode="lin" valueType="num">
                                      <p:cBhvr>
                                        <p:cTn id="68" dur="2000" fill="hold"/>
                                        <p:tgtEl>
                                          <p:spTgt spid="26"/>
                                        </p:tgtEl>
                                        <p:attrNameLst>
                                          <p:attrName>style.rotation</p:attrName>
                                        </p:attrNameLst>
                                      </p:cBhvr>
                                      <p:tavLst>
                                        <p:tav tm="0">
                                          <p:val>
                                            <p:fltVal val="720"/>
                                          </p:val>
                                        </p:tav>
                                        <p:tav tm="100000">
                                          <p:val>
                                            <p:fltVal val="0"/>
                                          </p:val>
                                        </p:tav>
                                      </p:tavLst>
                                    </p:anim>
                                    <p:anim calcmode="lin" valueType="num">
                                      <p:cBhvr>
                                        <p:cTn id="69" dur="2000" fill="hold"/>
                                        <p:tgtEl>
                                          <p:spTgt spid="26"/>
                                        </p:tgtEl>
                                        <p:attrNameLst>
                                          <p:attrName>ppt_h</p:attrName>
                                        </p:attrNameLst>
                                      </p:cBhvr>
                                      <p:tavLst>
                                        <p:tav tm="0">
                                          <p:val>
                                            <p:fltVal val="0"/>
                                          </p:val>
                                        </p:tav>
                                        <p:tav tm="100000">
                                          <p:val>
                                            <p:strVal val="#ppt_h"/>
                                          </p:val>
                                        </p:tav>
                                      </p:tavLst>
                                    </p:anim>
                                    <p:anim calcmode="lin" valueType="num">
                                      <p:cBhvr>
                                        <p:cTn id="70" dur="2000" fill="hold"/>
                                        <p:tgtEl>
                                          <p:spTgt spid="26"/>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33">
                                            <p:txEl>
                                              <p:pRg st="0" end="0"/>
                                            </p:txEl>
                                          </p:spTgt>
                                        </p:tgtEl>
                                        <p:attrNameLst>
                                          <p:attrName>style.visibility</p:attrName>
                                        </p:attrNameLst>
                                      </p:cBhvr>
                                      <p:to>
                                        <p:strVal val="visible"/>
                                      </p:to>
                                    </p:set>
                                    <p:animEffect transition="in" filter="fade">
                                      <p:cBhvr>
                                        <p:cTn id="73" dur="2000"/>
                                        <p:tgtEl>
                                          <p:spTgt spid="33">
                                            <p:txEl>
                                              <p:pRg st="0" end="0"/>
                                            </p:txEl>
                                          </p:spTgt>
                                        </p:tgtEl>
                                      </p:cBhvr>
                                    </p:animEffect>
                                    <p:anim calcmode="lin" valueType="num">
                                      <p:cBhvr>
                                        <p:cTn id="74" dur="2000" fill="hold"/>
                                        <p:tgtEl>
                                          <p:spTgt spid="33">
                                            <p:txEl>
                                              <p:pRg st="0" end="0"/>
                                            </p:txEl>
                                          </p:spTgt>
                                        </p:tgtEl>
                                        <p:attrNameLst>
                                          <p:attrName>style.rotation</p:attrName>
                                        </p:attrNameLst>
                                      </p:cBhvr>
                                      <p:tavLst>
                                        <p:tav tm="0">
                                          <p:val>
                                            <p:fltVal val="720"/>
                                          </p:val>
                                        </p:tav>
                                        <p:tav tm="100000">
                                          <p:val>
                                            <p:fltVal val="0"/>
                                          </p:val>
                                        </p:tav>
                                      </p:tavLst>
                                    </p:anim>
                                    <p:anim calcmode="lin" valueType="num">
                                      <p:cBhvr>
                                        <p:cTn id="75" dur="2000" fill="hold"/>
                                        <p:tgtEl>
                                          <p:spTgt spid="33">
                                            <p:txEl>
                                              <p:pRg st="0" end="0"/>
                                            </p:txEl>
                                          </p:spTgt>
                                        </p:tgtEl>
                                        <p:attrNameLst>
                                          <p:attrName>ppt_h</p:attrName>
                                        </p:attrNameLst>
                                      </p:cBhvr>
                                      <p:tavLst>
                                        <p:tav tm="0">
                                          <p:val>
                                            <p:fltVal val="0"/>
                                          </p:val>
                                        </p:tav>
                                        <p:tav tm="100000">
                                          <p:val>
                                            <p:strVal val="#ppt_h"/>
                                          </p:val>
                                        </p:tav>
                                      </p:tavLst>
                                    </p:anim>
                                    <p:anim calcmode="lin" valueType="num">
                                      <p:cBhvr>
                                        <p:cTn id="76" dur="2000" fill="hold"/>
                                        <p:tgtEl>
                                          <p:spTgt spid="33">
                                            <p:txEl>
                                              <p:pRg st="0" end="0"/>
                                            </p:txEl>
                                          </p:spTgt>
                                        </p:tgtEl>
                                        <p:attrNameLst>
                                          <p:attrName>ppt_w</p:attrName>
                                        </p:attrNameLst>
                                      </p:cBhvr>
                                      <p:tavLst>
                                        <p:tav tm="0">
                                          <p:val>
                                            <p:fltVal val="0"/>
                                          </p:val>
                                        </p:tav>
                                        <p:tav tm="100000">
                                          <p:val>
                                            <p:strVal val="#ppt_w"/>
                                          </p:val>
                                        </p:tav>
                                      </p:tavLst>
                                    </p:anim>
                                  </p:childTnLst>
                                </p:cTn>
                              </p:par>
                              <p:par>
                                <p:cTn id="77" presetID="35"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animEffect transition="in" filter="fade">
                                      <p:cBhvr>
                                        <p:cTn id="79" dur="2000"/>
                                        <p:tgtEl>
                                          <p:spTgt spid="27"/>
                                        </p:tgtEl>
                                      </p:cBhvr>
                                    </p:animEffect>
                                    <p:anim calcmode="lin" valueType="num">
                                      <p:cBhvr>
                                        <p:cTn id="80" dur="2000" fill="hold"/>
                                        <p:tgtEl>
                                          <p:spTgt spid="27"/>
                                        </p:tgtEl>
                                        <p:attrNameLst>
                                          <p:attrName>style.rotation</p:attrName>
                                        </p:attrNameLst>
                                      </p:cBhvr>
                                      <p:tavLst>
                                        <p:tav tm="0">
                                          <p:val>
                                            <p:fltVal val="720"/>
                                          </p:val>
                                        </p:tav>
                                        <p:tav tm="100000">
                                          <p:val>
                                            <p:fltVal val="0"/>
                                          </p:val>
                                        </p:tav>
                                      </p:tavLst>
                                    </p:anim>
                                    <p:anim calcmode="lin" valueType="num">
                                      <p:cBhvr>
                                        <p:cTn id="81" dur="2000" fill="hold"/>
                                        <p:tgtEl>
                                          <p:spTgt spid="27"/>
                                        </p:tgtEl>
                                        <p:attrNameLst>
                                          <p:attrName>ppt_h</p:attrName>
                                        </p:attrNameLst>
                                      </p:cBhvr>
                                      <p:tavLst>
                                        <p:tav tm="0">
                                          <p:val>
                                            <p:fltVal val="0"/>
                                          </p:val>
                                        </p:tav>
                                        <p:tav tm="100000">
                                          <p:val>
                                            <p:strVal val="#ppt_h"/>
                                          </p:val>
                                        </p:tav>
                                      </p:tavLst>
                                    </p:anim>
                                    <p:anim calcmode="lin" valueType="num">
                                      <p:cBhvr>
                                        <p:cTn id="82" dur="2000" fill="hold"/>
                                        <p:tgtEl>
                                          <p:spTgt spid="27"/>
                                        </p:tgtEl>
                                        <p:attrNameLst>
                                          <p:attrName>ppt_w</p:attrName>
                                        </p:attrNameLst>
                                      </p:cBhvr>
                                      <p:tavLst>
                                        <p:tav tm="0">
                                          <p:val>
                                            <p:fltVal val="0"/>
                                          </p:val>
                                        </p:tav>
                                        <p:tav tm="100000">
                                          <p:val>
                                            <p:strVal val="#ppt_w"/>
                                          </p:val>
                                        </p:tav>
                                      </p:tavLst>
                                    </p:anim>
                                  </p:childTnLst>
                                </p:cTn>
                              </p:par>
                              <p:par>
                                <p:cTn id="83" presetID="35" presetClass="entr" presetSubtype="0"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2000"/>
                                        <p:tgtEl>
                                          <p:spTgt spid="30"/>
                                        </p:tgtEl>
                                      </p:cBhvr>
                                    </p:animEffect>
                                    <p:anim calcmode="lin" valueType="num">
                                      <p:cBhvr>
                                        <p:cTn id="86" dur="2000" fill="hold"/>
                                        <p:tgtEl>
                                          <p:spTgt spid="30"/>
                                        </p:tgtEl>
                                        <p:attrNameLst>
                                          <p:attrName>style.rotation</p:attrName>
                                        </p:attrNameLst>
                                      </p:cBhvr>
                                      <p:tavLst>
                                        <p:tav tm="0">
                                          <p:val>
                                            <p:fltVal val="720"/>
                                          </p:val>
                                        </p:tav>
                                        <p:tav tm="100000">
                                          <p:val>
                                            <p:fltVal val="0"/>
                                          </p:val>
                                        </p:tav>
                                      </p:tavLst>
                                    </p:anim>
                                    <p:anim calcmode="lin" valueType="num">
                                      <p:cBhvr>
                                        <p:cTn id="87" dur="2000" fill="hold"/>
                                        <p:tgtEl>
                                          <p:spTgt spid="30"/>
                                        </p:tgtEl>
                                        <p:attrNameLst>
                                          <p:attrName>ppt_h</p:attrName>
                                        </p:attrNameLst>
                                      </p:cBhvr>
                                      <p:tavLst>
                                        <p:tav tm="0">
                                          <p:val>
                                            <p:fltVal val="0"/>
                                          </p:val>
                                        </p:tav>
                                        <p:tav tm="100000">
                                          <p:val>
                                            <p:strVal val="#ppt_h"/>
                                          </p:val>
                                        </p:tav>
                                      </p:tavLst>
                                    </p:anim>
                                    <p:anim calcmode="lin" valueType="num">
                                      <p:cBhvr>
                                        <p:cTn id="88" dur="2000" fill="hold"/>
                                        <p:tgtEl>
                                          <p:spTgt spid="30"/>
                                        </p:tgtEl>
                                        <p:attrNameLst>
                                          <p:attrName>ppt_w</p:attrName>
                                        </p:attrNameLst>
                                      </p:cBhvr>
                                      <p:tavLst>
                                        <p:tav tm="0">
                                          <p:val>
                                            <p:fltVal val="0"/>
                                          </p:val>
                                        </p:tav>
                                        <p:tav tm="100000">
                                          <p:val>
                                            <p:strVal val="#ppt_w"/>
                                          </p:val>
                                        </p:tav>
                                      </p:tavLst>
                                    </p:anim>
                                  </p:childTnLst>
                                </p:cTn>
                              </p:par>
                              <p:par>
                                <p:cTn id="89" presetID="35" presetClass="entr" presetSubtype="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fade">
                                      <p:cBhvr>
                                        <p:cTn id="91" dur="2000"/>
                                        <p:tgtEl>
                                          <p:spTgt spid="32"/>
                                        </p:tgtEl>
                                      </p:cBhvr>
                                    </p:animEffect>
                                    <p:anim calcmode="lin" valueType="num">
                                      <p:cBhvr>
                                        <p:cTn id="92" dur="2000" fill="hold"/>
                                        <p:tgtEl>
                                          <p:spTgt spid="32"/>
                                        </p:tgtEl>
                                        <p:attrNameLst>
                                          <p:attrName>style.rotation</p:attrName>
                                        </p:attrNameLst>
                                      </p:cBhvr>
                                      <p:tavLst>
                                        <p:tav tm="0">
                                          <p:val>
                                            <p:fltVal val="720"/>
                                          </p:val>
                                        </p:tav>
                                        <p:tav tm="100000">
                                          <p:val>
                                            <p:fltVal val="0"/>
                                          </p:val>
                                        </p:tav>
                                      </p:tavLst>
                                    </p:anim>
                                    <p:anim calcmode="lin" valueType="num">
                                      <p:cBhvr>
                                        <p:cTn id="93" dur="2000" fill="hold"/>
                                        <p:tgtEl>
                                          <p:spTgt spid="32"/>
                                        </p:tgtEl>
                                        <p:attrNameLst>
                                          <p:attrName>ppt_h</p:attrName>
                                        </p:attrNameLst>
                                      </p:cBhvr>
                                      <p:tavLst>
                                        <p:tav tm="0">
                                          <p:val>
                                            <p:fltVal val="0"/>
                                          </p:val>
                                        </p:tav>
                                        <p:tav tm="100000">
                                          <p:val>
                                            <p:strVal val="#ppt_h"/>
                                          </p:val>
                                        </p:tav>
                                      </p:tavLst>
                                    </p:anim>
                                    <p:anim calcmode="lin" valueType="num">
                                      <p:cBhvr>
                                        <p:cTn id="94" dur="2000" fill="hold"/>
                                        <p:tgtEl>
                                          <p:spTgt spid="32"/>
                                        </p:tgtEl>
                                        <p:attrNameLst>
                                          <p:attrName>ppt_w</p:attrName>
                                        </p:attrNameLst>
                                      </p:cBhvr>
                                      <p:tavLst>
                                        <p:tav tm="0">
                                          <p:val>
                                            <p:fltVal val="0"/>
                                          </p:val>
                                        </p:tav>
                                        <p:tav tm="100000">
                                          <p:val>
                                            <p:strVal val="#ppt_w"/>
                                          </p:val>
                                        </p:tav>
                                      </p:tavLst>
                                    </p:anim>
                                  </p:childTnLst>
                                </p:cTn>
                              </p:par>
                              <p:par>
                                <p:cTn id="95" presetID="35"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2000"/>
                                        <p:tgtEl>
                                          <p:spTgt spid="28"/>
                                        </p:tgtEl>
                                      </p:cBhvr>
                                    </p:animEffect>
                                    <p:anim calcmode="lin" valueType="num">
                                      <p:cBhvr>
                                        <p:cTn id="98" dur="2000" fill="hold"/>
                                        <p:tgtEl>
                                          <p:spTgt spid="28"/>
                                        </p:tgtEl>
                                        <p:attrNameLst>
                                          <p:attrName>style.rotation</p:attrName>
                                        </p:attrNameLst>
                                      </p:cBhvr>
                                      <p:tavLst>
                                        <p:tav tm="0">
                                          <p:val>
                                            <p:fltVal val="720"/>
                                          </p:val>
                                        </p:tav>
                                        <p:tav tm="100000">
                                          <p:val>
                                            <p:fltVal val="0"/>
                                          </p:val>
                                        </p:tav>
                                      </p:tavLst>
                                    </p:anim>
                                    <p:anim calcmode="lin" valueType="num">
                                      <p:cBhvr>
                                        <p:cTn id="99" dur="2000" fill="hold"/>
                                        <p:tgtEl>
                                          <p:spTgt spid="28"/>
                                        </p:tgtEl>
                                        <p:attrNameLst>
                                          <p:attrName>ppt_h</p:attrName>
                                        </p:attrNameLst>
                                      </p:cBhvr>
                                      <p:tavLst>
                                        <p:tav tm="0">
                                          <p:val>
                                            <p:fltVal val="0"/>
                                          </p:val>
                                        </p:tav>
                                        <p:tav tm="100000">
                                          <p:val>
                                            <p:strVal val="#ppt_h"/>
                                          </p:val>
                                        </p:tav>
                                      </p:tavLst>
                                    </p:anim>
                                    <p:anim calcmode="lin" valueType="num">
                                      <p:cBhvr>
                                        <p:cTn id="100" dur="2000" fill="hold"/>
                                        <p:tgtEl>
                                          <p:spTgt spid="28"/>
                                        </p:tgtEl>
                                        <p:attrNameLst>
                                          <p:attrName>ppt_w</p:attrName>
                                        </p:attrNameLst>
                                      </p:cBhvr>
                                      <p:tavLst>
                                        <p:tav tm="0">
                                          <p:val>
                                            <p:fltVal val="0"/>
                                          </p:val>
                                        </p:tav>
                                        <p:tav tm="100000">
                                          <p:val>
                                            <p:strVal val="#ppt_w"/>
                                          </p:val>
                                        </p:tav>
                                      </p:tavLst>
                                    </p:anim>
                                  </p:childTnLst>
                                </p:cTn>
                              </p:par>
                              <p:par>
                                <p:cTn id="101" presetID="35" presetClass="entr" presetSubtype="0" fill="hold"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fade">
                                      <p:cBhvr>
                                        <p:cTn id="103" dur="2000"/>
                                        <p:tgtEl>
                                          <p:spTgt spid="29"/>
                                        </p:tgtEl>
                                      </p:cBhvr>
                                    </p:animEffect>
                                    <p:anim calcmode="lin" valueType="num">
                                      <p:cBhvr>
                                        <p:cTn id="104" dur="2000" fill="hold"/>
                                        <p:tgtEl>
                                          <p:spTgt spid="29"/>
                                        </p:tgtEl>
                                        <p:attrNameLst>
                                          <p:attrName>style.rotation</p:attrName>
                                        </p:attrNameLst>
                                      </p:cBhvr>
                                      <p:tavLst>
                                        <p:tav tm="0">
                                          <p:val>
                                            <p:fltVal val="720"/>
                                          </p:val>
                                        </p:tav>
                                        <p:tav tm="100000">
                                          <p:val>
                                            <p:fltVal val="0"/>
                                          </p:val>
                                        </p:tav>
                                      </p:tavLst>
                                    </p:anim>
                                    <p:anim calcmode="lin" valueType="num">
                                      <p:cBhvr>
                                        <p:cTn id="105" dur="2000" fill="hold"/>
                                        <p:tgtEl>
                                          <p:spTgt spid="29"/>
                                        </p:tgtEl>
                                        <p:attrNameLst>
                                          <p:attrName>ppt_h</p:attrName>
                                        </p:attrNameLst>
                                      </p:cBhvr>
                                      <p:tavLst>
                                        <p:tav tm="0">
                                          <p:val>
                                            <p:fltVal val="0"/>
                                          </p:val>
                                        </p:tav>
                                        <p:tav tm="100000">
                                          <p:val>
                                            <p:strVal val="#ppt_h"/>
                                          </p:val>
                                        </p:tav>
                                      </p:tavLst>
                                    </p:anim>
                                    <p:anim calcmode="lin" valueType="num">
                                      <p:cBhvr>
                                        <p:cTn id="106" dur="2000" fill="hold"/>
                                        <p:tgtEl>
                                          <p:spTgt spid="2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P spid="26" grpId="0"/>
      <p:bldP spid="27" grpId="0"/>
      <p:bldP spid="28" grpId="0"/>
      <p:bldP spid="3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Content Placeholder 6"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8" name="Picture 7"/>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928688" y="1714500"/>
            <a:ext cx="721518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rot="5400000">
            <a:off x="6001544" y="2713832"/>
            <a:ext cx="428625"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5501481" y="2713832"/>
            <a:ext cx="428625"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6715125" y="2571750"/>
            <a:ext cx="7143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اتاق خواب</a:t>
            </a:r>
          </a:p>
        </p:txBody>
      </p:sp>
      <p:sp>
        <p:nvSpPr>
          <p:cNvPr id="14" name="TextBox 13"/>
          <p:cNvSpPr txBox="1">
            <a:spLocks noChangeArrowheads="1"/>
          </p:cNvSpPr>
          <p:nvPr/>
        </p:nvSpPr>
        <p:spPr bwMode="auto">
          <a:xfrm>
            <a:off x="4429125" y="2500313"/>
            <a:ext cx="7858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اتاق خواب</a:t>
            </a:r>
          </a:p>
        </p:txBody>
      </p:sp>
      <p:sp>
        <p:nvSpPr>
          <p:cNvPr id="15" name="TextBox 14"/>
          <p:cNvSpPr txBox="1">
            <a:spLocks noChangeArrowheads="1"/>
          </p:cNvSpPr>
          <p:nvPr/>
        </p:nvSpPr>
        <p:spPr bwMode="auto">
          <a:xfrm>
            <a:off x="5286375" y="3857625"/>
            <a:ext cx="642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تراس</a:t>
            </a:r>
          </a:p>
        </p:txBody>
      </p:sp>
      <p:sp>
        <p:nvSpPr>
          <p:cNvPr id="16" name="TextBox 15"/>
          <p:cNvSpPr txBox="1">
            <a:spLocks noChangeArrowheads="1"/>
          </p:cNvSpPr>
          <p:nvPr/>
        </p:nvSpPr>
        <p:spPr bwMode="auto">
          <a:xfrm>
            <a:off x="4857750" y="5429250"/>
            <a:ext cx="2571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پلان طبقه اول وبام همکف</a:t>
            </a:r>
          </a:p>
        </p:txBody>
      </p:sp>
      <p:cxnSp>
        <p:nvCxnSpPr>
          <p:cNvPr id="18" name="Straight Connector 17"/>
          <p:cNvCxnSpPr/>
          <p:nvPr/>
        </p:nvCxnSpPr>
        <p:spPr>
          <a:xfrm>
            <a:off x="642938" y="3143250"/>
            <a:ext cx="77152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Isosceles Triangle 18"/>
          <p:cNvSpPr/>
          <p:nvPr/>
        </p:nvSpPr>
        <p:spPr>
          <a:xfrm>
            <a:off x="642938" y="2928938"/>
            <a:ext cx="214312" cy="14287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fa-IR"/>
          </a:p>
        </p:txBody>
      </p:sp>
      <p:sp>
        <p:nvSpPr>
          <p:cNvPr id="20" name="Isosceles Triangle 19"/>
          <p:cNvSpPr/>
          <p:nvPr/>
        </p:nvSpPr>
        <p:spPr>
          <a:xfrm>
            <a:off x="8215313" y="2928938"/>
            <a:ext cx="214312" cy="142875"/>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fa-IR"/>
          </a:p>
        </p:txBody>
      </p:sp>
      <p:sp>
        <p:nvSpPr>
          <p:cNvPr id="21" name="TextBox 20"/>
          <p:cNvSpPr txBox="1">
            <a:spLocks noChangeArrowheads="1"/>
          </p:cNvSpPr>
          <p:nvPr/>
        </p:nvSpPr>
        <p:spPr bwMode="auto">
          <a:xfrm>
            <a:off x="428625" y="2571750"/>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is-IS" altLang="fa-IR">
                <a:latin typeface="Calibri" panose="020F0502020204030204" pitchFamily="34" charset="0"/>
              </a:rPr>
              <a:t>A</a:t>
            </a:r>
            <a:endParaRPr lang="fa-IR" altLang="fa-IR">
              <a:latin typeface="Calibri" panose="020F0502020204030204" pitchFamily="34" charset="0"/>
            </a:endParaRPr>
          </a:p>
        </p:txBody>
      </p:sp>
      <p:sp>
        <p:nvSpPr>
          <p:cNvPr id="22" name="TextBox 21"/>
          <p:cNvSpPr txBox="1">
            <a:spLocks noChangeArrowheads="1"/>
          </p:cNvSpPr>
          <p:nvPr/>
        </p:nvSpPr>
        <p:spPr bwMode="auto">
          <a:xfrm>
            <a:off x="8143875" y="2571750"/>
            <a:ext cx="500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is-IS" altLang="fa-IR">
                <a:latin typeface="Calibri" panose="020F0502020204030204" pitchFamily="34" charset="0"/>
              </a:rPr>
              <a:t>A</a:t>
            </a:r>
            <a:endParaRPr lang="fa-IR" altLang="fa-IR">
              <a:latin typeface="Calibri" panose="020F0502020204030204" pitchFamily="34" charset="0"/>
            </a:endParaRPr>
          </a:p>
        </p:txBody>
      </p:sp>
    </p:spTree>
  </p:cSld>
  <p:clrMapOvr>
    <a:masterClrMapping/>
  </p:clrMapOvr>
  <p:transition spd="slow" advClick="0" advTm="10000">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style.rotation</p:attrName>
                                        </p:attrNameLst>
                                      </p:cBhvr>
                                      <p:tavLst>
                                        <p:tav tm="0">
                                          <p:val>
                                            <p:fltVal val="720"/>
                                          </p:val>
                                        </p:tav>
                                        <p:tav tm="100000">
                                          <p:val>
                                            <p:fltVal val="0"/>
                                          </p:val>
                                        </p:tav>
                                      </p:tavLst>
                                    </p:anim>
                                    <p:anim calcmode="lin" valueType="num">
                                      <p:cBhvr>
                                        <p:cTn id="9" dur="2000" fill="hold"/>
                                        <p:tgtEl>
                                          <p:spTgt spid="13"/>
                                        </p:tgtEl>
                                        <p:attrNameLst>
                                          <p:attrName>ppt_h</p:attrName>
                                        </p:attrNameLst>
                                      </p:cBhvr>
                                      <p:tavLst>
                                        <p:tav tm="0">
                                          <p:val>
                                            <p:fltVal val="0"/>
                                          </p:val>
                                        </p:tav>
                                        <p:tav tm="100000">
                                          <p:val>
                                            <p:strVal val="#ppt_h"/>
                                          </p:val>
                                        </p:tav>
                                      </p:tavLst>
                                    </p:anim>
                                    <p:anim calcmode="lin" valueType="num">
                                      <p:cBhvr>
                                        <p:cTn id="10" dur="2000" fill="hold"/>
                                        <p:tgtEl>
                                          <p:spTgt spid="1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anim calcmode="lin" valueType="num">
                                      <p:cBhvr>
                                        <p:cTn id="14" dur="2000" fill="hold"/>
                                        <p:tgtEl>
                                          <p:spTgt spid="10"/>
                                        </p:tgtEl>
                                        <p:attrNameLst>
                                          <p:attrName>style.rotation</p:attrName>
                                        </p:attrNameLst>
                                      </p:cBhvr>
                                      <p:tavLst>
                                        <p:tav tm="0">
                                          <p:val>
                                            <p:fltVal val="720"/>
                                          </p:val>
                                        </p:tav>
                                        <p:tav tm="100000">
                                          <p:val>
                                            <p:fltVal val="0"/>
                                          </p:val>
                                        </p:tav>
                                      </p:tavLst>
                                    </p:anim>
                                    <p:anim calcmode="lin" valueType="num">
                                      <p:cBhvr>
                                        <p:cTn id="15" dur="2000" fill="hold"/>
                                        <p:tgtEl>
                                          <p:spTgt spid="10"/>
                                        </p:tgtEl>
                                        <p:attrNameLst>
                                          <p:attrName>ppt_h</p:attrName>
                                        </p:attrNameLst>
                                      </p:cBhvr>
                                      <p:tavLst>
                                        <p:tav tm="0">
                                          <p:val>
                                            <p:fltVal val="0"/>
                                          </p:val>
                                        </p:tav>
                                        <p:tav tm="100000">
                                          <p:val>
                                            <p:strVal val="#ppt_h"/>
                                          </p:val>
                                        </p:tav>
                                      </p:tavLst>
                                    </p:anim>
                                    <p:anim calcmode="lin" valueType="num">
                                      <p:cBhvr>
                                        <p:cTn id="16" dur="2000" fill="hold"/>
                                        <p:tgtEl>
                                          <p:spTgt spid="10"/>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style.rotation</p:attrName>
                                        </p:attrNameLst>
                                      </p:cBhvr>
                                      <p:tavLst>
                                        <p:tav tm="0">
                                          <p:val>
                                            <p:fltVal val="720"/>
                                          </p:val>
                                        </p:tav>
                                        <p:tav tm="100000">
                                          <p:val>
                                            <p:fltVal val="0"/>
                                          </p:val>
                                        </p:tav>
                                      </p:tavLst>
                                    </p:anim>
                                    <p:anim calcmode="lin" valueType="num">
                                      <p:cBhvr>
                                        <p:cTn id="21" dur="2000" fill="hold"/>
                                        <p:tgtEl>
                                          <p:spTgt spid="12"/>
                                        </p:tgtEl>
                                        <p:attrNameLst>
                                          <p:attrName>ppt_h</p:attrName>
                                        </p:attrNameLst>
                                      </p:cBhvr>
                                      <p:tavLst>
                                        <p:tav tm="0">
                                          <p:val>
                                            <p:fltVal val="0"/>
                                          </p:val>
                                        </p:tav>
                                        <p:tav tm="100000">
                                          <p:val>
                                            <p:strVal val="#ppt_h"/>
                                          </p:val>
                                        </p:tav>
                                      </p:tavLst>
                                    </p:anim>
                                    <p:anim calcmode="lin" valueType="num">
                                      <p:cBhvr>
                                        <p:cTn id="22" dur="2000" fill="hold"/>
                                        <p:tgtEl>
                                          <p:spTgt spid="12"/>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anim calcmode="lin" valueType="num">
                                      <p:cBhvr>
                                        <p:cTn id="26" dur="2000" fill="hold"/>
                                        <p:tgtEl>
                                          <p:spTgt spid="14"/>
                                        </p:tgtEl>
                                        <p:attrNameLst>
                                          <p:attrName>style.rotation</p:attrName>
                                        </p:attrNameLst>
                                      </p:cBhvr>
                                      <p:tavLst>
                                        <p:tav tm="0">
                                          <p:val>
                                            <p:fltVal val="720"/>
                                          </p:val>
                                        </p:tav>
                                        <p:tav tm="100000">
                                          <p:val>
                                            <p:fltVal val="0"/>
                                          </p:val>
                                        </p:tav>
                                      </p:tavLst>
                                    </p:anim>
                                    <p:anim calcmode="lin" valueType="num">
                                      <p:cBhvr>
                                        <p:cTn id="27" dur="2000" fill="hold"/>
                                        <p:tgtEl>
                                          <p:spTgt spid="14"/>
                                        </p:tgtEl>
                                        <p:attrNameLst>
                                          <p:attrName>ppt_h</p:attrName>
                                        </p:attrNameLst>
                                      </p:cBhvr>
                                      <p:tavLst>
                                        <p:tav tm="0">
                                          <p:val>
                                            <p:fltVal val="0"/>
                                          </p:val>
                                        </p:tav>
                                        <p:tav tm="100000">
                                          <p:val>
                                            <p:strVal val="#ppt_h"/>
                                          </p:val>
                                        </p:tav>
                                      </p:tavLst>
                                    </p:anim>
                                    <p:anim calcmode="lin" valueType="num">
                                      <p:cBhvr>
                                        <p:cTn id="28" dur="2000" fill="hold"/>
                                        <p:tgtEl>
                                          <p:spTgt spid="14"/>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2000"/>
                                        <p:tgtEl>
                                          <p:spTgt spid="15"/>
                                        </p:tgtEl>
                                      </p:cBhvr>
                                    </p:animEffect>
                                    <p:anim calcmode="lin" valueType="num">
                                      <p:cBhvr>
                                        <p:cTn id="32" dur="2000" fill="hold"/>
                                        <p:tgtEl>
                                          <p:spTgt spid="15"/>
                                        </p:tgtEl>
                                        <p:attrNameLst>
                                          <p:attrName>style.rotation</p:attrName>
                                        </p:attrNameLst>
                                      </p:cBhvr>
                                      <p:tavLst>
                                        <p:tav tm="0">
                                          <p:val>
                                            <p:fltVal val="720"/>
                                          </p:val>
                                        </p:tav>
                                        <p:tav tm="100000">
                                          <p:val>
                                            <p:fltVal val="0"/>
                                          </p:val>
                                        </p:tav>
                                      </p:tavLst>
                                    </p:anim>
                                    <p:anim calcmode="lin" valueType="num">
                                      <p:cBhvr>
                                        <p:cTn id="33" dur="2000" fill="hold"/>
                                        <p:tgtEl>
                                          <p:spTgt spid="15"/>
                                        </p:tgtEl>
                                        <p:attrNameLst>
                                          <p:attrName>ppt_h</p:attrName>
                                        </p:attrNameLst>
                                      </p:cBhvr>
                                      <p:tavLst>
                                        <p:tav tm="0">
                                          <p:val>
                                            <p:fltVal val="0"/>
                                          </p:val>
                                        </p:tav>
                                        <p:tav tm="100000">
                                          <p:val>
                                            <p:strVal val="#ppt_h"/>
                                          </p:val>
                                        </p:tav>
                                      </p:tavLst>
                                    </p:anim>
                                    <p:anim calcmode="lin" valueType="num">
                                      <p:cBhvr>
                                        <p:cTn id="34" dur="2000" fill="hold"/>
                                        <p:tgtEl>
                                          <p:spTgt spid="15"/>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style.rotation</p:attrName>
                                        </p:attrNameLst>
                                      </p:cBhvr>
                                      <p:tavLst>
                                        <p:tav tm="0">
                                          <p:val>
                                            <p:fltVal val="720"/>
                                          </p:val>
                                        </p:tav>
                                        <p:tav tm="100000">
                                          <p:val>
                                            <p:fltVal val="0"/>
                                          </p:val>
                                        </p:tav>
                                      </p:tavLst>
                                    </p:anim>
                                    <p:anim calcmode="lin" valueType="num">
                                      <p:cBhvr>
                                        <p:cTn id="39" dur="2000" fill="hold"/>
                                        <p:tgtEl>
                                          <p:spTgt spid="16"/>
                                        </p:tgtEl>
                                        <p:attrNameLst>
                                          <p:attrName>ppt_h</p:attrName>
                                        </p:attrNameLst>
                                      </p:cBhvr>
                                      <p:tavLst>
                                        <p:tav tm="0">
                                          <p:val>
                                            <p:fltVal val="0"/>
                                          </p:val>
                                        </p:tav>
                                        <p:tav tm="100000">
                                          <p:val>
                                            <p:strVal val="#ppt_h"/>
                                          </p:val>
                                        </p:tav>
                                      </p:tavLst>
                                    </p:anim>
                                    <p:anim calcmode="lin" valueType="num">
                                      <p:cBhvr>
                                        <p:cTn id="40" dur="2000" fill="hold"/>
                                        <p:tgtEl>
                                          <p:spTgt spid="16"/>
                                        </p:tgtEl>
                                        <p:attrNameLst>
                                          <p:attrName>ppt_w</p:attrName>
                                        </p:attrNameLst>
                                      </p:cBhvr>
                                      <p:tavLst>
                                        <p:tav tm="0">
                                          <p:val>
                                            <p:fltVal val="0"/>
                                          </p:val>
                                        </p:tav>
                                        <p:tav tm="100000">
                                          <p:val>
                                            <p:strVal val="#ppt_w"/>
                                          </p:val>
                                        </p:tav>
                                      </p:tavLst>
                                    </p:anim>
                                  </p:childTnLst>
                                </p:cTn>
                              </p:par>
                              <p:par>
                                <p:cTn id="41" presetID="35"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000"/>
                                        <p:tgtEl>
                                          <p:spTgt spid="8"/>
                                        </p:tgtEl>
                                      </p:cBhvr>
                                    </p:animEffect>
                                    <p:anim calcmode="lin" valueType="num">
                                      <p:cBhvr>
                                        <p:cTn id="44" dur="2000" fill="hold"/>
                                        <p:tgtEl>
                                          <p:spTgt spid="8"/>
                                        </p:tgtEl>
                                        <p:attrNameLst>
                                          <p:attrName>style.rotation</p:attrName>
                                        </p:attrNameLst>
                                      </p:cBhvr>
                                      <p:tavLst>
                                        <p:tav tm="0">
                                          <p:val>
                                            <p:fltVal val="720"/>
                                          </p:val>
                                        </p:tav>
                                        <p:tav tm="100000">
                                          <p:val>
                                            <p:fltVal val="0"/>
                                          </p:val>
                                        </p:tav>
                                      </p:tavLst>
                                    </p:anim>
                                    <p:anim calcmode="lin" valueType="num">
                                      <p:cBhvr>
                                        <p:cTn id="45" dur="2000" fill="hold"/>
                                        <p:tgtEl>
                                          <p:spTgt spid="8"/>
                                        </p:tgtEl>
                                        <p:attrNameLst>
                                          <p:attrName>ppt_h</p:attrName>
                                        </p:attrNameLst>
                                      </p:cBhvr>
                                      <p:tavLst>
                                        <p:tav tm="0">
                                          <p:val>
                                            <p:fltVal val="0"/>
                                          </p:val>
                                        </p:tav>
                                        <p:tav tm="100000">
                                          <p:val>
                                            <p:strVal val="#ppt_h"/>
                                          </p:val>
                                        </p:tav>
                                      </p:tavLst>
                                    </p:anim>
                                    <p:anim calcmode="lin" valueType="num">
                                      <p:cBhvr>
                                        <p:cTn id="46" dur="2000" fill="hold"/>
                                        <p:tgtEl>
                                          <p:spTgt spid="8"/>
                                        </p:tgtEl>
                                        <p:attrNameLst>
                                          <p:attrName>ppt_w</p:attrName>
                                        </p:attrNameLst>
                                      </p:cBhvr>
                                      <p:tavLst>
                                        <p:tav tm="0">
                                          <p:val>
                                            <p:fltVal val="0"/>
                                          </p:val>
                                        </p:tav>
                                        <p:tav tm="100000">
                                          <p:val>
                                            <p:strVal val="#ppt_w"/>
                                          </p:val>
                                        </p:tav>
                                      </p:tavLst>
                                    </p:anim>
                                  </p:childTnLst>
                                </p:cTn>
                              </p:par>
                              <p:par>
                                <p:cTn id="47" presetID="35"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anim calcmode="lin" valueType="num">
                                      <p:cBhvr>
                                        <p:cTn id="50" dur="2000" fill="hold"/>
                                        <p:tgtEl>
                                          <p:spTgt spid="18"/>
                                        </p:tgtEl>
                                        <p:attrNameLst>
                                          <p:attrName>style.rotation</p:attrName>
                                        </p:attrNameLst>
                                      </p:cBhvr>
                                      <p:tavLst>
                                        <p:tav tm="0">
                                          <p:val>
                                            <p:fltVal val="720"/>
                                          </p:val>
                                        </p:tav>
                                        <p:tav tm="100000">
                                          <p:val>
                                            <p:fltVal val="0"/>
                                          </p:val>
                                        </p:tav>
                                      </p:tavLst>
                                    </p:anim>
                                    <p:anim calcmode="lin" valueType="num">
                                      <p:cBhvr>
                                        <p:cTn id="51" dur="2000" fill="hold"/>
                                        <p:tgtEl>
                                          <p:spTgt spid="18"/>
                                        </p:tgtEl>
                                        <p:attrNameLst>
                                          <p:attrName>ppt_h</p:attrName>
                                        </p:attrNameLst>
                                      </p:cBhvr>
                                      <p:tavLst>
                                        <p:tav tm="0">
                                          <p:val>
                                            <p:fltVal val="0"/>
                                          </p:val>
                                        </p:tav>
                                        <p:tav tm="100000">
                                          <p:val>
                                            <p:strVal val="#ppt_h"/>
                                          </p:val>
                                        </p:tav>
                                      </p:tavLst>
                                    </p:anim>
                                    <p:anim calcmode="lin" valueType="num">
                                      <p:cBhvr>
                                        <p:cTn id="52" dur="2000" fill="hold"/>
                                        <p:tgtEl>
                                          <p:spTgt spid="18"/>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000"/>
                                        <p:tgtEl>
                                          <p:spTgt spid="20"/>
                                        </p:tgtEl>
                                      </p:cBhvr>
                                    </p:animEffect>
                                    <p:anim calcmode="lin" valueType="num">
                                      <p:cBhvr>
                                        <p:cTn id="56" dur="2000" fill="hold"/>
                                        <p:tgtEl>
                                          <p:spTgt spid="20"/>
                                        </p:tgtEl>
                                        <p:attrNameLst>
                                          <p:attrName>style.rotation</p:attrName>
                                        </p:attrNameLst>
                                      </p:cBhvr>
                                      <p:tavLst>
                                        <p:tav tm="0">
                                          <p:val>
                                            <p:fltVal val="720"/>
                                          </p:val>
                                        </p:tav>
                                        <p:tav tm="100000">
                                          <p:val>
                                            <p:fltVal val="0"/>
                                          </p:val>
                                        </p:tav>
                                      </p:tavLst>
                                    </p:anim>
                                    <p:anim calcmode="lin" valueType="num">
                                      <p:cBhvr>
                                        <p:cTn id="57" dur="2000" fill="hold"/>
                                        <p:tgtEl>
                                          <p:spTgt spid="20"/>
                                        </p:tgtEl>
                                        <p:attrNameLst>
                                          <p:attrName>ppt_h</p:attrName>
                                        </p:attrNameLst>
                                      </p:cBhvr>
                                      <p:tavLst>
                                        <p:tav tm="0">
                                          <p:val>
                                            <p:fltVal val="0"/>
                                          </p:val>
                                        </p:tav>
                                        <p:tav tm="100000">
                                          <p:val>
                                            <p:strVal val="#ppt_h"/>
                                          </p:val>
                                        </p:tav>
                                      </p:tavLst>
                                    </p:anim>
                                    <p:anim calcmode="lin" valueType="num">
                                      <p:cBhvr>
                                        <p:cTn id="58" dur="2000" fill="hold"/>
                                        <p:tgtEl>
                                          <p:spTgt spid="20"/>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2000"/>
                                        <p:tgtEl>
                                          <p:spTgt spid="22"/>
                                        </p:tgtEl>
                                      </p:cBhvr>
                                    </p:animEffect>
                                    <p:anim calcmode="lin" valueType="num">
                                      <p:cBhvr>
                                        <p:cTn id="62" dur="2000" fill="hold"/>
                                        <p:tgtEl>
                                          <p:spTgt spid="22"/>
                                        </p:tgtEl>
                                        <p:attrNameLst>
                                          <p:attrName>style.rotation</p:attrName>
                                        </p:attrNameLst>
                                      </p:cBhvr>
                                      <p:tavLst>
                                        <p:tav tm="0">
                                          <p:val>
                                            <p:fltVal val="720"/>
                                          </p:val>
                                        </p:tav>
                                        <p:tav tm="100000">
                                          <p:val>
                                            <p:fltVal val="0"/>
                                          </p:val>
                                        </p:tav>
                                      </p:tavLst>
                                    </p:anim>
                                    <p:anim calcmode="lin" valueType="num">
                                      <p:cBhvr>
                                        <p:cTn id="63" dur="2000" fill="hold"/>
                                        <p:tgtEl>
                                          <p:spTgt spid="22"/>
                                        </p:tgtEl>
                                        <p:attrNameLst>
                                          <p:attrName>ppt_h</p:attrName>
                                        </p:attrNameLst>
                                      </p:cBhvr>
                                      <p:tavLst>
                                        <p:tav tm="0">
                                          <p:val>
                                            <p:fltVal val="0"/>
                                          </p:val>
                                        </p:tav>
                                        <p:tav tm="100000">
                                          <p:val>
                                            <p:strVal val="#ppt_h"/>
                                          </p:val>
                                        </p:tav>
                                      </p:tavLst>
                                    </p:anim>
                                    <p:anim calcmode="lin" valueType="num">
                                      <p:cBhvr>
                                        <p:cTn id="64" dur="2000" fill="hold"/>
                                        <p:tgtEl>
                                          <p:spTgt spid="22"/>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anim calcmode="lin" valueType="num">
                                      <p:cBhvr>
                                        <p:cTn id="68" dur="2000" fill="hold"/>
                                        <p:tgtEl>
                                          <p:spTgt spid="19"/>
                                        </p:tgtEl>
                                        <p:attrNameLst>
                                          <p:attrName>style.rotation</p:attrName>
                                        </p:attrNameLst>
                                      </p:cBhvr>
                                      <p:tavLst>
                                        <p:tav tm="0">
                                          <p:val>
                                            <p:fltVal val="720"/>
                                          </p:val>
                                        </p:tav>
                                        <p:tav tm="100000">
                                          <p:val>
                                            <p:fltVal val="0"/>
                                          </p:val>
                                        </p:tav>
                                      </p:tavLst>
                                    </p:anim>
                                    <p:anim calcmode="lin" valueType="num">
                                      <p:cBhvr>
                                        <p:cTn id="69" dur="2000" fill="hold"/>
                                        <p:tgtEl>
                                          <p:spTgt spid="19"/>
                                        </p:tgtEl>
                                        <p:attrNameLst>
                                          <p:attrName>ppt_h</p:attrName>
                                        </p:attrNameLst>
                                      </p:cBhvr>
                                      <p:tavLst>
                                        <p:tav tm="0">
                                          <p:val>
                                            <p:fltVal val="0"/>
                                          </p:val>
                                        </p:tav>
                                        <p:tav tm="100000">
                                          <p:val>
                                            <p:strVal val="#ppt_h"/>
                                          </p:val>
                                        </p:tav>
                                      </p:tavLst>
                                    </p:anim>
                                    <p:anim calcmode="lin" valueType="num">
                                      <p:cBhvr>
                                        <p:cTn id="70" dur="2000" fill="hold"/>
                                        <p:tgtEl>
                                          <p:spTgt spid="19"/>
                                        </p:tgtEl>
                                        <p:attrNameLst>
                                          <p:attrName>ppt_w</p:attrName>
                                        </p:attrNameLst>
                                      </p:cBhvr>
                                      <p:tavLst>
                                        <p:tav tm="0">
                                          <p:val>
                                            <p:fltVal val="0"/>
                                          </p:val>
                                        </p:tav>
                                        <p:tav tm="100000">
                                          <p:val>
                                            <p:strVal val="#ppt_w"/>
                                          </p:val>
                                        </p:tav>
                                      </p:tavLst>
                                    </p:anim>
                                  </p:childTnLst>
                                </p:cTn>
                              </p:par>
                              <p:par>
                                <p:cTn id="71" presetID="35"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2000"/>
                                        <p:tgtEl>
                                          <p:spTgt spid="21"/>
                                        </p:tgtEl>
                                      </p:cBhvr>
                                    </p:animEffect>
                                    <p:anim calcmode="lin" valueType="num">
                                      <p:cBhvr>
                                        <p:cTn id="74" dur="2000" fill="hold"/>
                                        <p:tgtEl>
                                          <p:spTgt spid="21"/>
                                        </p:tgtEl>
                                        <p:attrNameLst>
                                          <p:attrName>style.rotation</p:attrName>
                                        </p:attrNameLst>
                                      </p:cBhvr>
                                      <p:tavLst>
                                        <p:tav tm="0">
                                          <p:val>
                                            <p:fltVal val="720"/>
                                          </p:val>
                                        </p:tav>
                                        <p:tav tm="100000">
                                          <p:val>
                                            <p:fltVal val="0"/>
                                          </p:val>
                                        </p:tav>
                                      </p:tavLst>
                                    </p:anim>
                                    <p:anim calcmode="lin" valueType="num">
                                      <p:cBhvr>
                                        <p:cTn id="75" dur="2000" fill="hold"/>
                                        <p:tgtEl>
                                          <p:spTgt spid="21"/>
                                        </p:tgtEl>
                                        <p:attrNameLst>
                                          <p:attrName>ppt_h</p:attrName>
                                        </p:attrNameLst>
                                      </p:cBhvr>
                                      <p:tavLst>
                                        <p:tav tm="0">
                                          <p:val>
                                            <p:fltVal val="0"/>
                                          </p:val>
                                        </p:tav>
                                        <p:tav tm="100000">
                                          <p:val>
                                            <p:strVal val="#ppt_h"/>
                                          </p:val>
                                        </p:tav>
                                      </p:tavLst>
                                    </p:anim>
                                    <p:anim calcmode="lin" valueType="num">
                                      <p:cBhvr>
                                        <p:cTn id="76" dur="200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9" grpId="0" animBg="1"/>
      <p:bldP spid="20" grpId="0" animBg="1"/>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endParaRPr lang="fa-IR" altLang="fa-IR" smtClean="0"/>
          </a:p>
        </p:txBody>
      </p:sp>
      <p:sp>
        <p:nvSpPr>
          <p:cNvPr id="23555" name="Text Placeholder 2"/>
          <p:cNvSpPr>
            <a:spLocks noGrp="1"/>
          </p:cNvSpPr>
          <p:nvPr>
            <p:ph type="body" idx="1"/>
          </p:nvPr>
        </p:nvSpPr>
        <p:spPr/>
        <p:txBody>
          <a:bodyPr/>
          <a:lstStyle/>
          <a:p>
            <a:pPr eaLnBrk="1" hangingPunct="1"/>
            <a:endParaRPr lang="fa-IR" altLang="fa-IR" smtClean="0"/>
          </a:p>
        </p:txBody>
      </p:sp>
      <p:sp>
        <p:nvSpPr>
          <p:cNvPr id="23556" name="Text Placeholder 4"/>
          <p:cNvSpPr>
            <a:spLocks noGrp="1"/>
          </p:cNvSpPr>
          <p:nvPr>
            <p:ph type="body" sz="quarter" idx="3"/>
          </p:nvPr>
        </p:nvSpPr>
        <p:spPr/>
        <p:txBody>
          <a:bodyPr/>
          <a:lstStyle/>
          <a:p>
            <a:pPr eaLnBrk="1" hangingPunct="1"/>
            <a:endParaRPr lang="fa-IR" altLang="fa-IR" smtClean="0"/>
          </a:p>
        </p:txBody>
      </p:sp>
      <p:pic>
        <p:nvPicPr>
          <p:cNvPr id="23557" name="Content Placeholder 7" descr="WB00703L.GIF"/>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9" name="Picture 8" descr="C:\Documents and Settings\mandana\Desktop\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286125"/>
            <a:ext cx="300037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10"/>
          <p:cNvPicPr>
            <a:picLocks noGrp="1"/>
          </p:cNvPicPr>
          <p:nvPr>
            <p:ph sz="half" idx="2"/>
          </p:nvPr>
        </p:nvPicPr>
        <p:blipFill>
          <a:blip r:embed="rId4">
            <a:lum bright="-10000" contrast="20000"/>
            <a:extLst>
              <a:ext uri="{28A0092B-C50C-407E-A947-70E740481C1C}">
                <a14:useLocalDpi xmlns:a14="http://schemas.microsoft.com/office/drawing/2010/main" val="0"/>
              </a:ext>
            </a:extLst>
          </a:blip>
          <a:srcRect/>
          <a:stretch>
            <a:fillRect/>
          </a:stretch>
        </p:blipFill>
        <p:spPr>
          <a:xfrm>
            <a:off x="357188" y="214313"/>
            <a:ext cx="5543550" cy="4214812"/>
          </a:xfrm>
        </p:spPr>
      </p:pic>
      <p:sp>
        <p:nvSpPr>
          <p:cNvPr id="12" name="TextBox 11"/>
          <p:cNvSpPr txBox="1">
            <a:spLocks noChangeArrowheads="1"/>
          </p:cNvSpPr>
          <p:nvPr/>
        </p:nvSpPr>
        <p:spPr bwMode="auto">
          <a:xfrm>
            <a:off x="4714875" y="1071563"/>
            <a:ext cx="714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خواب</a:t>
            </a:r>
          </a:p>
        </p:txBody>
      </p:sp>
      <p:sp>
        <p:nvSpPr>
          <p:cNvPr id="13" name="TextBox 12"/>
          <p:cNvSpPr txBox="1">
            <a:spLocks noChangeArrowheads="1"/>
          </p:cNvSpPr>
          <p:nvPr/>
        </p:nvSpPr>
        <p:spPr bwMode="auto">
          <a:xfrm>
            <a:off x="2786063" y="1071563"/>
            <a:ext cx="785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خواب</a:t>
            </a:r>
          </a:p>
        </p:txBody>
      </p:sp>
      <p:sp>
        <p:nvSpPr>
          <p:cNvPr id="14" name="TextBox 13"/>
          <p:cNvSpPr txBox="1">
            <a:spLocks noChangeArrowheads="1"/>
          </p:cNvSpPr>
          <p:nvPr/>
        </p:nvSpPr>
        <p:spPr bwMode="auto">
          <a:xfrm>
            <a:off x="4572000" y="2571750"/>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خواب</a:t>
            </a:r>
          </a:p>
        </p:txBody>
      </p:sp>
      <p:sp>
        <p:nvSpPr>
          <p:cNvPr id="15" name="TextBox 14"/>
          <p:cNvSpPr txBox="1">
            <a:spLocks noChangeArrowheads="1"/>
          </p:cNvSpPr>
          <p:nvPr/>
        </p:nvSpPr>
        <p:spPr bwMode="auto">
          <a:xfrm>
            <a:off x="2428875" y="242887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پذیرایی</a:t>
            </a:r>
          </a:p>
        </p:txBody>
      </p:sp>
      <p:sp>
        <p:nvSpPr>
          <p:cNvPr id="16" name="TextBox 15"/>
          <p:cNvSpPr txBox="1">
            <a:spLocks noChangeArrowheads="1"/>
          </p:cNvSpPr>
          <p:nvPr/>
        </p:nvSpPr>
        <p:spPr bwMode="auto">
          <a:xfrm>
            <a:off x="1285875" y="2500313"/>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نشیمن</a:t>
            </a:r>
          </a:p>
        </p:txBody>
      </p:sp>
      <p:sp>
        <p:nvSpPr>
          <p:cNvPr id="17" name="TextBox 16"/>
          <p:cNvSpPr txBox="1">
            <a:spLocks noChangeArrowheads="1"/>
          </p:cNvSpPr>
          <p:nvPr/>
        </p:nvSpPr>
        <p:spPr bwMode="auto">
          <a:xfrm>
            <a:off x="4500563" y="3500438"/>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زیرزمین</a:t>
            </a:r>
          </a:p>
        </p:txBody>
      </p:sp>
      <p:sp>
        <p:nvSpPr>
          <p:cNvPr id="18" name="TextBox 17"/>
          <p:cNvSpPr txBox="1">
            <a:spLocks noChangeArrowheads="1"/>
          </p:cNvSpPr>
          <p:nvPr/>
        </p:nvSpPr>
        <p:spPr bwMode="auto">
          <a:xfrm>
            <a:off x="1357313" y="3929063"/>
            <a:ext cx="1785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برش</a:t>
            </a:r>
            <a:r>
              <a:rPr lang="is-IS" altLang="fa-IR">
                <a:latin typeface="Calibri" panose="020F0502020204030204" pitchFamily="34" charset="0"/>
              </a:rPr>
              <a:t>A-A</a:t>
            </a:r>
            <a:endParaRPr lang="fa-IR" altLang="fa-IR">
              <a:latin typeface="Calibri" panose="020F0502020204030204" pitchFamily="34" charset="0"/>
            </a:endParaRPr>
          </a:p>
        </p:txBody>
      </p:sp>
      <p:sp>
        <p:nvSpPr>
          <p:cNvPr id="19" name="TextBox 18"/>
          <p:cNvSpPr txBox="1">
            <a:spLocks noChangeArrowheads="1"/>
          </p:cNvSpPr>
          <p:nvPr/>
        </p:nvSpPr>
        <p:spPr bwMode="auto">
          <a:xfrm>
            <a:off x="6429375" y="5715000"/>
            <a:ext cx="1357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پلان زیرزمین</a:t>
            </a:r>
          </a:p>
        </p:txBody>
      </p:sp>
      <p:cxnSp>
        <p:nvCxnSpPr>
          <p:cNvPr id="21" name="Straight Arrow Connector 20"/>
          <p:cNvCxnSpPr/>
          <p:nvPr/>
        </p:nvCxnSpPr>
        <p:spPr>
          <a:xfrm rot="5400000" flipH="1" flipV="1">
            <a:off x="6715919" y="5072857"/>
            <a:ext cx="714375"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10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style.rotation</p:attrName>
                                        </p:attrNameLst>
                                      </p:cBhvr>
                                      <p:tavLst>
                                        <p:tav tm="0">
                                          <p:val>
                                            <p:fltVal val="720"/>
                                          </p:val>
                                        </p:tav>
                                        <p:tav tm="100000">
                                          <p:val>
                                            <p:fltVal val="0"/>
                                          </p:val>
                                        </p:tav>
                                      </p:tavLst>
                                    </p:anim>
                                    <p:anim calcmode="lin" valueType="num">
                                      <p:cBhvr>
                                        <p:cTn id="9" dur="2000" fill="hold"/>
                                        <p:tgtEl>
                                          <p:spTgt spid="11"/>
                                        </p:tgtEl>
                                        <p:attrNameLst>
                                          <p:attrName>ppt_h</p:attrName>
                                        </p:attrNameLst>
                                      </p:cBhvr>
                                      <p:tavLst>
                                        <p:tav tm="0">
                                          <p:val>
                                            <p:fltVal val="0"/>
                                          </p:val>
                                        </p:tav>
                                        <p:tav tm="100000">
                                          <p:val>
                                            <p:strVal val="#ppt_h"/>
                                          </p:val>
                                        </p:tav>
                                      </p:tavLst>
                                    </p:anim>
                                    <p:anim calcmode="lin" valueType="num">
                                      <p:cBhvr>
                                        <p:cTn id="10" dur="2000" fill="hold"/>
                                        <p:tgtEl>
                                          <p:spTgt spid="11"/>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style.rotation</p:attrName>
                                        </p:attrNameLst>
                                      </p:cBhvr>
                                      <p:tavLst>
                                        <p:tav tm="0">
                                          <p:val>
                                            <p:fltVal val="720"/>
                                          </p:val>
                                        </p:tav>
                                        <p:tav tm="100000">
                                          <p:val>
                                            <p:fltVal val="0"/>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 calcmode="lin" valueType="num">
                                      <p:cBhvr>
                                        <p:cTn id="16" dur="2000" fill="hold"/>
                                        <p:tgtEl>
                                          <p:spTgt spid="9"/>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style.rotation</p:attrName>
                                        </p:attrNameLst>
                                      </p:cBhvr>
                                      <p:tavLst>
                                        <p:tav tm="0">
                                          <p:val>
                                            <p:fltVal val="720"/>
                                          </p:val>
                                        </p:tav>
                                        <p:tav tm="100000">
                                          <p:val>
                                            <p:fltVal val="0"/>
                                          </p:val>
                                        </p:tav>
                                      </p:tavLst>
                                    </p:anim>
                                    <p:anim calcmode="lin" valueType="num">
                                      <p:cBhvr>
                                        <p:cTn id="21" dur="2000" fill="hold"/>
                                        <p:tgtEl>
                                          <p:spTgt spid="21"/>
                                        </p:tgtEl>
                                        <p:attrNameLst>
                                          <p:attrName>ppt_h</p:attrName>
                                        </p:attrNameLst>
                                      </p:cBhvr>
                                      <p:tavLst>
                                        <p:tav tm="0">
                                          <p:val>
                                            <p:fltVal val="0"/>
                                          </p:val>
                                        </p:tav>
                                        <p:tav tm="100000">
                                          <p:val>
                                            <p:strVal val="#ppt_h"/>
                                          </p:val>
                                        </p:tav>
                                      </p:tavLst>
                                    </p:anim>
                                    <p:anim calcmode="lin" valueType="num">
                                      <p:cBhvr>
                                        <p:cTn id="22" dur="2000" fill="hold"/>
                                        <p:tgtEl>
                                          <p:spTgt spid="21"/>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anim calcmode="lin" valueType="num">
                                      <p:cBhvr>
                                        <p:cTn id="26" dur="2000" fill="hold"/>
                                        <p:tgtEl>
                                          <p:spTgt spid="19"/>
                                        </p:tgtEl>
                                        <p:attrNameLst>
                                          <p:attrName>style.rotation</p:attrName>
                                        </p:attrNameLst>
                                      </p:cBhvr>
                                      <p:tavLst>
                                        <p:tav tm="0">
                                          <p:val>
                                            <p:fltVal val="720"/>
                                          </p:val>
                                        </p:tav>
                                        <p:tav tm="100000">
                                          <p:val>
                                            <p:fltVal val="0"/>
                                          </p:val>
                                        </p:tav>
                                      </p:tavLst>
                                    </p:anim>
                                    <p:anim calcmode="lin" valueType="num">
                                      <p:cBhvr>
                                        <p:cTn id="27" dur="2000" fill="hold"/>
                                        <p:tgtEl>
                                          <p:spTgt spid="19"/>
                                        </p:tgtEl>
                                        <p:attrNameLst>
                                          <p:attrName>ppt_h</p:attrName>
                                        </p:attrNameLst>
                                      </p:cBhvr>
                                      <p:tavLst>
                                        <p:tav tm="0">
                                          <p:val>
                                            <p:fltVal val="0"/>
                                          </p:val>
                                        </p:tav>
                                        <p:tav tm="100000">
                                          <p:val>
                                            <p:strVal val="#ppt_h"/>
                                          </p:val>
                                        </p:tav>
                                      </p:tavLst>
                                    </p:anim>
                                    <p:anim calcmode="lin" valueType="num">
                                      <p:cBhvr>
                                        <p:cTn id="28" dur="2000" fill="hold"/>
                                        <p:tgtEl>
                                          <p:spTgt spid="19"/>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anim calcmode="lin" valueType="num">
                                      <p:cBhvr>
                                        <p:cTn id="32" dur="2000" fill="hold"/>
                                        <p:tgtEl>
                                          <p:spTgt spid="18"/>
                                        </p:tgtEl>
                                        <p:attrNameLst>
                                          <p:attrName>style.rotation</p:attrName>
                                        </p:attrNameLst>
                                      </p:cBhvr>
                                      <p:tavLst>
                                        <p:tav tm="0">
                                          <p:val>
                                            <p:fltVal val="720"/>
                                          </p:val>
                                        </p:tav>
                                        <p:tav tm="100000">
                                          <p:val>
                                            <p:fltVal val="0"/>
                                          </p:val>
                                        </p:tav>
                                      </p:tavLst>
                                    </p:anim>
                                    <p:anim calcmode="lin" valueType="num">
                                      <p:cBhvr>
                                        <p:cTn id="33" dur="2000" fill="hold"/>
                                        <p:tgtEl>
                                          <p:spTgt spid="18"/>
                                        </p:tgtEl>
                                        <p:attrNameLst>
                                          <p:attrName>ppt_h</p:attrName>
                                        </p:attrNameLst>
                                      </p:cBhvr>
                                      <p:tavLst>
                                        <p:tav tm="0">
                                          <p:val>
                                            <p:fltVal val="0"/>
                                          </p:val>
                                        </p:tav>
                                        <p:tav tm="100000">
                                          <p:val>
                                            <p:strVal val="#ppt_h"/>
                                          </p:val>
                                        </p:tav>
                                      </p:tavLst>
                                    </p:anim>
                                    <p:anim calcmode="lin" valueType="num">
                                      <p:cBhvr>
                                        <p:cTn id="34" dur="2000" fill="hold"/>
                                        <p:tgtEl>
                                          <p:spTgt spid="18"/>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000"/>
                                        <p:tgtEl>
                                          <p:spTgt spid="17"/>
                                        </p:tgtEl>
                                      </p:cBhvr>
                                    </p:animEffect>
                                    <p:anim calcmode="lin" valueType="num">
                                      <p:cBhvr>
                                        <p:cTn id="38" dur="2000" fill="hold"/>
                                        <p:tgtEl>
                                          <p:spTgt spid="17"/>
                                        </p:tgtEl>
                                        <p:attrNameLst>
                                          <p:attrName>style.rotation</p:attrName>
                                        </p:attrNameLst>
                                      </p:cBhvr>
                                      <p:tavLst>
                                        <p:tav tm="0">
                                          <p:val>
                                            <p:fltVal val="720"/>
                                          </p:val>
                                        </p:tav>
                                        <p:tav tm="100000">
                                          <p:val>
                                            <p:fltVal val="0"/>
                                          </p:val>
                                        </p:tav>
                                      </p:tavLst>
                                    </p:anim>
                                    <p:anim calcmode="lin" valueType="num">
                                      <p:cBhvr>
                                        <p:cTn id="39" dur="2000" fill="hold"/>
                                        <p:tgtEl>
                                          <p:spTgt spid="17"/>
                                        </p:tgtEl>
                                        <p:attrNameLst>
                                          <p:attrName>ppt_h</p:attrName>
                                        </p:attrNameLst>
                                      </p:cBhvr>
                                      <p:tavLst>
                                        <p:tav tm="0">
                                          <p:val>
                                            <p:fltVal val="0"/>
                                          </p:val>
                                        </p:tav>
                                        <p:tav tm="100000">
                                          <p:val>
                                            <p:strVal val="#ppt_h"/>
                                          </p:val>
                                        </p:tav>
                                      </p:tavLst>
                                    </p:anim>
                                    <p:anim calcmode="lin" valueType="num">
                                      <p:cBhvr>
                                        <p:cTn id="40" dur="2000" fill="hold"/>
                                        <p:tgtEl>
                                          <p:spTgt spid="17"/>
                                        </p:tgtEl>
                                        <p:attrNameLst>
                                          <p:attrName>ppt_w</p:attrName>
                                        </p:attrNameLst>
                                      </p:cBhvr>
                                      <p:tavLst>
                                        <p:tav tm="0">
                                          <p:val>
                                            <p:fltVal val="0"/>
                                          </p:val>
                                        </p:tav>
                                        <p:tav tm="100000">
                                          <p:val>
                                            <p:strVal val="#ppt_w"/>
                                          </p:val>
                                        </p:tav>
                                      </p:tavLst>
                                    </p:anim>
                                  </p:childTnLst>
                                </p:cTn>
                              </p:par>
                              <p:par>
                                <p:cTn id="41" presetID="35"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0"/>
                                        <p:tgtEl>
                                          <p:spTgt spid="14"/>
                                        </p:tgtEl>
                                      </p:cBhvr>
                                    </p:animEffect>
                                    <p:anim calcmode="lin" valueType="num">
                                      <p:cBhvr>
                                        <p:cTn id="44" dur="2000" fill="hold"/>
                                        <p:tgtEl>
                                          <p:spTgt spid="14"/>
                                        </p:tgtEl>
                                        <p:attrNameLst>
                                          <p:attrName>style.rotation</p:attrName>
                                        </p:attrNameLst>
                                      </p:cBhvr>
                                      <p:tavLst>
                                        <p:tav tm="0">
                                          <p:val>
                                            <p:fltVal val="720"/>
                                          </p:val>
                                        </p:tav>
                                        <p:tav tm="100000">
                                          <p:val>
                                            <p:fltVal val="0"/>
                                          </p:val>
                                        </p:tav>
                                      </p:tavLst>
                                    </p:anim>
                                    <p:anim calcmode="lin" valueType="num">
                                      <p:cBhvr>
                                        <p:cTn id="45" dur="2000" fill="hold"/>
                                        <p:tgtEl>
                                          <p:spTgt spid="14"/>
                                        </p:tgtEl>
                                        <p:attrNameLst>
                                          <p:attrName>ppt_h</p:attrName>
                                        </p:attrNameLst>
                                      </p:cBhvr>
                                      <p:tavLst>
                                        <p:tav tm="0">
                                          <p:val>
                                            <p:fltVal val="0"/>
                                          </p:val>
                                        </p:tav>
                                        <p:tav tm="100000">
                                          <p:val>
                                            <p:strVal val="#ppt_h"/>
                                          </p:val>
                                        </p:tav>
                                      </p:tavLst>
                                    </p:anim>
                                    <p:anim calcmode="lin" valueType="num">
                                      <p:cBhvr>
                                        <p:cTn id="46" dur="2000" fill="hold"/>
                                        <p:tgtEl>
                                          <p:spTgt spid="14"/>
                                        </p:tgtEl>
                                        <p:attrNameLst>
                                          <p:attrName>ppt_w</p:attrName>
                                        </p:attrNameLst>
                                      </p:cBhvr>
                                      <p:tavLst>
                                        <p:tav tm="0">
                                          <p:val>
                                            <p:fltVal val="0"/>
                                          </p:val>
                                        </p:tav>
                                        <p:tav tm="100000">
                                          <p:val>
                                            <p:strVal val="#ppt_w"/>
                                          </p:val>
                                        </p:tav>
                                      </p:tavLst>
                                    </p:anim>
                                  </p:childTnLst>
                                </p:cTn>
                              </p:par>
                              <p:par>
                                <p:cTn id="47" presetID="35"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000"/>
                                        <p:tgtEl>
                                          <p:spTgt spid="12"/>
                                        </p:tgtEl>
                                      </p:cBhvr>
                                    </p:animEffect>
                                    <p:anim calcmode="lin" valueType="num">
                                      <p:cBhvr>
                                        <p:cTn id="50" dur="2000" fill="hold"/>
                                        <p:tgtEl>
                                          <p:spTgt spid="12"/>
                                        </p:tgtEl>
                                        <p:attrNameLst>
                                          <p:attrName>style.rotation</p:attrName>
                                        </p:attrNameLst>
                                      </p:cBhvr>
                                      <p:tavLst>
                                        <p:tav tm="0">
                                          <p:val>
                                            <p:fltVal val="720"/>
                                          </p:val>
                                        </p:tav>
                                        <p:tav tm="100000">
                                          <p:val>
                                            <p:fltVal val="0"/>
                                          </p:val>
                                        </p:tav>
                                      </p:tavLst>
                                    </p:anim>
                                    <p:anim calcmode="lin" valueType="num">
                                      <p:cBhvr>
                                        <p:cTn id="51" dur="2000" fill="hold"/>
                                        <p:tgtEl>
                                          <p:spTgt spid="12"/>
                                        </p:tgtEl>
                                        <p:attrNameLst>
                                          <p:attrName>ppt_h</p:attrName>
                                        </p:attrNameLst>
                                      </p:cBhvr>
                                      <p:tavLst>
                                        <p:tav tm="0">
                                          <p:val>
                                            <p:fltVal val="0"/>
                                          </p:val>
                                        </p:tav>
                                        <p:tav tm="100000">
                                          <p:val>
                                            <p:strVal val="#ppt_h"/>
                                          </p:val>
                                        </p:tav>
                                      </p:tavLst>
                                    </p:anim>
                                    <p:anim calcmode="lin" valueType="num">
                                      <p:cBhvr>
                                        <p:cTn id="52" dur="2000" fill="hold"/>
                                        <p:tgtEl>
                                          <p:spTgt spid="12"/>
                                        </p:tgtEl>
                                        <p:attrNameLst>
                                          <p:attrName>ppt_w</p:attrName>
                                        </p:attrNameLst>
                                      </p:cBhvr>
                                      <p:tavLst>
                                        <p:tav tm="0">
                                          <p:val>
                                            <p:fltVal val="0"/>
                                          </p:val>
                                        </p:tav>
                                        <p:tav tm="100000">
                                          <p:val>
                                            <p:strVal val="#ppt_w"/>
                                          </p:val>
                                        </p:tav>
                                      </p:tavLst>
                                    </p:anim>
                                  </p:childTnLst>
                                </p:cTn>
                              </p:par>
                              <p:par>
                                <p:cTn id="53" presetID="35"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000"/>
                                        <p:tgtEl>
                                          <p:spTgt spid="13"/>
                                        </p:tgtEl>
                                      </p:cBhvr>
                                    </p:animEffect>
                                    <p:anim calcmode="lin" valueType="num">
                                      <p:cBhvr>
                                        <p:cTn id="56" dur="2000" fill="hold"/>
                                        <p:tgtEl>
                                          <p:spTgt spid="13"/>
                                        </p:tgtEl>
                                        <p:attrNameLst>
                                          <p:attrName>style.rotation</p:attrName>
                                        </p:attrNameLst>
                                      </p:cBhvr>
                                      <p:tavLst>
                                        <p:tav tm="0">
                                          <p:val>
                                            <p:fltVal val="720"/>
                                          </p:val>
                                        </p:tav>
                                        <p:tav tm="100000">
                                          <p:val>
                                            <p:fltVal val="0"/>
                                          </p:val>
                                        </p:tav>
                                      </p:tavLst>
                                    </p:anim>
                                    <p:anim calcmode="lin" valueType="num">
                                      <p:cBhvr>
                                        <p:cTn id="57" dur="2000" fill="hold"/>
                                        <p:tgtEl>
                                          <p:spTgt spid="13"/>
                                        </p:tgtEl>
                                        <p:attrNameLst>
                                          <p:attrName>ppt_h</p:attrName>
                                        </p:attrNameLst>
                                      </p:cBhvr>
                                      <p:tavLst>
                                        <p:tav tm="0">
                                          <p:val>
                                            <p:fltVal val="0"/>
                                          </p:val>
                                        </p:tav>
                                        <p:tav tm="100000">
                                          <p:val>
                                            <p:strVal val="#ppt_h"/>
                                          </p:val>
                                        </p:tav>
                                      </p:tavLst>
                                    </p:anim>
                                    <p:anim calcmode="lin" valueType="num">
                                      <p:cBhvr>
                                        <p:cTn id="58" dur="2000" fill="hold"/>
                                        <p:tgtEl>
                                          <p:spTgt spid="13"/>
                                        </p:tgtEl>
                                        <p:attrNameLst>
                                          <p:attrName>ppt_w</p:attrName>
                                        </p:attrNameLst>
                                      </p:cBhvr>
                                      <p:tavLst>
                                        <p:tav tm="0">
                                          <p:val>
                                            <p:fltVal val="0"/>
                                          </p:val>
                                        </p:tav>
                                        <p:tav tm="100000">
                                          <p:val>
                                            <p:strVal val="#ppt_w"/>
                                          </p:val>
                                        </p:tav>
                                      </p:tavLst>
                                    </p:anim>
                                  </p:childTnLst>
                                </p:cTn>
                              </p:par>
                              <p:par>
                                <p:cTn id="59" presetID="35"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2000"/>
                                        <p:tgtEl>
                                          <p:spTgt spid="15"/>
                                        </p:tgtEl>
                                      </p:cBhvr>
                                    </p:animEffect>
                                    <p:anim calcmode="lin" valueType="num">
                                      <p:cBhvr>
                                        <p:cTn id="62" dur="2000" fill="hold"/>
                                        <p:tgtEl>
                                          <p:spTgt spid="15"/>
                                        </p:tgtEl>
                                        <p:attrNameLst>
                                          <p:attrName>style.rotation</p:attrName>
                                        </p:attrNameLst>
                                      </p:cBhvr>
                                      <p:tavLst>
                                        <p:tav tm="0">
                                          <p:val>
                                            <p:fltVal val="720"/>
                                          </p:val>
                                        </p:tav>
                                        <p:tav tm="100000">
                                          <p:val>
                                            <p:fltVal val="0"/>
                                          </p:val>
                                        </p:tav>
                                      </p:tavLst>
                                    </p:anim>
                                    <p:anim calcmode="lin" valueType="num">
                                      <p:cBhvr>
                                        <p:cTn id="63" dur="2000" fill="hold"/>
                                        <p:tgtEl>
                                          <p:spTgt spid="15"/>
                                        </p:tgtEl>
                                        <p:attrNameLst>
                                          <p:attrName>ppt_h</p:attrName>
                                        </p:attrNameLst>
                                      </p:cBhvr>
                                      <p:tavLst>
                                        <p:tav tm="0">
                                          <p:val>
                                            <p:fltVal val="0"/>
                                          </p:val>
                                        </p:tav>
                                        <p:tav tm="100000">
                                          <p:val>
                                            <p:strVal val="#ppt_h"/>
                                          </p:val>
                                        </p:tav>
                                      </p:tavLst>
                                    </p:anim>
                                    <p:anim calcmode="lin" valueType="num">
                                      <p:cBhvr>
                                        <p:cTn id="64" dur="2000" fill="hold"/>
                                        <p:tgtEl>
                                          <p:spTgt spid="15"/>
                                        </p:tgtEl>
                                        <p:attrNameLst>
                                          <p:attrName>ppt_w</p:attrName>
                                        </p:attrNameLst>
                                      </p:cBhvr>
                                      <p:tavLst>
                                        <p:tav tm="0">
                                          <p:val>
                                            <p:fltVal val="0"/>
                                          </p:val>
                                        </p:tav>
                                        <p:tav tm="100000">
                                          <p:val>
                                            <p:strVal val="#ppt_w"/>
                                          </p:val>
                                        </p:tav>
                                      </p:tavLst>
                                    </p:anim>
                                  </p:childTnLst>
                                </p:cTn>
                              </p:par>
                              <p:par>
                                <p:cTn id="65" presetID="35"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000"/>
                                        <p:tgtEl>
                                          <p:spTgt spid="16"/>
                                        </p:tgtEl>
                                      </p:cBhvr>
                                    </p:animEffect>
                                    <p:anim calcmode="lin" valueType="num">
                                      <p:cBhvr>
                                        <p:cTn id="68" dur="2000" fill="hold"/>
                                        <p:tgtEl>
                                          <p:spTgt spid="16"/>
                                        </p:tgtEl>
                                        <p:attrNameLst>
                                          <p:attrName>style.rotation</p:attrName>
                                        </p:attrNameLst>
                                      </p:cBhvr>
                                      <p:tavLst>
                                        <p:tav tm="0">
                                          <p:val>
                                            <p:fltVal val="720"/>
                                          </p:val>
                                        </p:tav>
                                        <p:tav tm="100000">
                                          <p:val>
                                            <p:fltVal val="0"/>
                                          </p:val>
                                        </p:tav>
                                      </p:tavLst>
                                    </p:anim>
                                    <p:anim calcmode="lin" valueType="num">
                                      <p:cBhvr>
                                        <p:cTn id="69" dur="2000" fill="hold"/>
                                        <p:tgtEl>
                                          <p:spTgt spid="16"/>
                                        </p:tgtEl>
                                        <p:attrNameLst>
                                          <p:attrName>ppt_h</p:attrName>
                                        </p:attrNameLst>
                                      </p:cBhvr>
                                      <p:tavLst>
                                        <p:tav tm="0">
                                          <p:val>
                                            <p:fltVal val="0"/>
                                          </p:val>
                                        </p:tav>
                                        <p:tav tm="100000">
                                          <p:val>
                                            <p:strVal val="#ppt_h"/>
                                          </p:val>
                                        </p:tav>
                                      </p:tavLst>
                                    </p:anim>
                                    <p:anim calcmode="lin" valueType="num">
                                      <p:cBhvr>
                                        <p:cTn id="70"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Content Placeholder 6"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2286000" y="285750"/>
            <a:ext cx="5400675" cy="1143000"/>
          </a:xfrm>
        </p:spPr>
        <p:txBody>
          <a:bodyPr/>
          <a:lstStyle/>
          <a:p>
            <a:pPr eaLnBrk="1" hangingPunct="1"/>
            <a:r>
              <a:rPr lang="fa-IR" altLang="fa-IR" smtClean="0">
                <a:cs typeface="Andalus" pitchFamily="2" charset="0"/>
              </a:rPr>
              <a:t>تزیینات(قوس ها)</a:t>
            </a:r>
          </a:p>
        </p:txBody>
      </p:sp>
      <p:sp>
        <p:nvSpPr>
          <p:cNvPr id="5" name="Text Placeholder 4"/>
          <p:cNvSpPr>
            <a:spLocks noGrp="1"/>
          </p:cNvSpPr>
          <p:nvPr>
            <p:ph type="body" sz="quarter" idx="3"/>
          </p:nvPr>
        </p:nvSpPr>
        <p:spPr>
          <a:xfrm>
            <a:off x="2500313" y="2143125"/>
            <a:ext cx="4041775" cy="639763"/>
          </a:xfrm>
        </p:spPr>
        <p:txBody>
          <a:bodyPr/>
          <a:lstStyle/>
          <a:p>
            <a:pPr eaLnBrk="1" hangingPunct="1"/>
            <a:r>
              <a:rPr lang="fa-IR" altLang="fa-IR" sz="3200" b="0" smtClean="0"/>
              <a:t>قوس پنج اُ هفت تند(باربر)</a:t>
            </a:r>
          </a:p>
        </p:txBody>
      </p:sp>
      <p:pic>
        <p:nvPicPr>
          <p:cNvPr id="11" name="Content Placeholder 10" descr="img029.jpg"/>
          <p:cNvPicPr>
            <a:picLocks noGrp="1" noChangeAspect="1"/>
          </p:cNvPicPr>
          <p:nvPr>
            <p:ph sz="quarter" idx="4"/>
          </p:nvPr>
        </p:nvPicPr>
        <p:blipFill>
          <a:blip r:embed="rId3" cstate="print"/>
          <a:stretch>
            <a:fillRect/>
          </a:stretch>
        </p:blipFill>
        <p:spPr>
          <a:xfrm rot="20537649">
            <a:off x="2100157" y="742865"/>
            <a:ext cx="5786446" cy="5786454"/>
          </a:xfrm>
          <a:effectLst>
            <a:outerShdw blurRad="127000" dist="38100" dir="2700000" algn="ctr">
              <a:srgbClr val="000000">
                <a:alpha val="45000"/>
              </a:srgbClr>
            </a:outerShdw>
            <a:reflection blurRad="12700" stA="30000" endPos="30000" dist="5000" dir="5400000" sy="-100000" algn="bl" rotWithShape="0"/>
          </a:effectLst>
          <a:scene3d>
            <a:camera prst="perspectiveFront" fov="2700000">
              <a:rot lat="20376000" lon="1938000" rev="20112001"/>
            </a:camera>
            <a:lightRig rig="soft" dir="t">
              <a:rot lat="0" lon="0" rev="0"/>
            </a:lightRig>
          </a:scene3d>
          <a:sp3d prstMaterial="translucentPowder">
            <a:bevelT w="203200" h="50800" prst="softRound"/>
          </a:sp3d>
        </p:spPr>
      </p:pic>
    </p:spTree>
  </p:cSld>
  <p:clrMapOvr>
    <a:masterClrMapping/>
  </p:clrMapOvr>
  <p:transition spd="slow" advClick="0" advTm="5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par>
                                <p:cTn id="11" presetID="35"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anim calcmode="lin" valueType="num">
                                      <p:cBhvr>
                                        <p:cTn id="14" dur="2000" fill="hold"/>
                                        <p:tgtEl>
                                          <p:spTgt spid="11"/>
                                        </p:tgtEl>
                                        <p:attrNameLst>
                                          <p:attrName>style.rotation</p:attrName>
                                        </p:attrNameLst>
                                      </p:cBhvr>
                                      <p:tavLst>
                                        <p:tav tm="0">
                                          <p:val>
                                            <p:fltVal val="720"/>
                                          </p:val>
                                        </p:tav>
                                        <p:tav tm="100000">
                                          <p:val>
                                            <p:fltVal val="0"/>
                                          </p:val>
                                        </p:tav>
                                      </p:tavLst>
                                    </p:anim>
                                    <p:anim calcmode="lin" valueType="num">
                                      <p:cBhvr>
                                        <p:cTn id="15" dur="2000" fill="hold"/>
                                        <p:tgtEl>
                                          <p:spTgt spid="11"/>
                                        </p:tgtEl>
                                        <p:attrNameLst>
                                          <p:attrName>ppt_h</p:attrName>
                                        </p:attrNameLst>
                                      </p:cBhvr>
                                      <p:tavLst>
                                        <p:tav tm="0">
                                          <p:val>
                                            <p:fltVal val="0"/>
                                          </p:val>
                                        </p:tav>
                                        <p:tav tm="100000">
                                          <p:val>
                                            <p:strVal val="#ppt_h"/>
                                          </p:val>
                                        </p:tav>
                                      </p:tavLst>
                                    </p:anim>
                                    <p:anim calcmode="lin" valueType="num">
                                      <p:cBhvr>
                                        <p:cTn id="16" dur="2000" fill="hold"/>
                                        <p:tgtEl>
                                          <p:spTgt spid="11"/>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anim calcmode="lin" valueType="num">
                                      <p:cBhvr>
                                        <p:cTn id="20" dur="2000" fill="hold"/>
                                        <p:tgtEl>
                                          <p:spTgt spid="11"/>
                                        </p:tgtEl>
                                        <p:attrNameLst>
                                          <p:attrName>style.rotation</p:attrName>
                                        </p:attrNameLst>
                                      </p:cBhvr>
                                      <p:tavLst>
                                        <p:tav tm="0">
                                          <p:val>
                                            <p:fltVal val="720"/>
                                          </p:val>
                                        </p:tav>
                                        <p:tav tm="100000">
                                          <p:val>
                                            <p:fltVal val="0"/>
                                          </p:val>
                                        </p:tav>
                                      </p:tavLst>
                                    </p:anim>
                                    <p:anim calcmode="lin" valueType="num">
                                      <p:cBhvr>
                                        <p:cTn id="21" dur="2000" fill="hold"/>
                                        <p:tgtEl>
                                          <p:spTgt spid="11"/>
                                        </p:tgtEl>
                                        <p:attrNameLst>
                                          <p:attrName>ppt_h</p:attrName>
                                        </p:attrNameLst>
                                      </p:cBhvr>
                                      <p:tavLst>
                                        <p:tav tm="0">
                                          <p:val>
                                            <p:fltVal val="0"/>
                                          </p:val>
                                        </p:tav>
                                        <p:tav tm="100000">
                                          <p:val>
                                            <p:strVal val="#ppt_h"/>
                                          </p:val>
                                        </p:tav>
                                      </p:tavLst>
                                    </p:anim>
                                    <p:anim calcmode="lin" valueType="num">
                                      <p:cBhvr>
                                        <p:cTn id="22" dur="2000" fill="hold"/>
                                        <p:tgtEl>
                                          <p:spTgt spid="11"/>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2000"/>
                                        <p:tgtEl>
                                          <p:spTgt spid="5">
                                            <p:txEl>
                                              <p:pRg st="0" end="0"/>
                                            </p:txEl>
                                          </p:spTgt>
                                        </p:tgtEl>
                                      </p:cBhvr>
                                    </p:animEffect>
                                    <p:anim calcmode="lin" valueType="num">
                                      <p:cBhvr>
                                        <p:cTn id="26" dur="2000" fill="hold"/>
                                        <p:tgtEl>
                                          <p:spTgt spid="5">
                                            <p:txEl>
                                              <p:pRg st="0" end="0"/>
                                            </p:txEl>
                                          </p:spTgt>
                                        </p:tgtEl>
                                        <p:attrNameLst>
                                          <p:attrName>style.rotation</p:attrName>
                                        </p:attrNameLst>
                                      </p:cBhvr>
                                      <p:tavLst>
                                        <p:tav tm="0">
                                          <p:val>
                                            <p:fltVal val="720"/>
                                          </p:val>
                                        </p:tav>
                                        <p:tav tm="100000">
                                          <p:val>
                                            <p:fltVal val="0"/>
                                          </p:val>
                                        </p:tav>
                                      </p:tavLst>
                                    </p:anim>
                                    <p:anim calcmode="lin" valueType="num">
                                      <p:cBhvr>
                                        <p:cTn id="27" dur="2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28" dur="2000" fill="hold"/>
                                        <p:tgtEl>
                                          <p:spTgt spid="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descr="D:\مرمت\260420113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descr="D:\مرمت\260420113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0"/>
            <a:ext cx="42862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D:\مرمت\260420113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3643313"/>
            <a:ext cx="428625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D:\مرمت\2604201132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43313"/>
            <a:ext cx="48768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2000"/>
                                        <p:tgtEl>
                                          <p:spTgt spid="30723"/>
                                        </p:tgtEl>
                                      </p:cBhvr>
                                    </p:animEffect>
                                    <p:anim calcmode="lin" valueType="num">
                                      <p:cBhvr>
                                        <p:cTn id="8" dur="2000" fill="hold"/>
                                        <p:tgtEl>
                                          <p:spTgt spid="30723"/>
                                        </p:tgtEl>
                                        <p:attrNameLst>
                                          <p:attrName>style.rotation</p:attrName>
                                        </p:attrNameLst>
                                      </p:cBhvr>
                                      <p:tavLst>
                                        <p:tav tm="0">
                                          <p:val>
                                            <p:fltVal val="720"/>
                                          </p:val>
                                        </p:tav>
                                        <p:tav tm="100000">
                                          <p:val>
                                            <p:fltVal val="0"/>
                                          </p:val>
                                        </p:tav>
                                      </p:tavLst>
                                    </p:anim>
                                    <p:anim calcmode="lin" valueType="num">
                                      <p:cBhvr>
                                        <p:cTn id="9" dur="2000" fill="hold"/>
                                        <p:tgtEl>
                                          <p:spTgt spid="30723"/>
                                        </p:tgtEl>
                                        <p:attrNameLst>
                                          <p:attrName>ppt_h</p:attrName>
                                        </p:attrNameLst>
                                      </p:cBhvr>
                                      <p:tavLst>
                                        <p:tav tm="0">
                                          <p:val>
                                            <p:fltVal val="0"/>
                                          </p:val>
                                        </p:tav>
                                        <p:tav tm="100000">
                                          <p:val>
                                            <p:strVal val="#ppt_h"/>
                                          </p:val>
                                        </p:tav>
                                      </p:tavLst>
                                    </p:anim>
                                    <p:anim calcmode="lin" valueType="num">
                                      <p:cBhvr>
                                        <p:cTn id="10" dur="2000" fill="hold"/>
                                        <p:tgtEl>
                                          <p:spTgt spid="30723"/>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0722"/>
                                        </p:tgtEl>
                                        <p:attrNameLst>
                                          <p:attrName>style.visibility</p:attrName>
                                        </p:attrNameLst>
                                      </p:cBhvr>
                                      <p:to>
                                        <p:strVal val="visible"/>
                                      </p:to>
                                    </p:set>
                                    <p:animEffect transition="in" filter="fade">
                                      <p:cBhvr>
                                        <p:cTn id="13" dur="2000"/>
                                        <p:tgtEl>
                                          <p:spTgt spid="30722"/>
                                        </p:tgtEl>
                                      </p:cBhvr>
                                    </p:animEffect>
                                    <p:anim calcmode="lin" valueType="num">
                                      <p:cBhvr>
                                        <p:cTn id="14" dur="2000" fill="hold"/>
                                        <p:tgtEl>
                                          <p:spTgt spid="30722"/>
                                        </p:tgtEl>
                                        <p:attrNameLst>
                                          <p:attrName>style.rotation</p:attrName>
                                        </p:attrNameLst>
                                      </p:cBhvr>
                                      <p:tavLst>
                                        <p:tav tm="0">
                                          <p:val>
                                            <p:fltVal val="720"/>
                                          </p:val>
                                        </p:tav>
                                        <p:tav tm="100000">
                                          <p:val>
                                            <p:fltVal val="0"/>
                                          </p:val>
                                        </p:tav>
                                      </p:tavLst>
                                    </p:anim>
                                    <p:anim calcmode="lin" valueType="num">
                                      <p:cBhvr>
                                        <p:cTn id="15" dur="2000" fill="hold"/>
                                        <p:tgtEl>
                                          <p:spTgt spid="30722"/>
                                        </p:tgtEl>
                                        <p:attrNameLst>
                                          <p:attrName>ppt_h</p:attrName>
                                        </p:attrNameLst>
                                      </p:cBhvr>
                                      <p:tavLst>
                                        <p:tav tm="0">
                                          <p:val>
                                            <p:fltVal val="0"/>
                                          </p:val>
                                        </p:tav>
                                        <p:tav tm="100000">
                                          <p:val>
                                            <p:strVal val="#ppt_h"/>
                                          </p:val>
                                        </p:tav>
                                      </p:tavLst>
                                    </p:anim>
                                    <p:anim calcmode="lin" valueType="num">
                                      <p:cBhvr>
                                        <p:cTn id="16" dur="2000" fill="hold"/>
                                        <p:tgtEl>
                                          <p:spTgt spid="30722"/>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30726"/>
                                        </p:tgtEl>
                                        <p:attrNameLst>
                                          <p:attrName>style.visibility</p:attrName>
                                        </p:attrNameLst>
                                      </p:cBhvr>
                                      <p:to>
                                        <p:strVal val="visible"/>
                                      </p:to>
                                    </p:set>
                                    <p:animEffect transition="in" filter="fade">
                                      <p:cBhvr>
                                        <p:cTn id="19" dur="2000"/>
                                        <p:tgtEl>
                                          <p:spTgt spid="30726"/>
                                        </p:tgtEl>
                                      </p:cBhvr>
                                    </p:animEffect>
                                    <p:anim calcmode="lin" valueType="num">
                                      <p:cBhvr>
                                        <p:cTn id="20" dur="2000" fill="hold"/>
                                        <p:tgtEl>
                                          <p:spTgt spid="30726"/>
                                        </p:tgtEl>
                                        <p:attrNameLst>
                                          <p:attrName>style.rotation</p:attrName>
                                        </p:attrNameLst>
                                      </p:cBhvr>
                                      <p:tavLst>
                                        <p:tav tm="0">
                                          <p:val>
                                            <p:fltVal val="720"/>
                                          </p:val>
                                        </p:tav>
                                        <p:tav tm="100000">
                                          <p:val>
                                            <p:fltVal val="0"/>
                                          </p:val>
                                        </p:tav>
                                      </p:tavLst>
                                    </p:anim>
                                    <p:anim calcmode="lin" valueType="num">
                                      <p:cBhvr>
                                        <p:cTn id="21" dur="2000" fill="hold"/>
                                        <p:tgtEl>
                                          <p:spTgt spid="30726"/>
                                        </p:tgtEl>
                                        <p:attrNameLst>
                                          <p:attrName>ppt_h</p:attrName>
                                        </p:attrNameLst>
                                      </p:cBhvr>
                                      <p:tavLst>
                                        <p:tav tm="0">
                                          <p:val>
                                            <p:fltVal val="0"/>
                                          </p:val>
                                        </p:tav>
                                        <p:tav tm="100000">
                                          <p:val>
                                            <p:strVal val="#ppt_h"/>
                                          </p:val>
                                        </p:tav>
                                      </p:tavLst>
                                    </p:anim>
                                    <p:anim calcmode="lin" valueType="num">
                                      <p:cBhvr>
                                        <p:cTn id="22" dur="2000" fill="hold"/>
                                        <p:tgtEl>
                                          <p:spTgt spid="30726"/>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30724"/>
                                        </p:tgtEl>
                                        <p:attrNameLst>
                                          <p:attrName>style.visibility</p:attrName>
                                        </p:attrNameLst>
                                      </p:cBhvr>
                                      <p:to>
                                        <p:strVal val="visible"/>
                                      </p:to>
                                    </p:set>
                                    <p:animEffect transition="in" filter="fade">
                                      <p:cBhvr>
                                        <p:cTn id="25" dur="2000"/>
                                        <p:tgtEl>
                                          <p:spTgt spid="30724"/>
                                        </p:tgtEl>
                                      </p:cBhvr>
                                    </p:animEffect>
                                    <p:anim calcmode="lin" valueType="num">
                                      <p:cBhvr>
                                        <p:cTn id="26" dur="2000" fill="hold"/>
                                        <p:tgtEl>
                                          <p:spTgt spid="30724"/>
                                        </p:tgtEl>
                                        <p:attrNameLst>
                                          <p:attrName>style.rotation</p:attrName>
                                        </p:attrNameLst>
                                      </p:cBhvr>
                                      <p:tavLst>
                                        <p:tav tm="0">
                                          <p:val>
                                            <p:fltVal val="720"/>
                                          </p:val>
                                        </p:tav>
                                        <p:tav tm="100000">
                                          <p:val>
                                            <p:fltVal val="0"/>
                                          </p:val>
                                        </p:tav>
                                      </p:tavLst>
                                    </p:anim>
                                    <p:anim calcmode="lin" valueType="num">
                                      <p:cBhvr>
                                        <p:cTn id="27" dur="2000" fill="hold"/>
                                        <p:tgtEl>
                                          <p:spTgt spid="30724"/>
                                        </p:tgtEl>
                                        <p:attrNameLst>
                                          <p:attrName>ppt_h</p:attrName>
                                        </p:attrNameLst>
                                      </p:cBhvr>
                                      <p:tavLst>
                                        <p:tav tm="0">
                                          <p:val>
                                            <p:fltVal val="0"/>
                                          </p:val>
                                        </p:tav>
                                        <p:tav tm="100000">
                                          <p:val>
                                            <p:strVal val="#ppt_h"/>
                                          </p:val>
                                        </p:tav>
                                      </p:tavLst>
                                    </p:anim>
                                    <p:anim calcmode="lin" valueType="num">
                                      <p:cBhvr>
                                        <p:cTn id="28" dur="2000" fill="hold"/>
                                        <p:tgtEl>
                                          <p:spTgt spid="307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ctrTitle"/>
          </p:nvPr>
        </p:nvSpPr>
        <p:spPr>
          <a:xfrm>
            <a:off x="642938" y="0"/>
            <a:ext cx="7772400" cy="1470025"/>
          </a:xfrm>
        </p:spPr>
        <p:txBody>
          <a:bodyPr/>
          <a:lstStyle/>
          <a:p>
            <a:pPr eaLnBrk="1" hangingPunct="1"/>
            <a:r>
              <a:rPr lang="fa-IR" altLang="fa-IR" smtClean="0">
                <a:cs typeface="Andalus" pitchFamily="2" charset="0"/>
              </a:rPr>
              <a:t>الحاقیات بنا</a:t>
            </a:r>
          </a:p>
        </p:txBody>
      </p:sp>
      <p:sp>
        <p:nvSpPr>
          <p:cNvPr id="5" name="Subtitle 4"/>
          <p:cNvSpPr>
            <a:spLocks noGrp="1"/>
          </p:cNvSpPr>
          <p:nvPr>
            <p:ph type="subTitle" idx="1"/>
          </p:nvPr>
        </p:nvSpPr>
        <p:spPr>
          <a:xfrm>
            <a:off x="1500188" y="2000250"/>
            <a:ext cx="6400800" cy="1752600"/>
          </a:xfrm>
        </p:spPr>
        <p:txBody>
          <a:bodyPr/>
          <a:lstStyle/>
          <a:p>
            <a:pPr eaLnBrk="1" hangingPunct="1"/>
            <a:r>
              <a:rPr lang="fa-IR" altLang="fa-IR" sz="2800" smtClean="0">
                <a:solidFill>
                  <a:schemeClr val="tx1"/>
                </a:solidFill>
              </a:rPr>
              <a:t>طبقه بالا که شامل اتاق های خواب می شود به بنای اصلی اضافه شده است.</a:t>
            </a:r>
          </a:p>
        </p:txBody>
      </p:sp>
    </p:spTree>
  </p:cSld>
  <p:clrMapOvr>
    <a:masterClrMapping/>
  </p:clrMapOvr>
  <p:transition spd="slow" advClick="0" advTm="10000">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2000"/>
                                        <p:tgtEl>
                                          <p:spTgt spid="5">
                                            <p:txEl>
                                              <p:pRg st="0" end="0"/>
                                            </p:txEl>
                                          </p:spTgt>
                                        </p:tgtEl>
                                      </p:cBhvr>
                                    </p:animEffect>
                                    <p:anim calcmode="lin" valueType="num">
                                      <p:cBhvr>
                                        <p:cTn id="1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تکیه بیگلربیگی\0206201144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slow" advClick="0" advTm="5000">
    <p:newsfla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28625" y="2428875"/>
            <a:ext cx="8229600" cy="1143000"/>
          </a:xfrm>
        </p:spPr>
        <p:txBody>
          <a:bodyPr/>
          <a:lstStyle/>
          <a:p>
            <a:pPr eaLnBrk="1" hangingPunct="1"/>
            <a:r>
              <a:rPr lang="fa-IR" altLang="fa-IR" sz="8000" smtClean="0">
                <a:cs typeface="Andalus" pitchFamily="2" charset="0"/>
              </a:rPr>
              <a:t>کف سازی بام</a:t>
            </a:r>
          </a:p>
        </p:txBody>
      </p:sp>
    </p:spTree>
  </p:cSld>
  <p:clrMapOvr>
    <a:masterClrMapping/>
  </p:clrMapOvr>
  <p:transition spd="slow" advClick="0" advTm="5000">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fa-IR" altLang="fa-IR" smtClean="0"/>
          </a:p>
        </p:txBody>
      </p:sp>
      <p:pic>
        <p:nvPicPr>
          <p:cNvPr id="29699" name="Picture 2" descr="D:\مرمت\260420113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slow" advClick="0" advTm="5000">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3"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28625" y="2857500"/>
            <a:ext cx="8229600" cy="1143000"/>
          </a:xfrm>
        </p:spPr>
        <p:txBody>
          <a:bodyPr/>
          <a:lstStyle/>
          <a:p>
            <a:pPr eaLnBrk="1" hangingPunct="1"/>
            <a:r>
              <a:rPr lang="fa-IR" altLang="fa-IR" sz="8000" smtClean="0">
                <a:cs typeface="Andalus" pitchFamily="2" charset="0"/>
              </a:rPr>
              <a:t>کف سازی حیاط</a:t>
            </a:r>
          </a:p>
        </p:txBody>
      </p:sp>
    </p:spTree>
  </p:cSld>
  <p:clrMapOvr>
    <a:masterClrMapping/>
  </p:clrMapOvr>
  <p:transition spd="slow" advClick="0" advTm="5000">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7"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Title 3"/>
          <p:cNvSpPr>
            <a:spLocks noGrp="1"/>
          </p:cNvSpPr>
          <p:nvPr>
            <p:ph type="ctrTitle"/>
          </p:nvPr>
        </p:nvSpPr>
        <p:spPr>
          <a:xfrm>
            <a:off x="2714625" y="0"/>
            <a:ext cx="3643313" cy="642938"/>
          </a:xfrm>
        </p:spPr>
        <p:txBody>
          <a:bodyPr rtlCol="1">
            <a:normAutofit fontScale="90000"/>
          </a:bodyPr>
          <a:lstStyle/>
          <a:p>
            <a:pPr eaLnBrk="1" fontAlgn="auto" hangingPunct="1">
              <a:spcAft>
                <a:spcPts val="0"/>
              </a:spcAft>
              <a:defRPr/>
            </a:pPr>
            <a:r>
              <a:rPr lang="fa-IR" dirty="0" smtClean="0">
                <a:cs typeface="Andalus" pitchFamily="2" charset="-78"/>
              </a:rPr>
              <a:t>کرمانشاه</a:t>
            </a:r>
            <a:endParaRPr lang="fa-IR" dirty="0">
              <a:cs typeface="Andalus" pitchFamily="2" charset="-78"/>
            </a:endParaRPr>
          </a:p>
        </p:txBody>
      </p:sp>
      <p:sp>
        <p:nvSpPr>
          <p:cNvPr id="10" name="Subtitle 9"/>
          <p:cNvSpPr>
            <a:spLocks noGrp="1"/>
          </p:cNvSpPr>
          <p:nvPr>
            <p:ph type="subTitle" idx="1"/>
          </p:nvPr>
        </p:nvSpPr>
        <p:spPr>
          <a:xfrm>
            <a:off x="642938" y="785813"/>
            <a:ext cx="8001000" cy="6072187"/>
          </a:xfrm>
        </p:spPr>
        <p:txBody>
          <a:bodyPr rtlCol="1">
            <a:normAutofit fontScale="25000" lnSpcReduction="20000"/>
          </a:bodyPr>
          <a:lstStyle/>
          <a:p>
            <a:pPr eaLnBrk="1" fontAlgn="auto" hangingPunct="1">
              <a:spcAft>
                <a:spcPts val="0"/>
              </a:spcAft>
              <a:defRPr/>
            </a:pPr>
            <a:r>
              <a:rPr lang="fa-IR" sz="8000" dirty="0" smtClean="0">
                <a:solidFill>
                  <a:schemeClr val="tx1"/>
                </a:solidFill>
              </a:rPr>
              <a:t>نهمین شهر پرجمعیت </a:t>
            </a:r>
            <a:r>
              <a:rPr lang="fa-IR" sz="8000" dirty="0" smtClean="0">
                <a:solidFill>
                  <a:schemeClr val="tx1"/>
                </a:solidFill>
                <a:hlinkClick r:id="rId3" tooltip="ایران"/>
              </a:rPr>
              <a:t>ایران</a:t>
            </a:r>
            <a:r>
              <a:rPr lang="fa-IR" sz="8000" dirty="0" smtClean="0">
                <a:solidFill>
                  <a:schemeClr val="tx1"/>
                </a:solidFill>
              </a:rPr>
              <a:t> و یکی از کلانشهرهای ایران و مرکز </a:t>
            </a:r>
            <a:r>
              <a:rPr lang="fa-IR" sz="8000" dirty="0" smtClean="0">
                <a:solidFill>
                  <a:schemeClr val="tx1"/>
                </a:solidFill>
                <a:hlinkClick r:id="rId4" tooltip="استان کرمانشاه"/>
              </a:rPr>
              <a:t>استان کرمانشاه</a:t>
            </a:r>
            <a:r>
              <a:rPr lang="fa-IR" sz="8000" dirty="0" smtClean="0">
                <a:solidFill>
                  <a:schemeClr val="tx1"/>
                </a:solidFill>
              </a:rPr>
              <a:t> می‌باشد که </a:t>
            </a:r>
          </a:p>
          <a:p>
            <a:pPr eaLnBrk="1" fontAlgn="auto" hangingPunct="1">
              <a:spcAft>
                <a:spcPts val="0"/>
              </a:spcAft>
              <a:defRPr/>
            </a:pPr>
            <a:r>
              <a:rPr lang="fa-IR" sz="8000" dirty="0" smtClean="0">
                <a:solidFill>
                  <a:schemeClr val="tx1"/>
                </a:solidFill>
              </a:rPr>
              <a:t>دارای جمعیتی بالغ بر ۷۸۴٬۶۰۲ نفر و مساحت ۹۳٬۳۸۹٬۹۵۶ متر مربع است. شهر کرمانشاه </a:t>
            </a:r>
          </a:p>
          <a:p>
            <a:pPr eaLnBrk="1" fontAlgn="auto" hangingPunct="1">
              <a:spcAft>
                <a:spcPts val="0"/>
              </a:spcAft>
              <a:defRPr/>
            </a:pPr>
            <a:r>
              <a:rPr lang="fa-IR" sz="8000" dirty="0" smtClean="0">
                <a:solidFill>
                  <a:schemeClr val="tx1"/>
                </a:solidFill>
              </a:rPr>
              <a:t>بزرگترین و پرجمعیت‌ترین شهر، در منطقهٔ مرکزی غرب ایران است.</a:t>
            </a:r>
            <a:endParaRPr lang="en-US" sz="8000" dirty="0" smtClean="0">
              <a:solidFill>
                <a:schemeClr val="tx1"/>
              </a:solidFill>
            </a:endParaRPr>
          </a:p>
          <a:p>
            <a:pPr eaLnBrk="1" fontAlgn="auto" hangingPunct="1">
              <a:spcAft>
                <a:spcPts val="0"/>
              </a:spcAft>
              <a:defRPr/>
            </a:pPr>
            <a:r>
              <a:rPr lang="fa-IR" sz="8000" dirty="0" smtClean="0">
                <a:solidFill>
                  <a:schemeClr val="tx1"/>
                </a:solidFill>
              </a:rPr>
              <a:t>کرمانشاه از شهرهای تاریخی و فرهنگی ایران به شمار می‌رود و پیدایش آن به قرن چهارم </a:t>
            </a:r>
          </a:p>
          <a:p>
            <a:pPr eaLnBrk="1" fontAlgn="auto" hangingPunct="1">
              <a:spcAft>
                <a:spcPts val="0"/>
              </a:spcAft>
              <a:defRPr/>
            </a:pPr>
            <a:r>
              <a:rPr lang="fa-IR" sz="8000" dirty="0" smtClean="0">
                <a:solidFill>
                  <a:schemeClr val="tx1"/>
                </a:solidFill>
              </a:rPr>
              <a:t>میلادی باز می‌گردد و از آن دوران تا </a:t>
            </a:r>
            <a:r>
              <a:rPr lang="fa-IR" sz="8000" dirty="0" smtClean="0">
                <a:solidFill>
                  <a:schemeClr val="tx1"/>
                </a:solidFill>
                <a:hlinkClick r:id="rId5" tooltip="حمله اعراب به ایران"/>
              </a:rPr>
              <a:t>حمله اعراب به ایران</a:t>
            </a:r>
            <a:r>
              <a:rPr lang="fa-IR" sz="8000" dirty="0" smtClean="0">
                <a:solidFill>
                  <a:schemeClr val="tx1"/>
                </a:solidFill>
              </a:rPr>
              <a:t> به عنوان دومین پایتخت </a:t>
            </a:r>
            <a:r>
              <a:rPr lang="fa-IR" sz="8000" dirty="0" smtClean="0">
                <a:solidFill>
                  <a:schemeClr val="tx1"/>
                </a:solidFill>
                <a:hlinkClick r:id="rId6" tooltip="ساسانیان"/>
              </a:rPr>
              <a:t>ساسانیان</a:t>
            </a:r>
            <a:r>
              <a:rPr lang="fa-IR" sz="8000" dirty="0" smtClean="0">
                <a:solidFill>
                  <a:schemeClr val="tx1"/>
                </a:solidFill>
              </a:rPr>
              <a:t> </a:t>
            </a:r>
          </a:p>
          <a:p>
            <a:pPr eaLnBrk="1" fontAlgn="auto" hangingPunct="1">
              <a:spcAft>
                <a:spcPts val="0"/>
              </a:spcAft>
              <a:defRPr/>
            </a:pPr>
            <a:r>
              <a:rPr lang="fa-IR" sz="8000" dirty="0" smtClean="0">
                <a:solidFill>
                  <a:schemeClr val="tx1"/>
                </a:solidFill>
              </a:rPr>
              <a:t>مورد توجه حکومت بود. اوج شکوفایی کرمانشاه بعد از اسلام، در قرن یازدهم میلادی یعنی </a:t>
            </a:r>
          </a:p>
          <a:p>
            <a:pPr eaLnBrk="1" fontAlgn="auto" hangingPunct="1">
              <a:spcAft>
                <a:spcPts val="0"/>
              </a:spcAft>
              <a:defRPr/>
            </a:pPr>
            <a:r>
              <a:rPr lang="fa-IR" sz="8000" dirty="0" smtClean="0">
                <a:solidFill>
                  <a:schemeClr val="tx1"/>
                </a:solidFill>
              </a:rPr>
              <a:t>دوران </a:t>
            </a:r>
            <a:r>
              <a:rPr lang="fa-IR" sz="8000" dirty="0" smtClean="0">
                <a:solidFill>
                  <a:schemeClr val="tx1"/>
                </a:solidFill>
                <a:hlinkClick r:id="rId7" tooltip="سلجوقیان"/>
              </a:rPr>
              <a:t>سلجوقیان</a:t>
            </a:r>
            <a:r>
              <a:rPr lang="fa-IR" sz="8000" dirty="0" smtClean="0">
                <a:solidFill>
                  <a:schemeClr val="tx1"/>
                </a:solidFill>
              </a:rPr>
              <a:t> بود؛ زمانی که این شهر به عنوان مرکز فرمانداری ایالت </a:t>
            </a:r>
            <a:r>
              <a:rPr lang="fa-IR" sz="8000" dirty="0" smtClean="0">
                <a:solidFill>
                  <a:schemeClr val="tx1"/>
                </a:solidFill>
                <a:hlinkClick r:id="rId8" tooltip="کردستان"/>
              </a:rPr>
              <a:t>کردستان</a:t>
            </a:r>
            <a:r>
              <a:rPr lang="fa-IR" sz="8000" dirty="0" smtClean="0">
                <a:solidFill>
                  <a:schemeClr val="tx1"/>
                </a:solidFill>
              </a:rPr>
              <a:t> در غرب </a:t>
            </a:r>
          </a:p>
          <a:p>
            <a:pPr eaLnBrk="1" fontAlgn="auto" hangingPunct="1">
              <a:spcAft>
                <a:spcPts val="0"/>
              </a:spcAft>
              <a:defRPr/>
            </a:pPr>
            <a:r>
              <a:rPr lang="fa-IR" sz="8000" dirty="0" smtClean="0">
                <a:solidFill>
                  <a:schemeClr val="tx1"/>
                </a:solidFill>
              </a:rPr>
              <a:t>خاورمیانه برگزیده شد. با گذشت یازده قرن از حملهٔ اعراب به ایران، این شهر در دوران </a:t>
            </a:r>
            <a:r>
              <a:rPr lang="fa-IR" sz="8000" dirty="0" smtClean="0">
                <a:solidFill>
                  <a:schemeClr val="tx1"/>
                </a:solidFill>
                <a:hlinkClick r:id="rId9" tooltip="قاجار"/>
              </a:rPr>
              <a:t>قاجار</a:t>
            </a:r>
            <a:r>
              <a:rPr lang="fa-IR" sz="8000" dirty="0" smtClean="0">
                <a:solidFill>
                  <a:schemeClr val="tx1"/>
                </a:solidFill>
              </a:rPr>
              <a:t> </a:t>
            </a:r>
          </a:p>
          <a:p>
            <a:pPr eaLnBrk="1" fontAlgn="auto" hangingPunct="1">
              <a:spcAft>
                <a:spcPts val="0"/>
              </a:spcAft>
              <a:defRPr/>
            </a:pPr>
            <a:r>
              <a:rPr lang="fa-IR" sz="8000" dirty="0" smtClean="0">
                <a:solidFill>
                  <a:schemeClr val="tx1"/>
                </a:solidFill>
              </a:rPr>
              <a:t>مجدداً شکل شهر نشینی خود را باز یافت و به‌دلیل قرارگرفتن در تقاطع دو محور شمال به </a:t>
            </a:r>
          </a:p>
          <a:p>
            <a:pPr eaLnBrk="1" fontAlgn="auto" hangingPunct="1">
              <a:spcAft>
                <a:spcPts val="0"/>
              </a:spcAft>
              <a:defRPr/>
            </a:pPr>
            <a:r>
              <a:rPr lang="fa-IR" sz="8000" dirty="0" smtClean="0">
                <a:solidFill>
                  <a:schemeClr val="tx1"/>
                </a:solidFill>
              </a:rPr>
              <a:t>جنوب و شرق به غرب و نیز همجواری با کشور </a:t>
            </a:r>
            <a:r>
              <a:rPr lang="fa-IR" sz="8000" dirty="0" smtClean="0">
                <a:solidFill>
                  <a:schemeClr val="tx1"/>
                </a:solidFill>
                <a:hlinkClick r:id="rId10" tooltip="عراق"/>
              </a:rPr>
              <a:t>عراق</a:t>
            </a:r>
            <a:r>
              <a:rPr lang="fa-IR" sz="8000" dirty="0" smtClean="0">
                <a:solidFill>
                  <a:schemeClr val="tx1"/>
                </a:solidFill>
              </a:rPr>
              <a:t> و واقع‌شدن بر سر راه شهرهای </a:t>
            </a:r>
          </a:p>
          <a:p>
            <a:pPr eaLnBrk="1" fontAlgn="auto" hangingPunct="1">
              <a:spcAft>
                <a:spcPts val="0"/>
              </a:spcAft>
              <a:defRPr/>
            </a:pPr>
            <a:r>
              <a:rPr lang="fa-IR" sz="8000" dirty="0" smtClean="0">
                <a:solidFill>
                  <a:schemeClr val="tx1"/>
                </a:solidFill>
              </a:rPr>
              <a:t>زیارتی </a:t>
            </a:r>
            <a:r>
              <a:rPr lang="fa-IR" sz="8000" dirty="0" smtClean="0">
                <a:solidFill>
                  <a:schemeClr val="tx1"/>
                </a:solidFill>
                <a:hlinkClick r:id="rId11" tooltip="کربلا"/>
              </a:rPr>
              <a:t>کربلا</a:t>
            </a:r>
            <a:r>
              <a:rPr lang="fa-IR" sz="8000" dirty="0" smtClean="0">
                <a:solidFill>
                  <a:schemeClr val="tx1"/>
                </a:solidFill>
              </a:rPr>
              <a:t> و </a:t>
            </a:r>
            <a:r>
              <a:rPr lang="fa-IR" sz="8000" dirty="0" smtClean="0">
                <a:solidFill>
                  <a:schemeClr val="tx1"/>
                </a:solidFill>
                <a:hlinkClick r:id="rId12" tooltip="بغداد"/>
              </a:rPr>
              <a:t>بغداد</a:t>
            </a:r>
            <a:r>
              <a:rPr lang="fa-IR" sz="8000" dirty="0" smtClean="0">
                <a:solidFill>
                  <a:schemeClr val="tx1"/>
                </a:solidFill>
              </a:rPr>
              <a:t> از اهمیت بسیاری برخوردار است. این شهر در </a:t>
            </a:r>
            <a:r>
              <a:rPr lang="fa-IR" sz="8000" dirty="0" smtClean="0">
                <a:solidFill>
                  <a:schemeClr val="tx1"/>
                </a:solidFill>
                <a:hlinkClick r:id="rId13" tooltip="کرمانشاه در آغاز مشروطیت"/>
              </a:rPr>
              <a:t>جنبش مشروطه</a:t>
            </a:r>
            <a:r>
              <a:rPr lang="fa-IR" sz="8000" dirty="0" smtClean="0">
                <a:solidFill>
                  <a:schemeClr val="tx1"/>
                </a:solidFill>
              </a:rPr>
              <a:t> سهمی به </a:t>
            </a:r>
          </a:p>
          <a:p>
            <a:pPr eaLnBrk="1" fontAlgn="auto" hangingPunct="1">
              <a:spcAft>
                <a:spcPts val="0"/>
              </a:spcAft>
              <a:defRPr/>
            </a:pPr>
            <a:r>
              <a:rPr lang="fa-IR" sz="8000" dirty="0" smtClean="0">
                <a:solidFill>
                  <a:schemeClr val="tx1"/>
                </a:solidFill>
              </a:rPr>
              <a:t>سزا داشت و در </a:t>
            </a:r>
            <a:r>
              <a:rPr lang="fa-IR" sz="8000" dirty="0" smtClean="0">
                <a:solidFill>
                  <a:schemeClr val="tx1"/>
                </a:solidFill>
                <a:hlinkClick r:id="rId14" tooltip="جنگ جهانی اول"/>
              </a:rPr>
              <a:t>جنگ جهانی اول</a:t>
            </a:r>
            <a:r>
              <a:rPr lang="fa-IR" sz="8000" dirty="0" smtClean="0">
                <a:solidFill>
                  <a:schemeClr val="tx1"/>
                </a:solidFill>
              </a:rPr>
              <a:t> و </a:t>
            </a:r>
            <a:r>
              <a:rPr lang="fa-IR" sz="8000" dirty="0" smtClean="0">
                <a:solidFill>
                  <a:schemeClr val="tx1"/>
                </a:solidFill>
                <a:hlinkClick r:id="rId15" tooltip="جنگ جهانی دوم"/>
              </a:rPr>
              <a:t>دوم</a:t>
            </a:r>
            <a:r>
              <a:rPr lang="fa-IR" sz="8000" dirty="0" smtClean="0">
                <a:solidFill>
                  <a:schemeClr val="tx1"/>
                </a:solidFill>
              </a:rPr>
              <a:t> به تصرف قوای بیگانه در آمد و پس از پایان جنگ </a:t>
            </a:r>
          </a:p>
          <a:p>
            <a:pPr eaLnBrk="1" fontAlgn="auto" hangingPunct="1">
              <a:spcAft>
                <a:spcPts val="0"/>
              </a:spcAft>
              <a:defRPr/>
            </a:pPr>
            <a:r>
              <a:rPr lang="fa-IR" sz="8000" dirty="0" smtClean="0">
                <a:solidFill>
                  <a:schemeClr val="tx1"/>
                </a:solidFill>
              </a:rPr>
              <a:t>تخلیه شد. همچنین این شهر در </a:t>
            </a:r>
            <a:r>
              <a:rPr lang="fa-IR" sz="8000" dirty="0" smtClean="0">
                <a:solidFill>
                  <a:schemeClr val="tx1"/>
                </a:solidFill>
                <a:hlinkClick r:id="rId16" tooltip="جنگ ایران و عراق"/>
              </a:rPr>
              <a:t>جنگ ایران و عراق</a:t>
            </a:r>
            <a:r>
              <a:rPr lang="fa-IR" sz="8000" dirty="0" smtClean="0">
                <a:solidFill>
                  <a:schemeClr val="tx1"/>
                </a:solidFill>
              </a:rPr>
              <a:t>، خسارات زیادی دید. </a:t>
            </a:r>
            <a:endParaRPr lang="en-US" sz="8000" dirty="0" smtClean="0">
              <a:solidFill>
                <a:schemeClr val="tx1"/>
              </a:solidFill>
            </a:endParaRPr>
          </a:p>
          <a:p>
            <a:pPr eaLnBrk="1" fontAlgn="auto" hangingPunct="1">
              <a:spcAft>
                <a:spcPts val="0"/>
              </a:spcAft>
              <a:defRPr/>
            </a:pPr>
            <a:r>
              <a:rPr lang="fa-IR" sz="8000" dirty="0" smtClean="0">
                <a:solidFill>
                  <a:schemeClr val="tx1"/>
                </a:solidFill>
              </a:rPr>
              <a:t>شهر کرمانشاه از شمال به کوه فرخشاد، از شمال غربی به کوه طاق بستان و از جنوب به </a:t>
            </a:r>
            <a:r>
              <a:rPr lang="fa-IR" sz="8000" dirty="0" smtClean="0">
                <a:solidFill>
                  <a:schemeClr val="tx1"/>
                </a:solidFill>
                <a:hlinkClick r:id="rId17" tooltip="سفید کوه"/>
              </a:rPr>
              <a:t>سفید </a:t>
            </a:r>
          </a:p>
          <a:p>
            <a:pPr eaLnBrk="1" fontAlgn="auto" hangingPunct="1">
              <a:spcAft>
                <a:spcPts val="0"/>
              </a:spcAft>
              <a:defRPr/>
            </a:pPr>
            <a:r>
              <a:rPr lang="fa-IR" sz="8000" dirty="0" smtClean="0">
                <a:solidFill>
                  <a:schemeClr val="tx1"/>
                </a:solidFill>
                <a:hlinkClick r:id="rId17" tooltip="سفید کوه"/>
              </a:rPr>
              <a:t>کوه</a:t>
            </a:r>
            <a:r>
              <a:rPr lang="fa-IR" sz="8000" dirty="0" smtClean="0">
                <a:solidFill>
                  <a:schemeClr val="tx1"/>
                </a:solidFill>
              </a:rPr>
              <a:t> ختم می‌شود و یکی از شاهراه‌های ارتباطی شرق و غرب و قدیمی‌ترین راه عبور از ایران به </a:t>
            </a:r>
            <a:r>
              <a:rPr lang="fa-IR" sz="8000" dirty="0" smtClean="0">
                <a:solidFill>
                  <a:schemeClr val="tx1"/>
                </a:solidFill>
                <a:hlinkClick r:id="rId18" tooltip="میان رودان"/>
              </a:rPr>
              <a:t>میان رودان</a:t>
            </a:r>
            <a:r>
              <a:rPr lang="fa-IR" sz="8000" dirty="0" smtClean="0">
                <a:solidFill>
                  <a:schemeClr val="tx1"/>
                </a:solidFill>
              </a:rPr>
              <a:t> است. </a:t>
            </a:r>
            <a:endParaRPr lang="en-US" sz="8000" dirty="0" smtClean="0">
              <a:solidFill>
                <a:schemeClr val="tx1"/>
              </a:solidFill>
            </a:endParaRPr>
          </a:p>
          <a:p>
            <a:pPr eaLnBrk="1" fontAlgn="auto" hangingPunct="1">
              <a:spcAft>
                <a:spcPts val="0"/>
              </a:spcAft>
              <a:defRPr/>
            </a:pPr>
            <a:r>
              <a:rPr lang="fa-IR" sz="8000" dirty="0" smtClean="0">
                <a:solidFill>
                  <a:schemeClr val="tx1"/>
                </a:solidFill>
              </a:rPr>
              <a:t>شهر کرمانشاه دارای اقلیم معتدل کوهستانی است. در قرن چهارم میلادی شهر کرمانشاه که در </a:t>
            </a:r>
          </a:p>
          <a:p>
            <a:pPr eaLnBrk="1" fontAlgn="auto" hangingPunct="1">
              <a:spcAft>
                <a:spcPts val="0"/>
              </a:spcAft>
              <a:defRPr/>
            </a:pPr>
            <a:r>
              <a:rPr lang="fa-IR" sz="8000" dirty="0" smtClean="0">
                <a:solidFill>
                  <a:schemeClr val="tx1"/>
                </a:solidFill>
              </a:rPr>
              <a:t>آن دوران روستای خوش آب و هوایی بود به عنوان دومین اقامتگاه سلطنتی </a:t>
            </a:r>
            <a:r>
              <a:rPr lang="fa-IR" sz="8000" dirty="0" smtClean="0">
                <a:solidFill>
                  <a:schemeClr val="tx1"/>
                </a:solidFill>
                <a:hlinkClick r:id="rId6" tooltip="ساسانیان"/>
              </a:rPr>
              <a:t>ساسانیان</a:t>
            </a:r>
            <a:r>
              <a:rPr lang="fa-IR" sz="8000" dirty="0" smtClean="0">
                <a:solidFill>
                  <a:schemeClr val="tx1"/>
                </a:solidFill>
              </a:rPr>
              <a:t> انتخاب </a:t>
            </a:r>
          </a:p>
          <a:p>
            <a:pPr eaLnBrk="1" fontAlgn="auto" hangingPunct="1">
              <a:spcAft>
                <a:spcPts val="0"/>
              </a:spcAft>
              <a:defRPr/>
            </a:pPr>
            <a:r>
              <a:rPr lang="fa-IR" sz="8000" dirty="0" smtClean="0">
                <a:solidFill>
                  <a:schemeClr val="tx1"/>
                </a:solidFill>
              </a:rPr>
              <a:t>شد. در دوران ساسانیان باغ‌های بزرگی در این منطقه ساخته شد و تا مدت‌ها مکان تفریحی </a:t>
            </a:r>
          </a:p>
          <a:p>
            <a:pPr eaLnBrk="1" fontAlgn="auto" hangingPunct="1">
              <a:spcAft>
                <a:spcPts val="0"/>
              </a:spcAft>
              <a:defRPr/>
            </a:pPr>
            <a:r>
              <a:rPr lang="fa-IR" sz="8000" dirty="0" smtClean="0">
                <a:solidFill>
                  <a:schemeClr val="tx1"/>
                </a:solidFill>
              </a:rPr>
              <a:t>شاهان ساسانی بوده‌است.</a:t>
            </a:r>
            <a:endParaRPr lang="en-US" sz="8000" dirty="0" smtClean="0">
              <a:solidFill>
                <a:schemeClr val="tx1"/>
              </a:solidFill>
            </a:endParaRPr>
          </a:p>
          <a:p>
            <a:pPr eaLnBrk="1" fontAlgn="auto" hangingPunct="1">
              <a:spcAft>
                <a:spcPts val="0"/>
              </a:spcAft>
              <a:defRPr/>
            </a:pPr>
            <a:endParaRPr lang="fa-IR" sz="8000" dirty="0"/>
          </a:p>
        </p:txBody>
      </p:sp>
    </p:spTree>
  </p:cSld>
  <p:clrMapOvr>
    <a:masterClrMapping/>
  </p:clrMapOvr>
  <p:transition spd="med" advClick="0" advTm="10000">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1200" fill="hold">
                                          <p:stCondLst>
                                            <p:cond delay="0"/>
                                          </p:stCondLst>
                                        </p:cTn>
                                        <p:tgtEl>
                                          <p:spTgt spid="4"/>
                                        </p:tgtEl>
                                        <p:attrNameLst>
                                          <p:attrName>ppt_x</p:attrName>
                                        </p:attrNameLst>
                                      </p:cBhvr>
                                    </p:anim>
                                    <p:anim from="0" to="-1.0" calcmode="lin" valueType="num">
                                      <p:cBhvr>
                                        <p:cTn id="8" dur="400" decel="50000" autoRev="1" fill="hold">
                                          <p:stCondLst>
                                            <p:cond delay="1200"/>
                                          </p:stCondLst>
                                        </p:cTn>
                                        <p:tgtEl>
                                          <p:spTgt spid="4"/>
                                        </p:tgtEl>
                                        <p:attrNameLst>
                                          <p:attrName>xshear</p:attrName>
                                        </p:attrNameLst>
                                      </p:cBhvr>
                                    </p:anim>
                                    <p:animScale>
                                      <p:cBhvr>
                                        <p:cTn id="9" dur="400" decel="100000" autoRev="1" fill="hold">
                                          <p:stCondLst>
                                            <p:cond delay="1200"/>
                                          </p:stCondLst>
                                        </p:cTn>
                                        <p:tgtEl>
                                          <p:spTgt spid="4"/>
                                        </p:tgtEl>
                                      </p:cBhvr>
                                      <p:from x="100000" y="100000"/>
                                      <p:to x="80000" y="100000"/>
                                    </p:animScale>
                                    <p:anim by="(#ppt_h/3+#ppt_w*0.1)" calcmode="lin" valueType="num">
                                      <p:cBhvr additive="sum">
                                        <p:cTn id="10" dur="400" decel="100000" autoRev="1" fill="hold">
                                          <p:stCondLst>
                                            <p:cond delay="1200"/>
                                          </p:stCondLst>
                                        </p:cTn>
                                        <p:tgtEl>
                                          <p:spTgt spid="4"/>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2000"/>
                                        <p:tgtEl>
                                          <p:spTgt spid="10">
                                            <p:txEl>
                                              <p:pRg st="0" end="0"/>
                                            </p:txEl>
                                          </p:spTgt>
                                        </p:tgtEl>
                                      </p:cBhvr>
                                    </p:animEffect>
                                    <p:anim calcmode="lin" valueType="num">
                                      <p:cBhvr>
                                        <p:cTn id="14" dur="2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10">
                                            <p:txEl>
                                              <p:pRg st="0" end="0"/>
                                            </p:txEl>
                                          </p:spTgt>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2000"/>
                                        <p:tgtEl>
                                          <p:spTgt spid="10">
                                            <p:txEl>
                                              <p:pRg st="1" end="1"/>
                                            </p:txEl>
                                          </p:spTgt>
                                        </p:tgtEl>
                                      </p:cBhvr>
                                    </p:animEffect>
                                    <p:anim calcmode="lin" valueType="num">
                                      <p:cBhvr>
                                        <p:cTn id="19" dur="2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2000" fill="hold"/>
                                        <p:tgtEl>
                                          <p:spTgt spid="10">
                                            <p:txEl>
                                              <p:pRg st="1" end="1"/>
                                            </p:txEl>
                                          </p:spTgt>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2000"/>
                                        <p:tgtEl>
                                          <p:spTgt spid="10">
                                            <p:txEl>
                                              <p:pRg st="2" end="2"/>
                                            </p:txEl>
                                          </p:spTgt>
                                        </p:tgtEl>
                                      </p:cBhvr>
                                    </p:animEffect>
                                    <p:anim calcmode="lin" valueType="num">
                                      <p:cBhvr>
                                        <p:cTn id="24" dur="2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10">
                                            <p:txEl>
                                              <p:pRg st="2" end="2"/>
                                            </p:txEl>
                                          </p:spTgt>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2000"/>
                                        <p:tgtEl>
                                          <p:spTgt spid="10">
                                            <p:txEl>
                                              <p:pRg st="3" end="3"/>
                                            </p:txEl>
                                          </p:spTgt>
                                        </p:tgtEl>
                                      </p:cBhvr>
                                    </p:animEffect>
                                    <p:anim calcmode="lin" valueType="num">
                                      <p:cBhvr>
                                        <p:cTn id="29" dur="2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2000" fill="hold"/>
                                        <p:tgtEl>
                                          <p:spTgt spid="10">
                                            <p:txEl>
                                              <p:pRg st="3" end="3"/>
                                            </p:txEl>
                                          </p:spTgt>
                                        </p:tgtEl>
                                        <p:attrNameLst>
                                          <p:attrName>ppt_y</p:attrName>
                                        </p:attrNameLst>
                                      </p:cBhvr>
                                      <p:tavLst>
                                        <p:tav tm="0">
                                          <p:val>
                                            <p:strVal val="#ppt_y-.1"/>
                                          </p:val>
                                        </p:tav>
                                        <p:tav tm="100000">
                                          <p:val>
                                            <p:strVal val="#ppt_y"/>
                                          </p:val>
                                        </p:tav>
                                      </p:tavLst>
                                    </p:anim>
                                  </p:childTnLst>
                                </p:cTn>
                              </p:par>
                              <p:par>
                                <p:cTn id="31" presetID="47" presetClass="entr" presetSubtype="0" fill="hold" grpId="0" nodeType="with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animEffect transition="in" filter="fade">
                                      <p:cBhvr>
                                        <p:cTn id="33" dur="2000"/>
                                        <p:tgtEl>
                                          <p:spTgt spid="10">
                                            <p:txEl>
                                              <p:pRg st="4" end="4"/>
                                            </p:txEl>
                                          </p:spTgt>
                                        </p:tgtEl>
                                      </p:cBhvr>
                                    </p:animEffect>
                                    <p:anim calcmode="lin" valueType="num">
                                      <p:cBhvr>
                                        <p:cTn id="34" dur="2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5" dur="2000" fill="hold"/>
                                        <p:tgtEl>
                                          <p:spTgt spid="10">
                                            <p:txEl>
                                              <p:pRg st="4" end="4"/>
                                            </p:txEl>
                                          </p:spTgt>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0">
                                            <p:txEl>
                                              <p:pRg st="5" end="5"/>
                                            </p:txEl>
                                          </p:spTgt>
                                        </p:tgtEl>
                                        <p:attrNameLst>
                                          <p:attrName>style.visibility</p:attrName>
                                        </p:attrNameLst>
                                      </p:cBhvr>
                                      <p:to>
                                        <p:strVal val="visible"/>
                                      </p:to>
                                    </p:set>
                                    <p:animEffect transition="in" filter="fade">
                                      <p:cBhvr>
                                        <p:cTn id="38" dur="2000"/>
                                        <p:tgtEl>
                                          <p:spTgt spid="10">
                                            <p:txEl>
                                              <p:pRg st="5" end="5"/>
                                            </p:txEl>
                                          </p:spTgt>
                                        </p:tgtEl>
                                      </p:cBhvr>
                                    </p:animEffect>
                                    <p:anim calcmode="lin" valueType="num">
                                      <p:cBhvr>
                                        <p:cTn id="39" dur="2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0" dur="2000" fill="hold"/>
                                        <p:tgtEl>
                                          <p:spTgt spid="10">
                                            <p:txEl>
                                              <p:pRg st="5" end="5"/>
                                            </p:tx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0">
                                            <p:txEl>
                                              <p:pRg st="6" end="6"/>
                                            </p:txEl>
                                          </p:spTgt>
                                        </p:tgtEl>
                                        <p:attrNameLst>
                                          <p:attrName>style.visibility</p:attrName>
                                        </p:attrNameLst>
                                      </p:cBhvr>
                                      <p:to>
                                        <p:strVal val="visible"/>
                                      </p:to>
                                    </p:set>
                                    <p:animEffect transition="in" filter="fade">
                                      <p:cBhvr>
                                        <p:cTn id="43" dur="2000"/>
                                        <p:tgtEl>
                                          <p:spTgt spid="10">
                                            <p:txEl>
                                              <p:pRg st="6" end="6"/>
                                            </p:txEl>
                                          </p:spTgt>
                                        </p:tgtEl>
                                      </p:cBhvr>
                                    </p:animEffect>
                                    <p:anim calcmode="lin" valueType="num">
                                      <p:cBhvr>
                                        <p:cTn id="44" dur="2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5" dur="2000" fill="hold"/>
                                        <p:tgtEl>
                                          <p:spTgt spid="10">
                                            <p:txEl>
                                              <p:pRg st="6" end="6"/>
                                            </p:txEl>
                                          </p:spTgt>
                                        </p:tgtEl>
                                        <p:attrNameLst>
                                          <p:attrName>ppt_y</p:attrName>
                                        </p:attrNameLst>
                                      </p:cBhvr>
                                      <p:tavLst>
                                        <p:tav tm="0">
                                          <p:val>
                                            <p:strVal val="#ppt_y-.1"/>
                                          </p:val>
                                        </p:tav>
                                        <p:tav tm="100000">
                                          <p:val>
                                            <p:strVal val="#ppt_y"/>
                                          </p:val>
                                        </p:tav>
                                      </p:tavLst>
                                    </p:anim>
                                  </p:childTnLst>
                                </p:cTn>
                              </p:par>
                              <p:par>
                                <p:cTn id="46" presetID="47" presetClass="entr" presetSubtype="0" fill="hold" grpId="0" nodeType="withEffect">
                                  <p:stCondLst>
                                    <p:cond delay="0"/>
                                  </p:stCondLst>
                                  <p:childTnLst>
                                    <p:set>
                                      <p:cBhvr>
                                        <p:cTn id="47" dur="1" fill="hold">
                                          <p:stCondLst>
                                            <p:cond delay="0"/>
                                          </p:stCondLst>
                                        </p:cTn>
                                        <p:tgtEl>
                                          <p:spTgt spid="10">
                                            <p:txEl>
                                              <p:pRg st="7" end="7"/>
                                            </p:txEl>
                                          </p:spTgt>
                                        </p:tgtEl>
                                        <p:attrNameLst>
                                          <p:attrName>style.visibility</p:attrName>
                                        </p:attrNameLst>
                                      </p:cBhvr>
                                      <p:to>
                                        <p:strVal val="visible"/>
                                      </p:to>
                                    </p:set>
                                    <p:animEffect transition="in" filter="fade">
                                      <p:cBhvr>
                                        <p:cTn id="48" dur="2000"/>
                                        <p:tgtEl>
                                          <p:spTgt spid="10">
                                            <p:txEl>
                                              <p:pRg st="7" end="7"/>
                                            </p:txEl>
                                          </p:spTgt>
                                        </p:tgtEl>
                                      </p:cBhvr>
                                    </p:animEffect>
                                    <p:anim calcmode="lin" valueType="num">
                                      <p:cBhvr>
                                        <p:cTn id="49" dur="2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0" dur="2000" fill="hold"/>
                                        <p:tgtEl>
                                          <p:spTgt spid="10">
                                            <p:txEl>
                                              <p:pRg st="7" end="7"/>
                                            </p:txEl>
                                          </p:spTgt>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0">
                                            <p:txEl>
                                              <p:pRg st="8" end="8"/>
                                            </p:txEl>
                                          </p:spTgt>
                                        </p:tgtEl>
                                        <p:attrNameLst>
                                          <p:attrName>style.visibility</p:attrName>
                                        </p:attrNameLst>
                                      </p:cBhvr>
                                      <p:to>
                                        <p:strVal val="visible"/>
                                      </p:to>
                                    </p:set>
                                    <p:animEffect transition="in" filter="fade">
                                      <p:cBhvr>
                                        <p:cTn id="53" dur="2000"/>
                                        <p:tgtEl>
                                          <p:spTgt spid="10">
                                            <p:txEl>
                                              <p:pRg st="8" end="8"/>
                                            </p:txEl>
                                          </p:spTgt>
                                        </p:tgtEl>
                                      </p:cBhvr>
                                    </p:animEffect>
                                    <p:anim calcmode="lin" valueType="num">
                                      <p:cBhvr>
                                        <p:cTn id="54" dur="2000" fill="hold"/>
                                        <p:tgtEl>
                                          <p:spTgt spid="10">
                                            <p:txEl>
                                              <p:pRg st="8" end="8"/>
                                            </p:txEl>
                                          </p:spTgt>
                                        </p:tgtEl>
                                        <p:attrNameLst>
                                          <p:attrName>ppt_x</p:attrName>
                                        </p:attrNameLst>
                                      </p:cBhvr>
                                      <p:tavLst>
                                        <p:tav tm="0">
                                          <p:val>
                                            <p:strVal val="#ppt_x"/>
                                          </p:val>
                                        </p:tav>
                                        <p:tav tm="100000">
                                          <p:val>
                                            <p:strVal val="#ppt_x"/>
                                          </p:val>
                                        </p:tav>
                                      </p:tavLst>
                                    </p:anim>
                                    <p:anim calcmode="lin" valueType="num">
                                      <p:cBhvr>
                                        <p:cTn id="55" dur="2000" fill="hold"/>
                                        <p:tgtEl>
                                          <p:spTgt spid="10">
                                            <p:txEl>
                                              <p:pRg st="8" end="8"/>
                                            </p:txEl>
                                          </p:spTgt>
                                        </p:tgtEl>
                                        <p:attrNameLst>
                                          <p:attrName>ppt_y</p:attrName>
                                        </p:attrNameLst>
                                      </p:cBhvr>
                                      <p:tavLst>
                                        <p:tav tm="0">
                                          <p:val>
                                            <p:strVal val="#ppt_y-.1"/>
                                          </p:val>
                                        </p:tav>
                                        <p:tav tm="100000">
                                          <p:val>
                                            <p:strVal val="#ppt_y"/>
                                          </p:val>
                                        </p:tav>
                                      </p:tavLst>
                                    </p:anim>
                                  </p:childTnLst>
                                </p:cTn>
                              </p:par>
                              <p:par>
                                <p:cTn id="56" presetID="47" presetClass="entr" presetSubtype="0" fill="hold" grpId="0" nodeType="withEffect">
                                  <p:stCondLst>
                                    <p:cond delay="0"/>
                                  </p:stCondLst>
                                  <p:childTnLst>
                                    <p:set>
                                      <p:cBhvr>
                                        <p:cTn id="57" dur="1" fill="hold">
                                          <p:stCondLst>
                                            <p:cond delay="0"/>
                                          </p:stCondLst>
                                        </p:cTn>
                                        <p:tgtEl>
                                          <p:spTgt spid="10">
                                            <p:txEl>
                                              <p:pRg st="9" end="9"/>
                                            </p:txEl>
                                          </p:spTgt>
                                        </p:tgtEl>
                                        <p:attrNameLst>
                                          <p:attrName>style.visibility</p:attrName>
                                        </p:attrNameLst>
                                      </p:cBhvr>
                                      <p:to>
                                        <p:strVal val="visible"/>
                                      </p:to>
                                    </p:set>
                                    <p:animEffect transition="in" filter="fade">
                                      <p:cBhvr>
                                        <p:cTn id="58" dur="2000"/>
                                        <p:tgtEl>
                                          <p:spTgt spid="10">
                                            <p:txEl>
                                              <p:pRg st="9" end="9"/>
                                            </p:txEl>
                                          </p:spTgt>
                                        </p:tgtEl>
                                      </p:cBhvr>
                                    </p:animEffect>
                                    <p:anim calcmode="lin" valueType="num">
                                      <p:cBhvr>
                                        <p:cTn id="59" dur="2000" fill="hold"/>
                                        <p:tgtEl>
                                          <p:spTgt spid="10">
                                            <p:txEl>
                                              <p:pRg st="9" end="9"/>
                                            </p:txEl>
                                          </p:spTgt>
                                        </p:tgtEl>
                                        <p:attrNameLst>
                                          <p:attrName>ppt_x</p:attrName>
                                        </p:attrNameLst>
                                      </p:cBhvr>
                                      <p:tavLst>
                                        <p:tav tm="0">
                                          <p:val>
                                            <p:strVal val="#ppt_x"/>
                                          </p:val>
                                        </p:tav>
                                        <p:tav tm="100000">
                                          <p:val>
                                            <p:strVal val="#ppt_x"/>
                                          </p:val>
                                        </p:tav>
                                      </p:tavLst>
                                    </p:anim>
                                    <p:anim calcmode="lin" valueType="num">
                                      <p:cBhvr>
                                        <p:cTn id="60" dur="2000" fill="hold"/>
                                        <p:tgtEl>
                                          <p:spTgt spid="10">
                                            <p:txEl>
                                              <p:pRg st="9" end="9"/>
                                            </p:tx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10">
                                            <p:txEl>
                                              <p:pRg st="10" end="10"/>
                                            </p:txEl>
                                          </p:spTgt>
                                        </p:tgtEl>
                                        <p:attrNameLst>
                                          <p:attrName>style.visibility</p:attrName>
                                        </p:attrNameLst>
                                      </p:cBhvr>
                                      <p:to>
                                        <p:strVal val="visible"/>
                                      </p:to>
                                    </p:set>
                                    <p:animEffect transition="in" filter="fade">
                                      <p:cBhvr>
                                        <p:cTn id="63" dur="2000"/>
                                        <p:tgtEl>
                                          <p:spTgt spid="10">
                                            <p:txEl>
                                              <p:pRg st="10" end="10"/>
                                            </p:txEl>
                                          </p:spTgt>
                                        </p:tgtEl>
                                      </p:cBhvr>
                                    </p:animEffect>
                                    <p:anim calcmode="lin" valueType="num">
                                      <p:cBhvr>
                                        <p:cTn id="64" dur="2000" fill="hold"/>
                                        <p:tgtEl>
                                          <p:spTgt spid="10">
                                            <p:txEl>
                                              <p:pRg st="10" end="10"/>
                                            </p:txEl>
                                          </p:spTgt>
                                        </p:tgtEl>
                                        <p:attrNameLst>
                                          <p:attrName>ppt_x</p:attrName>
                                        </p:attrNameLst>
                                      </p:cBhvr>
                                      <p:tavLst>
                                        <p:tav tm="0">
                                          <p:val>
                                            <p:strVal val="#ppt_x"/>
                                          </p:val>
                                        </p:tav>
                                        <p:tav tm="100000">
                                          <p:val>
                                            <p:strVal val="#ppt_x"/>
                                          </p:val>
                                        </p:tav>
                                      </p:tavLst>
                                    </p:anim>
                                    <p:anim calcmode="lin" valueType="num">
                                      <p:cBhvr>
                                        <p:cTn id="65" dur="2000" fill="hold"/>
                                        <p:tgtEl>
                                          <p:spTgt spid="10">
                                            <p:txEl>
                                              <p:pRg st="10" end="10"/>
                                            </p:tx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10">
                                            <p:txEl>
                                              <p:pRg st="11" end="11"/>
                                            </p:txEl>
                                          </p:spTgt>
                                        </p:tgtEl>
                                        <p:attrNameLst>
                                          <p:attrName>style.visibility</p:attrName>
                                        </p:attrNameLst>
                                      </p:cBhvr>
                                      <p:to>
                                        <p:strVal val="visible"/>
                                      </p:to>
                                    </p:set>
                                    <p:animEffect transition="in" filter="fade">
                                      <p:cBhvr>
                                        <p:cTn id="68" dur="2000"/>
                                        <p:tgtEl>
                                          <p:spTgt spid="10">
                                            <p:txEl>
                                              <p:pRg st="11" end="11"/>
                                            </p:txEl>
                                          </p:spTgt>
                                        </p:tgtEl>
                                      </p:cBhvr>
                                    </p:animEffect>
                                    <p:anim calcmode="lin" valueType="num">
                                      <p:cBhvr>
                                        <p:cTn id="69" dur="2000" fill="hold"/>
                                        <p:tgtEl>
                                          <p:spTgt spid="10">
                                            <p:txEl>
                                              <p:pRg st="11" end="11"/>
                                            </p:txEl>
                                          </p:spTgt>
                                        </p:tgtEl>
                                        <p:attrNameLst>
                                          <p:attrName>ppt_x</p:attrName>
                                        </p:attrNameLst>
                                      </p:cBhvr>
                                      <p:tavLst>
                                        <p:tav tm="0">
                                          <p:val>
                                            <p:strVal val="#ppt_x"/>
                                          </p:val>
                                        </p:tav>
                                        <p:tav tm="100000">
                                          <p:val>
                                            <p:strVal val="#ppt_x"/>
                                          </p:val>
                                        </p:tav>
                                      </p:tavLst>
                                    </p:anim>
                                    <p:anim calcmode="lin" valueType="num">
                                      <p:cBhvr>
                                        <p:cTn id="70" dur="2000" fill="hold"/>
                                        <p:tgtEl>
                                          <p:spTgt spid="10">
                                            <p:txEl>
                                              <p:pRg st="11" end="11"/>
                                            </p:txEl>
                                          </p:spTgt>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0">
                                            <p:txEl>
                                              <p:pRg st="12" end="12"/>
                                            </p:txEl>
                                          </p:spTgt>
                                        </p:tgtEl>
                                        <p:attrNameLst>
                                          <p:attrName>style.visibility</p:attrName>
                                        </p:attrNameLst>
                                      </p:cBhvr>
                                      <p:to>
                                        <p:strVal val="visible"/>
                                      </p:to>
                                    </p:set>
                                    <p:animEffect transition="in" filter="fade">
                                      <p:cBhvr>
                                        <p:cTn id="73" dur="2000"/>
                                        <p:tgtEl>
                                          <p:spTgt spid="10">
                                            <p:txEl>
                                              <p:pRg st="12" end="12"/>
                                            </p:txEl>
                                          </p:spTgt>
                                        </p:tgtEl>
                                      </p:cBhvr>
                                    </p:animEffect>
                                    <p:anim calcmode="lin" valueType="num">
                                      <p:cBhvr>
                                        <p:cTn id="74" dur="2000" fill="hold"/>
                                        <p:tgtEl>
                                          <p:spTgt spid="10">
                                            <p:txEl>
                                              <p:pRg st="12" end="12"/>
                                            </p:txEl>
                                          </p:spTgt>
                                        </p:tgtEl>
                                        <p:attrNameLst>
                                          <p:attrName>ppt_x</p:attrName>
                                        </p:attrNameLst>
                                      </p:cBhvr>
                                      <p:tavLst>
                                        <p:tav tm="0">
                                          <p:val>
                                            <p:strVal val="#ppt_x"/>
                                          </p:val>
                                        </p:tav>
                                        <p:tav tm="100000">
                                          <p:val>
                                            <p:strVal val="#ppt_x"/>
                                          </p:val>
                                        </p:tav>
                                      </p:tavLst>
                                    </p:anim>
                                    <p:anim calcmode="lin" valueType="num">
                                      <p:cBhvr>
                                        <p:cTn id="75" dur="2000" fill="hold"/>
                                        <p:tgtEl>
                                          <p:spTgt spid="10">
                                            <p:txEl>
                                              <p:pRg st="12" end="12"/>
                                            </p:txEl>
                                          </p:spTgt>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0">
                                            <p:txEl>
                                              <p:pRg st="13" end="13"/>
                                            </p:txEl>
                                          </p:spTgt>
                                        </p:tgtEl>
                                        <p:attrNameLst>
                                          <p:attrName>style.visibility</p:attrName>
                                        </p:attrNameLst>
                                      </p:cBhvr>
                                      <p:to>
                                        <p:strVal val="visible"/>
                                      </p:to>
                                    </p:set>
                                    <p:animEffect transition="in" filter="fade">
                                      <p:cBhvr>
                                        <p:cTn id="78" dur="2000"/>
                                        <p:tgtEl>
                                          <p:spTgt spid="10">
                                            <p:txEl>
                                              <p:pRg st="13" end="13"/>
                                            </p:txEl>
                                          </p:spTgt>
                                        </p:tgtEl>
                                      </p:cBhvr>
                                    </p:animEffect>
                                    <p:anim calcmode="lin" valueType="num">
                                      <p:cBhvr>
                                        <p:cTn id="79" dur="2000" fill="hold"/>
                                        <p:tgtEl>
                                          <p:spTgt spid="10">
                                            <p:txEl>
                                              <p:pRg st="13" end="13"/>
                                            </p:txEl>
                                          </p:spTgt>
                                        </p:tgtEl>
                                        <p:attrNameLst>
                                          <p:attrName>ppt_x</p:attrName>
                                        </p:attrNameLst>
                                      </p:cBhvr>
                                      <p:tavLst>
                                        <p:tav tm="0">
                                          <p:val>
                                            <p:strVal val="#ppt_x"/>
                                          </p:val>
                                        </p:tav>
                                        <p:tav tm="100000">
                                          <p:val>
                                            <p:strVal val="#ppt_x"/>
                                          </p:val>
                                        </p:tav>
                                      </p:tavLst>
                                    </p:anim>
                                    <p:anim calcmode="lin" valueType="num">
                                      <p:cBhvr>
                                        <p:cTn id="80" dur="2000" fill="hold"/>
                                        <p:tgtEl>
                                          <p:spTgt spid="10">
                                            <p:txEl>
                                              <p:pRg st="13" end="13"/>
                                            </p:tx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10">
                                            <p:txEl>
                                              <p:pRg st="14" end="14"/>
                                            </p:txEl>
                                          </p:spTgt>
                                        </p:tgtEl>
                                        <p:attrNameLst>
                                          <p:attrName>style.visibility</p:attrName>
                                        </p:attrNameLst>
                                      </p:cBhvr>
                                      <p:to>
                                        <p:strVal val="visible"/>
                                      </p:to>
                                    </p:set>
                                    <p:animEffect transition="in" filter="fade">
                                      <p:cBhvr>
                                        <p:cTn id="83" dur="2000"/>
                                        <p:tgtEl>
                                          <p:spTgt spid="10">
                                            <p:txEl>
                                              <p:pRg st="14" end="14"/>
                                            </p:txEl>
                                          </p:spTgt>
                                        </p:tgtEl>
                                      </p:cBhvr>
                                    </p:animEffect>
                                    <p:anim calcmode="lin" valueType="num">
                                      <p:cBhvr>
                                        <p:cTn id="84" dur="2000" fill="hold"/>
                                        <p:tgtEl>
                                          <p:spTgt spid="10">
                                            <p:txEl>
                                              <p:pRg st="14" end="14"/>
                                            </p:txEl>
                                          </p:spTgt>
                                        </p:tgtEl>
                                        <p:attrNameLst>
                                          <p:attrName>ppt_x</p:attrName>
                                        </p:attrNameLst>
                                      </p:cBhvr>
                                      <p:tavLst>
                                        <p:tav tm="0">
                                          <p:val>
                                            <p:strVal val="#ppt_x"/>
                                          </p:val>
                                        </p:tav>
                                        <p:tav tm="100000">
                                          <p:val>
                                            <p:strVal val="#ppt_x"/>
                                          </p:val>
                                        </p:tav>
                                      </p:tavLst>
                                    </p:anim>
                                    <p:anim calcmode="lin" valueType="num">
                                      <p:cBhvr>
                                        <p:cTn id="85" dur="2000" fill="hold"/>
                                        <p:tgtEl>
                                          <p:spTgt spid="10">
                                            <p:txEl>
                                              <p:pRg st="14" end="14"/>
                                            </p:txEl>
                                          </p:spTgt>
                                        </p:tgtEl>
                                        <p:attrNameLst>
                                          <p:attrName>ppt_y</p:attrName>
                                        </p:attrNameLst>
                                      </p:cBhvr>
                                      <p:tavLst>
                                        <p:tav tm="0">
                                          <p:val>
                                            <p:strVal val="#ppt_y-.1"/>
                                          </p:val>
                                        </p:tav>
                                        <p:tav tm="100000">
                                          <p:val>
                                            <p:strVal val="#ppt_y"/>
                                          </p:val>
                                        </p:tav>
                                      </p:tavLst>
                                    </p:anim>
                                  </p:childTnLst>
                                </p:cTn>
                              </p:par>
                              <p:par>
                                <p:cTn id="86" presetID="47" presetClass="entr" presetSubtype="0" fill="hold" grpId="0" nodeType="withEffect">
                                  <p:stCondLst>
                                    <p:cond delay="0"/>
                                  </p:stCondLst>
                                  <p:childTnLst>
                                    <p:set>
                                      <p:cBhvr>
                                        <p:cTn id="87" dur="1" fill="hold">
                                          <p:stCondLst>
                                            <p:cond delay="0"/>
                                          </p:stCondLst>
                                        </p:cTn>
                                        <p:tgtEl>
                                          <p:spTgt spid="10">
                                            <p:txEl>
                                              <p:pRg st="15" end="15"/>
                                            </p:txEl>
                                          </p:spTgt>
                                        </p:tgtEl>
                                        <p:attrNameLst>
                                          <p:attrName>style.visibility</p:attrName>
                                        </p:attrNameLst>
                                      </p:cBhvr>
                                      <p:to>
                                        <p:strVal val="visible"/>
                                      </p:to>
                                    </p:set>
                                    <p:animEffect transition="in" filter="fade">
                                      <p:cBhvr>
                                        <p:cTn id="88" dur="2000"/>
                                        <p:tgtEl>
                                          <p:spTgt spid="10">
                                            <p:txEl>
                                              <p:pRg st="15" end="15"/>
                                            </p:txEl>
                                          </p:spTgt>
                                        </p:tgtEl>
                                      </p:cBhvr>
                                    </p:animEffect>
                                    <p:anim calcmode="lin" valueType="num">
                                      <p:cBhvr>
                                        <p:cTn id="89" dur="2000" fill="hold"/>
                                        <p:tgtEl>
                                          <p:spTgt spid="10">
                                            <p:txEl>
                                              <p:pRg st="15" end="15"/>
                                            </p:txEl>
                                          </p:spTgt>
                                        </p:tgtEl>
                                        <p:attrNameLst>
                                          <p:attrName>ppt_x</p:attrName>
                                        </p:attrNameLst>
                                      </p:cBhvr>
                                      <p:tavLst>
                                        <p:tav tm="0">
                                          <p:val>
                                            <p:strVal val="#ppt_x"/>
                                          </p:val>
                                        </p:tav>
                                        <p:tav tm="100000">
                                          <p:val>
                                            <p:strVal val="#ppt_x"/>
                                          </p:val>
                                        </p:tav>
                                      </p:tavLst>
                                    </p:anim>
                                    <p:anim calcmode="lin" valueType="num">
                                      <p:cBhvr>
                                        <p:cTn id="90" dur="2000" fill="hold"/>
                                        <p:tgtEl>
                                          <p:spTgt spid="10">
                                            <p:txEl>
                                              <p:pRg st="15" end="15"/>
                                            </p:txEl>
                                          </p:spTgt>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10">
                                            <p:txEl>
                                              <p:pRg st="16" end="16"/>
                                            </p:txEl>
                                          </p:spTgt>
                                        </p:tgtEl>
                                        <p:attrNameLst>
                                          <p:attrName>style.visibility</p:attrName>
                                        </p:attrNameLst>
                                      </p:cBhvr>
                                      <p:to>
                                        <p:strVal val="visible"/>
                                      </p:to>
                                    </p:set>
                                    <p:animEffect transition="in" filter="fade">
                                      <p:cBhvr>
                                        <p:cTn id="93" dur="2000"/>
                                        <p:tgtEl>
                                          <p:spTgt spid="10">
                                            <p:txEl>
                                              <p:pRg st="16" end="16"/>
                                            </p:txEl>
                                          </p:spTgt>
                                        </p:tgtEl>
                                      </p:cBhvr>
                                    </p:animEffect>
                                    <p:anim calcmode="lin" valueType="num">
                                      <p:cBhvr>
                                        <p:cTn id="94" dur="2000" fill="hold"/>
                                        <p:tgtEl>
                                          <p:spTgt spid="10">
                                            <p:txEl>
                                              <p:pRg st="16" end="16"/>
                                            </p:txEl>
                                          </p:spTgt>
                                        </p:tgtEl>
                                        <p:attrNameLst>
                                          <p:attrName>ppt_x</p:attrName>
                                        </p:attrNameLst>
                                      </p:cBhvr>
                                      <p:tavLst>
                                        <p:tav tm="0">
                                          <p:val>
                                            <p:strVal val="#ppt_x"/>
                                          </p:val>
                                        </p:tav>
                                        <p:tav tm="100000">
                                          <p:val>
                                            <p:strVal val="#ppt_x"/>
                                          </p:val>
                                        </p:tav>
                                      </p:tavLst>
                                    </p:anim>
                                    <p:anim calcmode="lin" valueType="num">
                                      <p:cBhvr>
                                        <p:cTn id="95" dur="2000" fill="hold"/>
                                        <p:tgtEl>
                                          <p:spTgt spid="10">
                                            <p:txEl>
                                              <p:pRg st="16" end="16"/>
                                            </p:txEl>
                                          </p:spTgt>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10">
                                            <p:txEl>
                                              <p:pRg st="17" end="17"/>
                                            </p:txEl>
                                          </p:spTgt>
                                        </p:tgtEl>
                                        <p:attrNameLst>
                                          <p:attrName>style.visibility</p:attrName>
                                        </p:attrNameLst>
                                      </p:cBhvr>
                                      <p:to>
                                        <p:strVal val="visible"/>
                                      </p:to>
                                    </p:set>
                                    <p:animEffect transition="in" filter="fade">
                                      <p:cBhvr>
                                        <p:cTn id="98" dur="2000"/>
                                        <p:tgtEl>
                                          <p:spTgt spid="10">
                                            <p:txEl>
                                              <p:pRg st="17" end="17"/>
                                            </p:txEl>
                                          </p:spTgt>
                                        </p:tgtEl>
                                      </p:cBhvr>
                                    </p:animEffect>
                                    <p:anim calcmode="lin" valueType="num">
                                      <p:cBhvr>
                                        <p:cTn id="99" dur="2000" fill="hold"/>
                                        <p:tgtEl>
                                          <p:spTgt spid="10">
                                            <p:txEl>
                                              <p:pRg st="17" end="17"/>
                                            </p:txEl>
                                          </p:spTgt>
                                        </p:tgtEl>
                                        <p:attrNameLst>
                                          <p:attrName>ppt_x</p:attrName>
                                        </p:attrNameLst>
                                      </p:cBhvr>
                                      <p:tavLst>
                                        <p:tav tm="0">
                                          <p:val>
                                            <p:strVal val="#ppt_x"/>
                                          </p:val>
                                        </p:tav>
                                        <p:tav tm="100000">
                                          <p:val>
                                            <p:strVal val="#ppt_x"/>
                                          </p:val>
                                        </p:tav>
                                      </p:tavLst>
                                    </p:anim>
                                    <p:anim calcmode="lin" valueType="num">
                                      <p:cBhvr>
                                        <p:cTn id="100" dur="2000" fill="hold"/>
                                        <p:tgtEl>
                                          <p:spTgt spid="10">
                                            <p:txEl>
                                              <p:pRg st="17" end="17"/>
                                            </p:txEl>
                                          </p:spTgt>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10">
                                            <p:txEl>
                                              <p:pRg st="18" end="18"/>
                                            </p:txEl>
                                          </p:spTgt>
                                        </p:tgtEl>
                                        <p:attrNameLst>
                                          <p:attrName>style.visibility</p:attrName>
                                        </p:attrNameLst>
                                      </p:cBhvr>
                                      <p:to>
                                        <p:strVal val="visible"/>
                                      </p:to>
                                    </p:set>
                                    <p:animEffect transition="in" filter="fade">
                                      <p:cBhvr>
                                        <p:cTn id="103" dur="2000"/>
                                        <p:tgtEl>
                                          <p:spTgt spid="10">
                                            <p:txEl>
                                              <p:pRg st="18" end="18"/>
                                            </p:txEl>
                                          </p:spTgt>
                                        </p:tgtEl>
                                      </p:cBhvr>
                                    </p:animEffect>
                                    <p:anim calcmode="lin" valueType="num">
                                      <p:cBhvr>
                                        <p:cTn id="104" dur="2000" fill="hold"/>
                                        <p:tgtEl>
                                          <p:spTgt spid="10">
                                            <p:txEl>
                                              <p:pRg st="18" end="18"/>
                                            </p:txEl>
                                          </p:spTgt>
                                        </p:tgtEl>
                                        <p:attrNameLst>
                                          <p:attrName>ppt_x</p:attrName>
                                        </p:attrNameLst>
                                      </p:cBhvr>
                                      <p:tavLst>
                                        <p:tav tm="0">
                                          <p:val>
                                            <p:strVal val="#ppt_x"/>
                                          </p:val>
                                        </p:tav>
                                        <p:tav tm="100000">
                                          <p:val>
                                            <p:strVal val="#ppt_x"/>
                                          </p:val>
                                        </p:tav>
                                      </p:tavLst>
                                    </p:anim>
                                    <p:anim calcmode="lin" valueType="num">
                                      <p:cBhvr>
                                        <p:cTn id="105" dur="2000" fill="hold"/>
                                        <p:tgtEl>
                                          <p:spTgt spid="10">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fa-IR" altLang="fa-IR" smtClean="0"/>
          </a:p>
        </p:txBody>
      </p:sp>
      <p:pic>
        <p:nvPicPr>
          <p:cNvPr id="31747" name="Picture 2" descr="D:\مرمت\090620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ransition spd="slow" advClick="0" advTm="5000">
    <p:newsfla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28625" y="2928938"/>
            <a:ext cx="8229600" cy="1143000"/>
          </a:xfrm>
        </p:spPr>
        <p:txBody>
          <a:bodyPr/>
          <a:lstStyle/>
          <a:p>
            <a:pPr eaLnBrk="1" hangingPunct="1"/>
            <a:r>
              <a:rPr lang="fa-IR" altLang="fa-IR" sz="8000" smtClean="0">
                <a:cs typeface="Andalus" pitchFamily="2" charset="0"/>
              </a:rPr>
              <a:t>کف سازی داخلی</a:t>
            </a:r>
          </a:p>
        </p:txBody>
      </p:sp>
    </p:spTree>
  </p:cSld>
  <p:clrMapOvr>
    <a:masterClrMapping/>
  </p:clrMapOvr>
  <p:transition spd="slow" advClick="0" advTm="5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مرمت\090620110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4876800" cy="6858000"/>
          </a:xfrm>
        </p:spPr>
      </p:pic>
      <p:pic>
        <p:nvPicPr>
          <p:cNvPr id="33795" name="Picture 3" descr="D:\مرمت\09062011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876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10"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6" name="Title 5"/>
          <p:cNvSpPr>
            <a:spLocks noGrp="1"/>
          </p:cNvSpPr>
          <p:nvPr>
            <p:ph type="title"/>
          </p:nvPr>
        </p:nvSpPr>
        <p:spPr/>
        <p:txBody>
          <a:bodyPr/>
          <a:lstStyle/>
          <a:p>
            <a:pPr eaLnBrk="1" hangingPunct="1"/>
            <a:r>
              <a:rPr lang="fa-IR" altLang="fa-IR" smtClean="0">
                <a:cs typeface="Andalus" pitchFamily="2" charset="0"/>
              </a:rPr>
              <a:t>تخریب به وسیله مردم(ساکنین)</a:t>
            </a:r>
          </a:p>
        </p:txBody>
      </p:sp>
      <p:pic>
        <p:nvPicPr>
          <p:cNvPr id="12" name="Content Placeholder 11" descr="09062011021.jpg"/>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1071563" y="1428750"/>
            <a:ext cx="6858000" cy="5000625"/>
          </a:xfrm>
        </p:spPr>
      </p:pic>
      <p:cxnSp>
        <p:nvCxnSpPr>
          <p:cNvPr id="14" name="Straight Arrow Connector 13"/>
          <p:cNvCxnSpPr/>
          <p:nvPr/>
        </p:nvCxnSpPr>
        <p:spPr>
          <a:xfrm rot="5400000">
            <a:off x="5464969" y="4464844"/>
            <a:ext cx="2214563" cy="100012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4286250" y="4071938"/>
            <a:ext cx="2928937" cy="15001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3214688" y="3714750"/>
            <a:ext cx="3429000" cy="1857375"/>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4500563" y="1857375"/>
            <a:ext cx="30718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r>
              <a:rPr lang="fa-IR" altLang="fa-IR">
                <a:latin typeface="Calibri" panose="020F0502020204030204" pitchFamily="34" charset="0"/>
              </a:rPr>
              <a:t>این قسمت قبلادیوار قرارداشته که توسط ساکنین تخریب شده.</a:t>
            </a: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1200" fill="hold">
                                          <p:stCondLst>
                                            <p:cond delay="0"/>
                                          </p:stCondLst>
                                        </p:cTn>
                                        <p:tgtEl>
                                          <p:spTgt spid="6"/>
                                        </p:tgtEl>
                                        <p:attrNameLst>
                                          <p:attrName>ppt_x</p:attrName>
                                        </p:attrNameLst>
                                      </p:cBhvr>
                                    </p:anim>
                                    <p:anim from="0" to="-1.0" calcmode="lin" valueType="num">
                                      <p:cBhvr>
                                        <p:cTn id="8" dur="400" decel="50000" autoRev="1" fill="hold">
                                          <p:stCondLst>
                                            <p:cond delay="1200"/>
                                          </p:stCondLst>
                                        </p:cTn>
                                        <p:tgtEl>
                                          <p:spTgt spid="6"/>
                                        </p:tgtEl>
                                        <p:attrNameLst>
                                          <p:attrName>xshear</p:attrName>
                                        </p:attrNameLst>
                                      </p:cBhvr>
                                    </p:anim>
                                    <p:animScale>
                                      <p:cBhvr>
                                        <p:cTn id="9" dur="400" decel="100000" autoRev="1" fill="hold">
                                          <p:stCondLst>
                                            <p:cond delay="1200"/>
                                          </p:stCondLst>
                                        </p:cTn>
                                        <p:tgtEl>
                                          <p:spTgt spid="6"/>
                                        </p:tgtEl>
                                      </p:cBhvr>
                                      <p:from x="100000" y="100000"/>
                                      <p:to x="80000" y="100000"/>
                                    </p:animScale>
                                    <p:anim by="(#ppt_h/3+#ppt_w*0.1)" calcmode="lin" valueType="num">
                                      <p:cBhvr additive="sum">
                                        <p:cTn id="10" dur="400" decel="100000" autoRev="1" fill="hold">
                                          <p:stCondLst>
                                            <p:cond delay="1200"/>
                                          </p:stCondLst>
                                        </p:cTn>
                                        <p:tgtEl>
                                          <p:spTgt spid="6"/>
                                        </p:tgtEl>
                                        <p:attrNameLst>
                                          <p:attrName>ppt_x</p:attrName>
                                        </p:attrNameLst>
                                      </p:cBhvr>
                                    </p:anim>
                                  </p:childTnLst>
                                </p:cTn>
                              </p:par>
                              <p:par>
                                <p:cTn id="11" presetID="35"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anim calcmode="lin" valueType="num">
                                      <p:cBhvr>
                                        <p:cTn id="14" dur="2000" fill="hold"/>
                                        <p:tgtEl>
                                          <p:spTgt spid="12"/>
                                        </p:tgtEl>
                                        <p:attrNameLst>
                                          <p:attrName>style.rotation</p:attrName>
                                        </p:attrNameLst>
                                      </p:cBhvr>
                                      <p:tavLst>
                                        <p:tav tm="0">
                                          <p:val>
                                            <p:fltVal val="720"/>
                                          </p:val>
                                        </p:tav>
                                        <p:tav tm="100000">
                                          <p:val>
                                            <p:fltVal val="0"/>
                                          </p:val>
                                        </p:tav>
                                      </p:tavLst>
                                    </p:anim>
                                    <p:anim calcmode="lin" valueType="num">
                                      <p:cBhvr>
                                        <p:cTn id="15" dur="2000" fill="hold"/>
                                        <p:tgtEl>
                                          <p:spTgt spid="12"/>
                                        </p:tgtEl>
                                        <p:attrNameLst>
                                          <p:attrName>ppt_h</p:attrName>
                                        </p:attrNameLst>
                                      </p:cBhvr>
                                      <p:tavLst>
                                        <p:tav tm="0">
                                          <p:val>
                                            <p:fltVal val="0"/>
                                          </p:val>
                                        </p:tav>
                                        <p:tav tm="100000">
                                          <p:val>
                                            <p:strVal val="#ppt_h"/>
                                          </p:val>
                                        </p:tav>
                                      </p:tavLst>
                                    </p:anim>
                                    <p:anim calcmode="lin" valueType="num">
                                      <p:cBhvr>
                                        <p:cTn id="16" dur="2000" fill="hold"/>
                                        <p:tgtEl>
                                          <p:spTgt spid="12"/>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anim calcmode="lin" valueType="num">
                                      <p:cBhvr>
                                        <p:cTn id="20" dur="2000" fill="hold"/>
                                        <p:tgtEl>
                                          <p:spTgt spid="14"/>
                                        </p:tgtEl>
                                        <p:attrNameLst>
                                          <p:attrName>style.rotation</p:attrName>
                                        </p:attrNameLst>
                                      </p:cBhvr>
                                      <p:tavLst>
                                        <p:tav tm="0">
                                          <p:val>
                                            <p:fltVal val="720"/>
                                          </p:val>
                                        </p:tav>
                                        <p:tav tm="100000">
                                          <p:val>
                                            <p:fltVal val="0"/>
                                          </p:val>
                                        </p:tav>
                                      </p:tavLst>
                                    </p:anim>
                                    <p:anim calcmode="lin" valueType="num">
                                      <p:cBhvr>
                                        <p:cTn id="21" dur="2000" fill="hold"/>
                                        <p:tgtEl>
                                          <p:spTgt spid="14"/>
                                        </p:tgtEl>
                                        <p:attrNameLst>
                                          <p:attrName>ppt_h</p:attrName>
                                        </p:attrNameLst>
                                      </p:cBhvr>
                                      <p:tavLst>
                                        <p:tav tm="0">
                                          <p:val>
                                            <p:fltVal val="0"/>
                                          </p:val>
                                        </p:tav>
                                        <p:tav tm="100000">
                                          <p:val>
                                            <p:strVal val="#ppt_h"/>
                                          </p:val>
                                        </p:tav>
                                      </p:tavLst>
                                    </p:anim>
                                    <p:anim calcmode="lin" valueType="num">
                                      <p:cBhvr>
                                        <p:cTn id="22" dur="2000" fill="hold"/>
                                        <p:tgtEl>
                                          <p:spTgt spid="14"/>
                                        </p:tgtEl>
                                        <p:attrNameLst>
                                          <p:attrName>ppt_w</p:attrName>
                                        </p:attrNameLst>
                                      </p:cBhvr>
                                      <p:tavLst>
                                        <p:tav tm="0">
                                          <p:val>
                                            <p:fltVal val="0"/>
                                          </p:val>
                                        </p:tav>
                                        <p:tav tm="100000">
                                          <p:val>
                                            <p:strVal val="#ppt_w"/>
                                          </p:val>
                                        </p:tav>
                                      </p:tavLst>
                                    </p:anim>
                                  </p:childTnLst>
                                </p:cTn>
                              </p:par>
                              <p:par>
                                <p:cTn id="23" presetID="35"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2000"/>
                                        <p:tgtEl>
                                          <p:spTgt spid="16"/>
                                        </p:tgtEl>
                                      </p:cBhvr>
                                    </p:animEffect>
                                    <p:anim calcmode="lin" valueType="num">
                                      <p:cBhvr>
                                        <p:cTn id="26" dur="2000" fill="hold"/>
                                        <p:tgtEl>
                                          <p:spTgt spid="16"/>
                                        </p:tgtEl>
                                        <p:attrNameLst>
                                          <p:attrName>style.rotation</p:attrName>
                                        </p:attrNameLst>
                                      </p:cBhvr>
                                      <p:tavLst>
                                        <p:tav tm="0">
                                          <p:val>
                                            <p:fltVal val="720"/>
                                          </p:val>
                                        </p:tav>
                                        <p:tav tm="100000">
                                          <p:val>
                                            <p:fltVal val="0"/>
                                          </p:val>
                                        </p:tav>
                                      </p:tavLst>
                                    </p:anim>
                                    <p:anim calcmode="lin" valueType="num">
                                      <p:cBhvr>
                                        <p:cTn id="27" dur="2000" fill="hold"/>
                                        <p:tgtEl>
                                          <p:spTgt spid="16"/>
                                        </p:tgtEl>
                                        <p:attrNameLst>
                                          <p:attrName>ppt_h</p:attrName>
                                        </p:attrNameLst>
                                      </p:cBhvr>
                                      <p:tavLst>
                                        <p:tav tm="0">
                                          <p:val>
                                            <p:fltVal val="0"/>
                                          </p:val>
                                        </p:tav>
                                        <p:tav tm="100000">
                                          <p:val>
                                            <p:strVal val="#ppt_h"/>
                                          </p:val>
                                        </p:tav>
                                      </p:tavLst>
                                    </p:anim>
                                    <p:anim calcmode="lin" valueType="num">
                                      <p:cBhvr>
                                        <p:cTn id="28" dur="2000" fill="hold"/>
                                        <p:tgtEl>
                                          <p:spTgt spid="16"/>
                                        </p:tgtEl>
                                        <p:attrNameLst>
                                          <p:attrName>ppt_w</p:attrName>
                                        </p:attrNameLst>
                                      </p:cBhvr>
                                      <p:tavLst>
                                        <p:tav tm="0">
                                          <p:val>
                                            <p:fltVal val="0"/>
                                          </p:val>
                                        </p:tav>
                                        <p:tav tm="100000">
                                          <p:val>
                                            <p:strVal val="#ppt_w"/>
                                          </p:val>
                                        </p:tav>
                                      </p:tavLst>
                                    </p:anim>
                                  </p:childTnLst>
                                </p:cTn>
                              </p:par>
                              <p:par>
                                <p:cTn id="29" presetID="35"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2000"/>
                                        <p:tgtEl>
                                          <p:spTgt spid="18"/>
                                        </p:tgtEl>
                                      </p:cBhvr>
                                    </p:animEffect>
                                    <p:anim calcmode="lin" valueType="num">
                                      <p:cBhvr>
                                        <p:cTn id="32" dur="2000" fill="hold"/>
                                        <p:tgtEl>
                                          <p:spTgt spid="18"/>
                                        </p:tgtEl>
                                        <p:attrNameLst>
                                          <p:attrName>style.rotation</p:attrName>
                                        </p:attrNameLst>
                                      </p:cBhvr>
                                      <p:tavLst>
                                        <p:tav tm="0">
                                          <p:val>
                                            <p:fltVal val="720"/>
                                          </p:val>
                                        </p:tav>
                                        <p:tav tm="100000">
                                          <p:val>
                                            <p:fltVal val="0"/>
                                          </p:val>
                                        </p:tav>
                                      </p:tavLst>
                                    </p:anim>
                                    <p:anim calcmode="lin" valueType="num">
                                      <p:cBhvr>
                                        <p:cTn id="33" dur="2000" fill="hold"/>
                                        <p:tgtEl>
                                          <p:spTgt spid="18"/>
                                        </p:tgtEl>
                                        <p:attrNameLst>
                                          <p:attrName>ppt_h</p:attrName>
                                        </p:attrNameLst>
                                      </p:cBhvr>
                                      <p:tavLst>
                                        <p:tav tm="0">
                                          <p:val>
                                            <p:fltVal val="0"/>
                                          </p:val>
                                        </p:tav>
                                        <p:tav tm="100000">
                                          <p:val>
                                            <p:strVal val="#ppt_h"/>
                                          </p:val>
                                        </p:tav>
                                      </p:tavLst>
                                    </p:anim>
                                    <p:anim calcmode="lin" valueType="num">
                                      <p:cBhvr>
                                        <p:cTn id="34" dur="2000" fill="hold"/>
                                        <p:tgtEl>
                                          <p:spTgt spid="18"/>
                                        </p:tgtEl>
                                        <p:attrNameLst>
                                          <p:attrName>ppt_w</p:attrName>
                                        </p:attrNameLst>
                                      </p:cBhvr>
                                      <p:tavLst>
                                        <p:tav tm="0">
                                          <p:val>
                                            <p:fltVal val="0"/>
                                          </p:val>
                                        </p:tav>
                                        <p:tav tm="100000">
                                          <p:val>
                                            <p:strVal val="#ppt_w"/>
                                          </p:val>
                                        </p:tav>
                                      </p:tavLst>
                                    </p:anim>
                                  </p:childTnLst>
                                </p:cTn>
                              </p:par>
                              <p:par>
                                <p:cTn id="35" presetID="35"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000"/>
                                        <p:tgtEl>
                                          <p:spTgt spid="19"/>
                                        </p:tgtEl>
                                      </p:cBhvr>
                                    </p:animEffect>
                                    <p:anim calcmode="lin" valueType="num">
                                      <p:cBhvr>
                                        <p:cTn id="38" dur="2000" fill="hold"/>
                                        <p:tgtEl>
                                          <p:spTgt spid="19"/>
                                        </p:tgtEl>
                                        <p:attrNameLst>
                                          <p:attrName>style.rotation</p:attrName>
                                        </p:attrNameLst>
                                      </p:cBhvr>
                                      <p:tavLst>
                                        <p:tav tm="0">
                                          <p:val>
                                            <p:fltVal val="720"/>
                                          </p:val>
                                        </p:tav>
                                        <p:tav tm="100000">
                                          <p:val>
                                            <p:fltVal val="0"/>
                                          </p:val>
                                        </p:tav>
                                      </p:tavLst>
                                    </p:anim>
                                    <p:anim calcmode="lin" valueType="num">
                                      <p:cBhvr>
                                        <p:cTn id="39" dur="2000" fill="hold"/>
                                        <p:tgtEl>
                                          <p:spTgt spid="19"/>
                                        </p:tgtEl>
                                        <p:attrNameLst>
                                          <p:attrName>ppt_h</p:attrName>
                                        </p:attrNameLst>
                                      </p:cBhvr>
                                      <p:tavLst>
                                        <p:tav tm="0">
                                          <p:val>
                                            <p:fltVal val="0"/>
                                          </p:val>
                                        </p:tav>
                                        <p:tav tm="100000">
                                          <p:val>
                                            <p:strVal val="#ppt_h"/>
                                          </p:val>
                                        </p:tav>
                                      </p:tavLst>
                                    </p:anim>
                                    <p:anim calcmode="lin" valueType="num">
                                      <p:cBhvr>
                                        <p:cTn id="40" dur="2000" fill="hold"/>
                                        <p:tgtEl>
                                          <p:spTgt spid="1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Content Placeholder 6" descr="WB00703L.GIF"/>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28625" y="2428875"/>
            <a:ext cx="8229600" cy="1143000"/>
          </a:xfrm>
        </p:spPr>
        <p:txBody>
          <a:bodyPr/>
          <a:lstStyle/>
          <a:p>
            <a:pPr eaLnBrk="1" hangingPunct="1"/>
            <a:r>
              <a:rPr lang="fa-IR" altLang="fa-IR" sz="8000" smtClean="0">
                <a:cs typeface="Andalus" pitchFamily="2" charset="0"/>
              </a:rPr>
              <a:t>طرح مرمت</a:t>
            </a:r>
          </a:p>
        </p:txBody>
      </p:sp>
    </p:spTree>
  </p:cSld>
  <p:clrMapOvr>
    <a:masterClrMapping/>
  </p:clrMapOvr>
  <p:transition spd="slow" advClick="0" advTm="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Content Placeholder 6"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28625" y="785813"/>
            <a:ext cx="8229600" cy="1143000"/>
          </a:xfrm>
        </p:spPr>
        <p:txBody>
          <a:bodyPr/>
          <a:lstStyle/>
          <a:p>
            <a:pPr eaLnBrk="1" hangingPunct="1"/>
            <a:r>
              <a:rPr lang="fa-IR" altLang="fa-IR" sz="2800" smtClean="0"/>
              <a:t>بام به صورت سرتاسری ویک دست ایزوبام شده وارزش وزیبایی گنبدها به طورکل از بین رفته</a:t>
            </a:r>
          </a:p>
        </p:txBody>
      </p:sp>
      <p:pic>
        <p:nvPicPr>
          <p:cNvPr id="5122" name="Picture 2" descr="D:\مرمت\26042011306.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1143000" y="2635250"/>
            <a:ext cx="6572250" cy="3436938"/>
          </a:xfrm>
        </p:spPr>
      </p:pic>
    </p:spTree>
  </p:cSld>
  <p:clrMapOvr>
    <a:masterClrMapping/>
  </p:clrMapOvr>
  <p:transition spd="slow" advClick="0" advTm="10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5"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2000"/>
                                        <p:tgtEl>
                                          <p:spTgt spid="5122"/>
                                        </p:tgtEl>
                                      </p:cBhvr>
                                    </p:animEffect>
                                    <p:anim calcmode="lin" valueType="num">
                                      <p:cBhvr>
                                        <p:cTn id="13" dur="2000" fill="hold"/>
                                        <p:tgtEl>
                                          <p:spTgt spid="5122"/>
                                        </p:tgtEl>
                                        <p:attrNameLst>
                                          <p:attrName>style.rotation</p:attrName>
                                        </p:attrNameLst>
                                      </p:cBhvr>
                                      <p:tavLst>
                                        <p:tav tm="0">
                                          <p:val>
                                            <p:fltVal val="720"/>
                                          </p:val>
                                        </p:tav>
                                        <p:tav tm="100000">
                                          <p:val>
                                            <p:fltVal val="0"/>
                                          </p:val>
                                        </p:tav>
                                      </p:tavLst>
                                    </p:anim>
                                    <p:anim calcmode="lin" valueType="num">
                                      <p:cBhvr>
                                        <p:cTn id="14" dur="2000" fill="hold"/>
                                        <p:tgtEl>
                                          <p:spTgt spid="5122"/>
                                        </p:tgtEl>
                                        <p:attrNameLst>
                                          <p:attrName>ppt_h</p:attrName>
                                        </p:attrNameLst>
                                      </p:cBhvr>
                                      <p:tavLst>
                                        <p:tav tm="0">
                                          <p:val>
                                            <p:fltVal val="0"/>
                                          </p:val>
                                        </p:tav>
                                        <p:tav tm="100000">
                                          <p:val>
                                            <p:strVal val="#ppt_h"/>
                                          </p:val>
                                        </p:tav>
                                      </p:tavLst>
                                    </p:anim>
                                    <p:anim calcmode="lin" valueType="num">
                                      <p:cBhvr>
                                        <p:cTn id="15" dur="2000" fill="hold"/>
                                        <p:tgtEl>
                                          <p:spTgt spid="51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Content Placeholder 6"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00063" y="714375"/>
            <a:ext cx="8229600" cy="1143000"/>
          </a:xfrm>
        </p:spPr>
        <p:txBody>
          <a:bodyPr/>
          <a:lstStyle/>
          <a:p>
            <a:pPr eaLnBrk="1" hangingPunct="1"/>
            <a:r>
              <a:rPr lang="fa-IR" altLang="fa-IR" sz="2800" smtClean="0"/>
              <a:t>پیشنهاد:بام حداقل باید شبیه بام تکیه مرمت شود.</a:t>
            </a:r>
          </a:p>
        </p:txBody>
      </p:sp>
      <p:pic>
        <p:nvPicPr>
          <p:cNvPr id="6146" name="Picture 2" descr="D:\مرمت\26042011312.jpg"/>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a:xfrm>
            <a:off x="1214438" y="2635250"/>
            <a:ext cx="6215062" cy="3722688"/>
          </a:xfrm>
        </p:spPr>
      </p:pic>
    </p:spTree>
  </p:cSld>
  <p:clrMapOvr>
    <a:masterClrMapping/>
  </p:clrMapOvr>
  <p:transition spd="slow" advClick="0" advTm="10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5"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2000"/>
                                        <p:tgtEl>
                                          <p:spTgt spid="6146"/>
                                        </p:tgtEl>
                                      </p:cBhvr>
                                    </p:animEffect>
                                    <p:anim calcmode="lin" valueType="num">
                                      <p:cBhvr>
                                        <p:cTn id="13" dur="2000" fill="hold"/>
                                        <p:tgtEl>
                                          <p:spTgt spid="6146"/>
                                        </p:tgtEl>
                                        <p:attrNameLst>
                                          <p:attrName>style.rotation</p:attrName>
                                        </p:attrNameLst>
                                      </p:cBhvr>
                                      <p:tavLst>
                                        <p:tav tm="0">
                                          <p:val>
                                            <p:fltVal val="720"/>
                                          </p:val>
                                        </p:tav>
                                        <p:tav tm="100000">
                                          <p:val>
                                            <p:fltVal val="0"/>
                                          </p:val>
                                        </p:tav>
                                      </p:tavLst>
                                    </p:anim>
                                    <p:anim calcmode="lin" valueType="num">
                                      <p:cBhvr>
                                        <p:cTn id="14" dur="2000" fill="hold"/>
                                        <p:tgtEl>
                                          <p:spTgt spid="6146"/>
                                        </p:tgtEl>
                                        <p:attrNameLst>
                                          <p:attrName>ppt_h</p:attrName>
                                        </p:attrNameLst>
                                      </p:cBhvr>
                                      <p:tavLst>
                                        <p:tav tm="0">
                                          <p:val>
                                            <p:fltVal val="0"/>
                                          </p:val>
                                        </p:tav>
                                        <p:tav tm="100000">
                                          <p:val>
                                            <p:strVal val="#ppt_h"/>
                                          </p:val>
                                        </p:tav>
                                      </p:tavLst>
                                    </p:anim>
                                    <p:anim calcmode="lin" valueType="num">
                                      <p:cBhvr>
                                        <p:cTn id="15" dur="2000" fill="hold"/>
                                        <p:tgtEl>
                                          <p:spTgt spid="61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6"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p:txBody>
          <a:bodyPr/>
          <a:lstStyle/>
          <a:p>
            <a:pPr eaLnBrk="1" hangingPunct="1"/>
            <a:r>
              <a:rPr lang="fa-IR" altLang="fa-IR" sz="2800" smtClean="0"/>
              <a:t>کف پوش حیاط وداخل بنا باید متناسب با ساختمان اصلی تکیه باشد.</a:t>
            </a:r>
          </a:p>
        </p:txBody>
      </p:sp>
      <p:pic>
        <p:nvPicPr>
          <p:cNvPr id="6146" name="Picture 2" descr="D:\مرمت\09062011009.jpg"/>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214813" y="3500438"/>
            <a:ext cx="4929187" cy="3357562"/>
          </a:xfrm>
        </p:spPr>
      </p:pic>
      <p:pic>
        <p:nvPicPr>
          <p:cNvPr id="9" name="Picture 8" descr="090620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2881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style.rotation</p:attrName>
                                        </p:attrNameLst>
                                      </p:cBhvr>
                                      <p:tavLst>
                                        <p:tav tm="0">
                                          <p:val>
                                            <p:fltVal val="720"/>
                                          </p:val>
                                        </p:tav>
                                        <p:tav tm="100000">
                                          <p:val>
                                            <p:fltVal val="0"/>
                                          </p:val>
                                        </p:tav>
                                      </p:tavLst>
                                    </p:anim>
                                    <p:anim calcmode="lin" valueType="num">
                                      <p:cBhvr>
                                        <p:cTn id="14" dur="2000" fill="hold"/>
                                        <p:tgtEl>
                                          <p:spTgt spid="9"/>
                                        </p:tgtEl>
                                        <p:attrNameLst>
                                          <p:attrName>ppt_h</p:attrName>
                                        </p:attrNameLst>
                                      </p:cBhvr>
                                      <p:tavLst>
                                        <p:tav tm="0">
                                          <p:val>
                                            <p:fltVal val="0"/>
                                          </p:val>
                                        </p:tav>
                                        <p:tav tm="100000">
                                          <p:val>
                                            <p:strVal val="#ppt_h"/>
                                          </p:val>
                                        </p:tav>
                                      </p:tavLst>
                                    </p:anim>
                                    <p:anim calcmode="lin" valueType="num">
                                      <p:cBhvr>
                                        <p:cTn id="15" dur="2000" fill="hold"/>
                                        <p:tgtEl>
                                          <p:spTgt spid="9"/>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6146"/>
                                        </p:tgtEl>
                                        <p:attrNameLst>
                                          <p:attrName>style.visibility</p:attrName>
                                        </p:attrNameLst>
                                      </p:cBhvr>
                                      <p:to>
                                        <p:strVal val="visible"/>
                                      </p:to>
                                    </p:set>
                                    <p:animEffect transition="in" filter="fade">
                                      <p:cBhvr>
                                        <p:cTn id="18" dur="2000"/>
                                        <p:tgtEl>
                                          <p:spTgt spid="6146"/>
                                        </p:tgtEl>
                                      </p:cBhvr>
                                    </p:animEffect>
                                    <p:anim calcmode="lin" valueType="num">
                                      <p:cBhvr>
                                        <p:cTn id="19" dur="2000" fill="hold"/>
                                        <p:tgtEl>
                                          <p:spTgt spid="6146"/>
                                        </p:tgtEl>
                                        <p:attrNameLst>
                                          <p:attrName>style.rotation</p:attrName>
                                        </p:attrNameLst>
                                      </p:cBhvr>
                                      <p:tavLst>
                                        <p:tav tm="0">
                                          <p:val>
                                            <p:fltVal val="720"/>
                                          </p:val>
                                        </p:tav>
                                        <p:tav tm="100000">
                                          <p:val>
                                            <p:fltVal val="0"/>
                                          </p:val>
                                        </p:tav>
                                      </p:tavLst>
                                    </p:anim>
                                    <p:anim calcmode="lin" valueType="num">
                                      <p:cBhvr>
                                        <p:cTn id="20" dur="2000" fill="hold"/>
                                        <p:tgtEl>
                                          <p:spTgt spid="6146"/>
                                        </p:tgtEl>
                                        <p:attrNameLst>
                                          <p:attrName>ppt_h</p:attrName>
                                        </p:attrNameLst>
                                      </p:cBhvr>
                                      <p:tavLst>
                                        <p:tav tm="0">
                                          <p:val>
                                            <p:fltVal val="0"/>
                                          </p:val>
                                        </p:tav>
                                        <p:tav tm="100000">
                                          <p:val>
                                            <p:strVal val="#ppt_h"/>
                                          </p:val>
                                        </p:tav>
                                      </p:tavLst>
                                    </p:anim>
                                    <p:anim calcmode="lin" valueType="num">
                                      <p:cBhvr>
                                        <p:cTn id="21" dur="2000" fill="hold"/>
                                        <p:tgtEl>
                                          <p:spTgt spid="61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6"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4"/>
          <p:cNvSpPr>
            <a:spLocks noGrp="1"/>
          </p:cNvSpPr>
          <p:nvPr>
            <p:ph type="title"/>
          </p:nvPr>
        </p:nvSpPr>
        <p:spPr>
          <a:xfrm>
            <a:off x="500063" y="2286000"/>
            <a:ext cx="8229600" cy="1143000"/>
          </a:xfrm>
        </p:spPr>
        <p:txBody>
          <a:bodyPr/>
          <a:lstStyle/>
          <a:p>
            <a:pPr eaLnBrk="1" hangingPunct="1"/>
            <a:r>
              <a:rPr lang="fa-IR" altLang="fa-IR" sz="6600" smtClean="0">
                <a:cs typeface="Andalus" pitchFamily="2" charset="0"/>
              </a:rPr>
              <a:t>آسیب شناسی تأسیساتی</a:t>
            </a:r>
          </a:p>
        </p:txBody>
      </p:sp>
    </p:spTree>
  </p:cSld>
  <p:clrMapOvr>
    <a:masterClrMapping/>
  </p:clrMapOvr>
  <p:transition spd="slow" advClick="0" advTm="5000">
    <p:comb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1200" fill="hold">
                                          <p:stCondLst>
                                            <p:cond delay="0"/>
                                          </p:stCondLst>
                                        </p:cTn>
                                        <p:tgtEl>
                                          <p:spTgt spid="5"/>
                                        </p:tgtEl>
                                        <p:attrNameLst>
                                          <p:attrName>ppt_x</p:attrName>
                                        </p:attrNameLst>
                                      </p:cBhvr>
                                    </p:anim>
                                    <p:anim from="0" to="-1.0" calcmode="lin" valueType="num">
                                      <p:cBhvr>
                                        <p:cTn id="8" dur="400" decel="50000" autoRev="1" fill="hold">
                                          <p:stCondLst>
                                            <p:cond delay="1200"/>
                                          </p:stCondLst>
                                        </p:cTn>
                                        <p:tgtEl>
                                          <p:spTgt spid="5"/>
                                        </p:tgtEl>
                                        <p:attrNameLst>
                                          <p:attrName>xshear</p:attrName>
                                        </p:attrNameLst>
                                      </p:cBhvr>
                                    </p:anim>
                                    <p:animScale>
                                      <p:cBhvr>
                                        <p:cTn id="9" dur="400" decel="100000" autoRev="1" fill="hold">
                                          <p:stCondLst>
                                            <p:cond delay="1200"/>
                                          </p:stCondLst>
                                        </p:cTn>
                                        <p:tgtEl>
                                          <p:spTgt spid="5"/>
                                        </p:tgtEl>
                                      </p:cBhvr>
                                      <p:from x="100000" y="100000"/>
                                      <p:to x="80000" y="100000"/>
                                    </p:animScale>
                                    <p:anim by="(#ppt_h/3+#ppt_w*0.1)" calcmode="lin" valueType="num">
                                      <p:cBhvr additive="sum">
                                        <p:cTn id="10" dur="400" decel="100000" autoRev="1" fill="hold">
                                          <p:stCondLst>
                                            <p:cond delay="12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Content Placeholder 6" descr="WB00703L.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4" name="Title 3"/>
          <p:cNvSpPr>
            <a:spLocks noGrp="1"/>
          </p:cNvSpPr>
          <p:nvPr>
            <p:ph type="title"/>
          </p:nvPr>
        </p:nvSpPr>
        <p:spPr/>
        <p:txBody>
          <a:bodyPr/>
          <a:lstStyle/>
          <a:p>
            <a:pPr eaLnBrk="1" hangingPunct="1"/>
            <a:r>
              <a:rPr lang="fa-IR" altLang="fa-IR" sz="2800" smtClean="0"/>
              <a:t>قرارگیری نا مناسب کولرباعث آسیب رسانی به بافت سقف ونفوذرطوبت میشود.</a:t>
            </a:r>
          </a:p>
        </p:txBody>
      </p:sp>
      <p:pic>
        <p:nvPicPr>
          <p:cNvPr id="4098" name="Picture 2" descr="D:\مرمت\2604201130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2938" y="1928813"/>
            <a:ext cx="7786687" cy="4429125"/>
          </a:xfrm>
        </p:spPr>
      </p:pic>
    </p:spTree>
  </p:cSld>
  <p:clrMapOvr>
    <a:masterClrMapping/>
  </p:clrMapOvr>
  <p:transition spd="slow" advClick="0" advTm="10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from="(-#ppt_w/2)" to="(#ppt_x)" calcmode="lin" valueType="num">
                                      <p:cBhvr>
                                        <p:cTn id="7" dur="1200" fill="hold">
                                          <p:stCondLst>
                                            <p:cond delay="0"/>
                                          </p:stCondLst>
                                        </p:cTn>
                                        <p:tgtEl>
                                          <p:spTgt spid="4"/>
                                        </p:tgtEl>
                                        <p:attrNameLst>
                                          <p:attrName>ppt_x</p:attrName>
                                        </p:attrNameLst>
                                      </p:cBhvr>
                                    </p:anim>
                                    <p:anim from="0" to="-1.0" calcmode="lin" valueType="num">
                                      <p:cBhvr>
                                        <p:cTn id="8" dur="400" decel="50000" autoRev="1" fill="hold">
                                          <p:stCondLst>
                                            <p:cond delay="1200"/>
                                          </p:stCondLst>
                                        </p:cTn>
                                        <p:tgtEl>
                                          <p:spTgt spid="4"/>
                                        </p:tgtEl>
                                        <p:attrNameLst>
                                          <p:attrName>xshear</p:attrName>
                                        </p:attrNameLst>
                                      </p:cBhvr>
                                    </p:anim>
                                    <p:animScale>
                                      <p:cBhvr>
                                        <p:cTn id="9" dur="400" decel="100000" autoRev="1" fill="hold">
                                          <p:stCondLst>
                                            <p:cond delay="1200"/>
                                          </p:stCondLst>
                                        </p:cTn>
                                        <p:tgtEl>
                                          <p:spTgt spid="4"/>
                                        </p:tgtEl>
                                      </p:cBhvr>
                                      <p:from x="100000" y="100000"/>
                                      <p:to x="80000" y="100000"/>
                                    </p:animScale>
                                    <p:anim by="(#ppt_h/3+#ppt_w*0.1)" calcmode="lin" valueType="num">
                                      <p:cBhvr additive="sum">
                                        <p:cTn id="10" dur="400" decel="100000" autoRev="1" fill="hold">
                                          <p:stCondLst>
                                            <p:cond delay="1200"/>
                                          </p:stCondLst>
                                        </p:cTn>
                                        <p:tgtEl>
                                          <p:spTgt spid="4"/>
                                        </p:tgtEl>
                                        <p:attrNameLst>
                                          <p:attrName>ppt_x</p:attrName>
                                        </p:attrNameLst>
                                      </p:cBhvr>
                                    </p:anim>
                                  </p:childTnLst>
                                </p:cTn>
                              </p:par>
                              <p:par>
                                <p:cTn id="11" presetID="35"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2000"/>
                                        <p:tgtEl>
                                          <p:spTgt spid="4098"/>
                                        </p:tgtEl>
                                      </p:cBhvr>
                                    </p:animEffect>
                                    <p:anim calcmode="lin" valueType="num">
                                      <p:cBhvr>
                                        <p:cTn id="14" dur="2000" fill="hold"/>
                                        <p:tgtEl>
                                          <p:spTgt spid="4098"/>
                                        </p:tgtEl>
                                        <p:attrNameLst>
                                          <p:attrName>style.rotation</p:attrName>
                                        </p:attrNameLst>
                                      </p:cBhvr>
                                      <p:tavLst>
                                        <p:tav tm="0">
                                          <p:val>
                                            <p:fltVal val="720"/>
                                          </p:val>
                                        </p:tav>
                                        <p:tav tm="100000">
                                          <p:val>
                                            <p:fltVal val="0"/>
                                          </p:val>
                                        </p:tav>
                                      </p:tavLst>
                                    </p:anim>
                                    <p:anim calcmode="lin" valueType="num">
                                      <p:cBhvr>
                                        <p:cTn id="15" dur="2000" fill="hold"/>
                                        <p:tgtEl>
                                          <p:spTgt spid="4098"/>
                                        </p:tgtEl>
                                        <p:attrNameLst>
                                          <p:attrName>ppt_h</p:attrName>
                                        </p:attrNameLst>
                                      </p:cBhvr>
                                      <p:tavLst>
                                        <p:tav tm="0">
                                          <p:val>
                                            <p:fltVal val="0"/>
                                          </p:val>
                                        </p:tav>
                                        <p:tav tm="100000">
                                          <p:val>
                                            <p:strVal val="#ppt_h"/>
                                          </p:val>
                                        </p:tav>
                                      </p:tavLst>
                                    </p:anim>
                                    <p:anim calcmode="lin" valueType="num">
                                      <p:cBhvr>
                                        <p:cTn id="16" dur="2000" fill="hold"/>
                                        <p:tgtEl>
                                          <p:spTgt spid="40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Content Placeholder 3"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p:txBody>
          <a:bodyPr/>
          <a:lstStyle/>
          <a:p>
            <a:pPr eaLnBrk="1" hangingPunct="1"/>
            <a:r>
              <a:rPr lang="fa-IR" altLang="fa-IR" sz="4800" smtClean="0">
                <a:cs typeface="Andalus" pitchFamily="2" charset="0"/>
              </a:rPr>
              <a:t>اقلیم کرمانشاه</a:t>
            </a:r>
          </a:p>
        </p:txBody>
      </p:sp>
      <p:sp>
        <p:nvSpPr>
          <p:cNvPr id="5" name="Rectangle 4"/>
          <p:cNvSpPr>
            <a:spLocks noChangeArrowheads="1"/>
          </p:cNvSpPr>
          <p:nvPr/>
        </p:nvSpPr>
        <p:spPr bwMode="auto">
          <a:xfrm>
            <a:off x="1857375" y="2000250"/>
            <a:ext cx="5572125"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fa-IR" altLang="fa-IR" sz="2000">
                <a:latin typeface="Calibri" panose="020F0502020204030204" pitchFamily="34" charset="0"/>
              </a:rPr>
              <a:t>آب و هوای نیمه خشک با تابستان نسبتآ گرم و زمستانهای همراه باریزش برف و باران و میزان متوسط بارندگی درسال 461 میلیمتر است</a:t>
            </a:r>
          </a:p>
          <a:p>
            <a:pPr algn="ctr" rtl="1" eaLnBrk="1" hangingPunct="1"/>
            <a:r>
              <a:rPr lang="fa-IR" altLang="fa-IR" sz="2000">
                <a:latin typeface="Calibri" panose="020F0502020204030204" pitchFamily="34" charset="0"/>
              </a:rPr>
              <a:t> (میانگین از سال 1974 تا 1980 میلادی). </a:t>
            </a:r>
          </a:p>
          <a:p>
            <a:pPr algn="ctr" rtl="1" eaLnBrk="1" hangingPunct="1"/>
            <a:r>
              <a:rPr lang="fa-IR" altLang="fa-IR" sz="2000">
                <a:latin typeface="Calibri" panose="020F0502020204030204" pitchFamily="34" charset="0"/>
              </a:rPr>
              <a:t>روزهای یخبندان در سال </a:t>
            </a:r>
            <a:endParaRPr lang="en-US" altLang="fa-IR" sz="2000">
              <a:latin typeface="Calibri" panose="020F0502020204030204" pitchFamily="34" charset="0"/>
            </a:endParaRPr>
          </a:p>
          <a:p>
            <a:pPr algn="ctr" rtl="1" eaLnBrk="1" hangingPunct="1"/>
            <a:r>
              <a:rPr lang="fa-IR" altLang="fa-IR" sz="2000">
                <a:latin typeface="Calibri" panose="020F0502020204030204" pitchFamily="34" charset="0"/>
              </a:rPr>
              <a:t>حدود 80 روز می باشد (میانگین از سال 1354 تا 1373). </a:t>
            </a:r>
          </a:p>
          <a:p>
            <a:pPr algn="ctr" rtl="1" eaLnBrk="1" hangingPunct="1"/>
            <a:r>
              <a:rPr lang="fa-IR" altLang="fa-IR" sz="2000">
                <a:latin typeface="Calibri" panose="020F0502020204030204" pitchFamily="34" charset="0"/>
              </a:rPr>
              <a:t> از نظر</a:t>
            </a:r>
          </a:p>
          <a:p>
            <a:pPr algn="ctr" rtl="1" eaLnBrk="1" hangingPunct="1"/>
            <a:r>
              <a:rPr lang="fa-IR" altLang="fa-IR" sz="2000">
                <a:latin typeface="Calibri" panose="020F0502020204030204" pitchFamily="34" charset="0"/>
              </a:rPr>
              <a:t> زلزله خیزی شهر کرمانشاه و منطقه بروی خط زمین لرزه (با خطر</a:t>
            </a:r>
          </a:p>
          <a:p>
            <a:pPr algn="ctr" rtl="1" eaLnBrk="1" hangingPunct="1"/>
            <a:r>
              <a:rPr lang="fa-IR" altLang="fa-IR" sz="2000">
                <a:latin typeface="Calibri" panose="020F0502020204030204" pitchFamily="34" charset="0"/>
              </a:rPr>
              <a:t>  نسبی بالا) قرار دارد، و ارتفاع از سطح دریا 1410 متر می باشد.</a:t>
            </a:r>
          </a:p>
        </p:txBody>
      </p:sp>
    </p:spTree>
  </p:cSld>
  <p:clrMapOvr>
    <a:masterClrMapping/>
  </p:clrMapOvr>
  <p:transition spd="slow" advClick="0" advTm="10000">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
                                          </p:val>
                                        </p:tav>
                                        <p:tav tm="100000">
                                          <p:val>
                                            <p:strVal val="#ppt_x"/>
                                          </p:val>
                                        </p:tav>
                                      </p:tavLst>
                                    </p:anim>
                                    <p:anim calcmode="lin" valueType="num">
                                      <p:cBhvr>
                                        <p:cTn id="15"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0" descr="WB00703L.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1"/>
          <p:cNvSpPr>
            <a:spLocks noGrp="1"/>
          </p:cNvSpPr>
          <p:nvPr>
            <p:ph type="ctrTitle"/>
          </p:nvPr>
        </p:nvSpPr>
        <p:spPr>
          <a:xfrm>
            <a:off x="714375" y="0"/>
            <a:ext cx="7772400" cy="1612900"/>
          </a:xfrm>
        </p:spPr>
        <p:txBody>
          <a:bodyPr/>
          <a:lstStyle/>
          <a:p>
            <a:pPr eaLnBrk="1" hangingPunct="1"/>
            <a:r>
              <a:rPr lang="fa-IR" altLang="fa-IR" sz="2800" smtClean="0"/>
              <a:t>جای گذاری نامناسب هواکش ولوله بخاری وعبورآن ازداخل گنبدهاباعث آسیب رسانی جدی به بافت آنهاشده.</a:t>
            </a:r>
          </a:p>
        </p:txBody>
      </p:sp>
      <p:pic>
        <p:nvPicPr>
          <p:cNvPr id="5122" name="Picture 2" descr="D:\مرمت\26042011306.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3571875" y="3500438"/>
            <a:ext cx="5572125" cy="3357562"/>
          </a:xfrm>
        </p:spPr>
      </p:pic>
      <p:pic>
        <p:nvPicPr>
          <p:cNvPr id="5123" name="Picture 3" descr="D:\مرمت\26042011300.jpg"/>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1500188"/>
            <a:ext cx="4876800" cy="3657600"/>
          </a:xfrm>
        </p:spPr>
      </p:pic>
    </p:spTree>
  </p:cSld>
  <p:clrMapOvr>
    <a:masterClrMapping/>
  </p:clrMapOvr>
  <p:transition spd="slow" advClick="0" advTm="10000">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35" presetClass="entr" presetSubtype="0" fill="hold" nodeType="with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anim calcmode="lin" valueType="num">
                                      <p:cBhvr>
                                        <p:cTn id="13" dur="2000" fill="hold"/>
                                        <p:tgtEl>
                                          <p:spTgt spid="5123"/>
                                        </p:tgtEl>
                                        <p:attrNameLst>
                                          <p:attrName>style.rotation</p:attrName>
                                        </p:attrNameLst>
                                      </p:cBhvr>
                                      <p:tavLst>
                                        <p:tav tm="0">
                                          <p:val>
                                            <p:fltVal val="720"/>
                                          </p:val>
                                        </p:tav>
                                        <p:tav tm="100000">
                                          <p:val>
                                            <p:fltVal val="0"/>
                                          </p:val>
                                        </p:tav>
                                      </p:tavLst>
                                    </p:anim>
                                    <p:anim calcmode="lin" valueType="num">
                                      <p:cBhvr>
                                        <p:cTn id="14" dur="2000" fill="hold"/>
                                        <p:tgtEl>
                                          <p:spTgt spid="5123"/>
                                        </p:tgtEl>
                                        <p:attrNameLst>
                                          <p:attrName>ppt_h</p:attrName>
                                        </p:attrNameLst>
                                      </p:cBhvr>
                                      <p:tavLst>
                                        <p:tav tm="0">
                                          <p:val>
                                            <p:fltVal val="0"/>
                                          </p:val>
                                        </p:tav>
                                        <p:tav tm="100000">
                                          <p:val>
                                            <p:strVal val="#ppt_h"/>
                                          </p:val>
                                        </p:tav>
                                      </p:tavLst>
                                    </p:anim>
                                    <p:anim calcmode="lin" valueType="num">
                                      <p:cBhvr>
                                        <p:cTn id="15" dur="2000" fill="hold"/>
                                        <p:tgtEl>
                                          <p:spTgt spid="512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2000"/>
                                        <p:tgtEl>
                                          <p:spTgt spid="5122"/>
                                        </p:tgtEl>
                                      </p:cBhvr>
                                    </p:animEffect>
                                    <p:anim calcmode="lin" valueType="num">
                                      <p:cBhvr>
                                        <p:cTn id="19" dur="2000" fill="hold"/>
                                        <p:tgtEl>
                                          <p:spTgt spid="5122"/>
                                        </p:tgtEl>
                                        <p:attrNameLst>
                                          <p:attrName>style.rotation</p:attrName>
                                        </p:attrNameLst>
                                      </p:cBhvr>
                                      <p:tavLst>
                                        <p:tav tm="0">
                                          <p:val>
                                            <p:fltVal val="720"/>
                                          </p:val>
                                        </p:tav>
                                        <p:tav tm="100000">
                                          <p:val>
                                            <p:fltVal val="0"/>
                                          </p:val>
                                        </p:tav>
                                      </p:tavLst>
                                    </p:anim>
                                    <p:anim calcmode="lin" valueType="num">
                                      <p:cBhvr>
                                        <p:cTn id="20" dur="2000" fill="hold"/>
                                        <p:tgtEl>
                                          <p:spTgt spid="5122"/>
                                        </p:tgtEl>
                                        <p:attrNameLst>
                                          <p:attrName>ppt_h</p:attrName>
                                        </p:attrNameLst>
                                      </p:cBhvr>
                                      <p:tavLst>
                                        <p:tav tm="0">
                                          <p:val>
                                            <p:fltVal val="0"/>
                                          </p:val>
                                        </p:tav>
                                        <p:tav tm="100000">
                                          <p:val>
                                            <p:strVal val="#ppt_h"/>
                                          </p:val>
                                        </p:tav>
                                      </p:tavLst>
                                    </p:anim>
                                    <p:anim calcmode="lin" valueType="num">
                                      <p:cBhvr>
                                        <p:cTn id="21" dur="2000" fill="hold"/>
                                        <p:tgtEl>
                                          <p:spTgt spid="51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Content Placeholder 6" descr="WB00703L.GIF"/>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idx="4294967295"/>
          </p:nvPr>
        </p:nvSpPr>
        <p:spPr>
          <a:xfrm>
            <a:off x="428625" y="2357438"/>
            <a:ext cx="8229600" cy="1143000"/>
          </a:xfrm>
        </p:spPr>
        <p:txBody>
          <a:bodyPr/>
          <a:lstStyle/>
          <a:p>
            <a:pPr eaLnBrk="1" hangingPunct="1"/>
            <a:r>
              <a:rPr lang="fa-IR" altLang="fa-IR" sz="6600" smtClean="0">
                <a:cs typeface="Andalus" pitchFamily="2" charset="0"/>
              </a:rPr>
              <a:t>نمونه های مرمت شده</a:t>
            </a:r>
          </a:p>
        </p:txBody>
      </p:sp>
    </p:spTree>
  </p:cSld>
  <p:clrMapOvr>
    <a:masterClrMapping/>
  </p:clrMapOvr>
  <p:transition spd="slow" advClick="0" advTm="5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5"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3074" name="Picture 3"/>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a:stretch>
            <a:fillRect/>
          </a:stretch>
        </p:blipFill>
        <p:spPr bwMode="auto">
          <a:xfrm>
            <a:off x="0" y="0"/>
            <a:ext cx="528637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4"/>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3843338" y="2978150"/>
            <a:ext cx="5300662"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fade">
                                      <p:cBhvr>
                                        <p:cTn id="13" dur="2000"/>
                                        <p:tgtEl>
                                          <p:spTgt spid="3075"/>
                                        </p:tgtEl>
                                      </p:cBhvr>
                                    </p:animEffect>
                                    <p:anim calcmode="lin" valueType="num">
                                      <p:cBhvr>
                                        <p:cTn id="14" dur="2000" fill="hold"/>
                                        <p:tgtEl>
                                          <p:spTgt spid="3075"/>
                                        </p:tgtEl>
                                        <p:attrNameLst>
                                          <p:attrName>style.rotation</p:attrName>
                                        </p:attrNameLst>
                                      </p:cBhvr>
                                      <p:tavLst>
                                        <p:tav tm="0">
                                          <p:val>
                                            <p:fltVal val="720"/>
                                          </p:val>
                                        </p:tav>
                                        <p:tav tm="100000">
                                          <p:val>
                                            <p:fltVal val="0"/>
                                          </p:val>
                                        </p:tav>
                                      </p:tavLst>
                                    </p:anim>
                                    <p:anim calcmode="lin" valueType="num">
                                      <p:cBhvr>
                                        <p:cTn id="15" dur="2000" fill="hold"/>
                                        <p:tgtEl>
                                          <p:spTgt spid="3075"/>
                                        </p:tgtEl>
                                        <p:attrNameLst>
                                          <p:attrName>ppt_h</p:attrName>
                                        </p:attrNameLst>
                                      </p:cBhvr>
                                      <p:tavLst>
                                        <p:tav tm="0">
                                          <p:val>
                                            <p:fltVal val="0"/>
                                          </p:val>
                                        </p:tav>
                                        <p:tav tm="100000">
                                          <p:val>
                                            <p:strVal val="#ppt_h"/>
                                          </p:val>
                                        </p:tav>
                                      </p:tavLst>
                                    </p:anim>
                                    <p:anim calcmode="lin" valueType="num">
                                      <p:cBhvr>
                                        <p:cTn id="16" dur="2000" fill="hold"/>
                                        <p:tgtEl>
                                          <p:spTgt spid="307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Content Placeholder 7" descr="WB00703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pic>
        <p:nvPicPr>
          <p:cNvPr id="2050" name="Picture 1"/>
          <p:cNvPicPr>
            <a:picLocks noGrp="1" noChangeAspect="1" noChangeArrowheads="1"/>
          </p:cNvPicPr>
          <p:nvPr>
            <p:ph sz="half" idx="1"/>
          </p:nvPr>
        </p:nvPicPr>
        <p:blipFill>
          <a:blip r:embed="rId3">
            <a:lum bright="-10000" contrast="20000"/>
            <a:extLst>
              <a:ext uri="{28A0092B-C50C-407E-A947-70E740481C1C}">
                <a14:useLocalDpi xmlns:a14="http://schemas.microsoft.com/office/drawing/2010/main" val="0"/>
              </a:ext>
            </a:extLst>
          </a:blip>
          <a:srcRect/>
          <a:stretch>
            <a:fillRect/>
          </a:stretch>
        </p:blipFill>
        <p:spPr>
          <a:xfrm>
            <a:off x="0" y="0"/>
            <a:ext cx="4857750" cy="3883025"/>
          </a:xfrm>
        </p:spPr>
      </p:pic>
      <p:pic>
        <p:nvPicPr>
          <p:cNvPr id="2051" name="Picture 2"/>
          <p:cNvPicPr>
            <a:picLocks noChangeAspect="1" noChangeArrowheads="1"/>
          </p:cNvPicPr>
          <p:nvPr/>
        </p:nvPicPr>
        <p:blipFill>
          <a:blip r:embed="rId4">
            <a:lum bright="-10000" contrast="20000"/>
            <a:extLst>
              <a:ext uri="{28A0092B-C50C-407E-A947-70E740481C1C}">
                <a14:useLocalDpi xmlns:a14="http://schemas.microsoft.com/office/drawing/2010/main" val="0"/>
              </a:ext>
            </a:extLst>
          </a:blip>
          <a:srcRect/>
          <a:stretch>
            <a:fillRect/>
          </a:stretch>
        </p:blipFill>
        <p:spPr bwMode="auto">
          <a:xfrm>
            <a:off x="4730750" y="3714750"/>
            <a:ext cx="44132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2000"/>
                                        <p:tgtEl>
                                          <p:spTgt spid="2051"/>
                                        </p:tgtEl>
                                      </p:cBhvr>
                                    </p:animEffect>
                                    <p:anim calcmode="lin" valueType="num">
                                      <p:cBhvr>
                                        <p:cTn id="14" dur="2000" fill="hold"/>
                                        <p:tgtEl>
                                          <p:spTgt spid="2051"/>
                                        </p:tgtEl>
                                        <p:attrNameLst>
                                          <p:attrName>style.rotation</p:attrName>
                                        </p:attrNameLst>
                                      </p:cBhvr>
                                      <p:tavLst>
                                        <p:tav tm="0">
                                          <p:val>
                                            <p:fltVal val="720"/>
                                          </p:val>
                                        </p:tav>
                                        <p:tav tm="100000">
                                          <p:val>
                                            <p:fltVal val="0"/>
                                          </p:val>
                                        </p:tav>
                                      </p:tavLst>
                                    </p:anim>
                                    <p:anim calcmode="lin" valueType="num">
                                      <p:cBhvr>
                                        <p:cTn id="15" dur="2000" fill="hold"/>
                                        <p:tgtEl>
                                          <p:spTgt spid="2051"/>
                                        </p:tgtEl>
                                        <p:attrNameLst>
                                          <p:attrName>ppt_h</p:attrName>
                                        </p:attrNameLst>
                                      </p:cBhvr>
                                      <p:tavLst>
                                        <p:tav tm="0">
                                          <p:val>
                                            <p:fltVal val="0"/>
                                          </p:val>
                                        </p:tav>
                                        <p:tav tm="100000">
                                          <p:val>
                                            <p:strVal val="#ppt_h"/>
                                          </p:val>
                                        </p:tav>
                                      </p:tavLst>
                                    </p:anim>
                                    <p:anim calcmode="lin" valueType="num">
                                      <p:cBhvr>
                                        <p:cTn id="16" dur="2000" fill="hold"/>
                                        <p:tgtEl>
                                          <p:spTgt spid="205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4" descr="WB00703L.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571500" y="2143125"/>
            <a:ext cx="8229600" cy="1143000"/>
          </a:xfrm>
        </p:spPr>
        <p:txBody>
          <a:bodyPr/>
          <a:lstStyle/>
          <a:p>
            <a:pPr eaLnBrk="1" hangingPunct="1"/>
            <a:r>
              <a:rPr lang="fa-IR" altLang="fa-IR" sz="8000" smtClean="0">
                <a:cs typeface="Andalus" pitchFamily="2" charset="0"/>
              </a:rPr>
              <a:t>طرح پیشنهادی</a:t>
            </a:r>
          </a:p>
        </p:txBody>
      </p:sp>
    </p:spTree>
  </p:cSld>
  <p:clrMapOvr>
    <a:masterClrMapping/>
  </p:clrMapOvr>
  <p:transition spd="slow" advClick="0" advTm="5000">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descr="WB00703L.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a:xfrm>
            <a:off x="457200" y="274638"/>
            <a:ext cx="8186738" cy="6154737"/>
          </a:xfrm>
        </p:spPr>
        <p:txBody>
          <a:bodyPr/>
          <a:lstStyle/>
          <a:p>
            <a:pPr eaLnBrk="1" hangingPunct="1"/>
            <a:r>
              <a:rPr lang="fa-IR" altLang="fa-IR" sz="3200" smtClean="0"/>
              <a:t>بنا،بارضایت ومجاب کردن مالک باتوجه به وجهه فرهنگی،ارزشی وهمگانی بودن اثرتوسط سازمان میراث فرهنگی خریداری شده ودوباره به ساختمان تکیه الحاق شود،وساختمان مذکورباتوجه به تاریخ کهن وپربارمردم کرمانشاه وکرد، به بوم شناسی،مردم شناسی و....ساکنین همجوارطاقبستان اختصاص یابد. </a:t>
            </a:r>
          </a:p>
        </p:txBody>
      </p:sp>
    </p:spTree>
  </p:cSld>
  <p:clrMapOvr>
    <a:masterClrMapping/>
  </p:clrMapOvr>
  <p:transition spd="slow" advClick="0" advTm="10000">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6"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4"/>
          <p:cNvSpPr>
            <a:spLocks noGrp="1"/>
          </p:cNvSpPr>
          <p:nvPr>
            <p:ph type="ctrTitle"/>
          </p:nvPr>
        </p:nvSpPr>
        <p:spPr/>
        <p:txBody>
          <a:bodyPr/>
          <a:lstStyle/>
          <a:p>
            <a:pPr eaLnBrk="1" hangingPunct="1"/>
            <a:r>
              <a:rPr lang="fa-IR" altLang="fa-IR" sz="7200" smtClean="0">
                <a:cs typeface="Andalus" pitchFamily="2" charset="0"/>
              </a:rPr>
              <a:t>باتشکرازبذل توجه شما</a:t>
            </a:r>
          </a:p>
        </p:txBody>
      </p:sp>
      <p:sp>
        <p:nvSpPr>
          <p:cNvPr id="8" name="Subtitle 7"/>
          <p:cNvSpPr>
            <a:spLocks noGrp="1"/>
          </p:cNvSpPr>
          <p:nvPr>
            <p:ph type="subTitle" idx="1"/>
          </p:nvPr>
        </p:nvSpPr>
        <p:spPr>
          <a:xfrm>
            <a:off x="0" y="6315075"/>
            <a:ext cx="1643063" cy="542925"/>
          </a:xfrm>
        </p:spPr>
        <p:txBody>
          <a:bodyPr rtlCol="1">
            <a:normAutofit lnSpcReduction="10000"/>
          </a:bodyPr>
          <a:lstStyle/>
          <a:p>
            <a:pPr eaLnBrk="1" fontAlgn="auto" hangingPunct="1">
              <a:spcAft>
                <a:spcPts val="0"/>
              </a:spcAft>
              <a:defRPr/>
            </a:pPr>
            <a:r>
              <a:rPr lang="fa-IR" dirty="0" smtClean="0">
                <a:solidFill>
                  <a:schemeClr val="tx1"/>
                </a:solidFill>
                <a:cs typeface="Andalus" pitchFamily="2" charset="-78"/>
              </a:rPr>
              <a:t>تابستان90</a:t>
            </a:r>
            <a:endParaRPr lang="fa-IR" dirty="0">
              <a:solidFill>
                <a:schemeClr val="tx1"/>
              </a:solidFill>
              <a:cs typeface="Andalus" pitchFamily="2" charset="-78"/>
            </a:endParaRPr>
          </a:p>
        </p:txBody>
      </p:sp>
    </p:spTree>
  </p:cSld>
  <p:clrMapOvr>
    <a:masterClrMapping/>
  </p:clrMapOvr>
  <p:transition spd="slow" advClick="0" advTm="5000">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style.rotation</p:attrName>
                                        </p:attrNameLst>
                                      </p:cBhvr>
                                      <p:tavLst>
                                        <p:tav tm="0">
                                          <p:val>
                                            <p:fltVal val="720"/>
                                          </p:val>
                                        </p:tav>
                                        <p:tav tm="100000">
                                          <p:val>
                                            <p:fltVal val="0"/>
                                          </p:val>
                                        </p:tav>
                                      </p:tavLst>
                                    </p:anim>
                                    <p:anim calcmode="lin" valueType="num">
                                      <p:cBhvr>
                                        <p:cTn id="9" dur="2000" fill="hold"/>
                                        <p:tgtEl>
                                          <p:spTgt spid="5"/>
                                        </p:tgtEl>
                                        <p:attrNameLst>
                                          <p:attrName>ppt_h</p:attrName>
                                        </p:attrNameLst>
                                      </p:cBhvr>
                                      <p:tavLst>
                                        <p:tav tm="0">
                                          <p:val>
                                            <p:fltVal val="0"/>
                                          </p:val>
                                        </p:tav>
                                        <p:tav tm="100000">
                                          <p:val>
                                            <p:strVal val="#ppt_h"/>
                                          </p:val>
                                        </p:tav>
                                      </p:tavLst>
                                    </p:anim>
                                    <p:anim calcmode="lin" valueType="num">
                                      <p:cBhvr>
                                        <p:cTn id="10" dur="2000" fill="hold"/>
                                        <p:tgtEl>
                                          <p:spTgt spid="5"/>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2000"/>
                                        <p:tgtEl>
                                          <p:spTgt spid="8">
                                            <p:txEl>
                                              <p:pRg st="0" end="0"/>
                                            </p:txEl>
                                          </p:spTgt>
                                        </p:tgtEl>
                                      </p:cBhvr>
                                    </p:animEffect>
                                    <p:anim calcmode="lin" valueType="num">
                                      <p:cBhvr>
                                        <p:cTn id="14" dur="2000" fill="hold"/>
                                        <p:tgtEl>
                                          <p:spTgt spid="8">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8">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82627" y="2818395"/>
            <a:ext cx="8807984"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defTabSz="685800">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defTabSz="685800">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defTabSz="685800">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defTabSz="685800">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defTabSz="685800"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1" fontAlgn="base">
              <a:spcBef>
                <a:spcPct val="0"/>
              </a:spcBef>
              <a:spcAft>
                <a:spcPct val="0"/>
              </a:spcAft>
              <a:buNone/>
              <a:defRPr/>
            </a:pPr>
            <a:r>
              <a:rPr lang="fa-IR" altLang="fa-IR" sz="6000" b="1" dirty="0">
                <a:solidFill>
                  <a:srgbClr val="FF0000"/>
                </a:solidFill>
                <a:latin typeface="Tahoma" panose="020B0604030504040204" pitchFamily="34" charset="0"/>
                <a:cs typeface="B Titr" panose="00000700000000000000" pitchFamily="2" charset="-78"/>
              </a:rPr>
              <a:t>کانال تلگرامی بانک پاور پوینت</a:t>
            </a:r>
            <a:br>
              <a:rPr lang="fa-IR" altLang="fa-IR" sz="6000" b="1" dirty="0">
                <a:solidFill>
                  <a:srgbClr val="FF0000"/>
                </a:solidFill>
                <a:latin typeface="Tahoma" panose="020B0604030504040204" pitchFamily="34" charset="0"/>
                <a:cs typeface="B Titr" panose="00000700000000000000" pitchFamily="2" charset="-78"/>
              </a:rPr>
            </a:br>
            <a:r>
              <a:rPr lang="fa-IR" altLang="fa-IR" sz="3000" b="1" dirty="0">
                <a:solidFill>
                  <a:srgbClr val="FF0000"/>
                </a:solidFill>
                <a:latin typeface="Tahoma" panose="020B0604030504040204" pitchFamily="34" charset="0"/>
                <a:cs typeface="B Titr" panose="00000700000000000000" pitchFamily="2" charset="-78"/>
              </a:rPr>
              <a:t/>
            </a:r>
            <a:br>
              <a:rPr lang="fa-IR" altLang="fa-IR" sz="3000" b="1" dirty="0">
                <a:solidFill>
                  <a:srgbClr val="FF0000"/>
                </a:solidFill>
                <a:latin typeface="Tahoma" panose="020B0604030504040204" pitchFamily="34" charset="0"/>
                <a:cs typeface="B Titr" panose="00000700000000000000" pitchFamily="2" charset="-78"/>
              </a:rPr>
            </a:br>
            <a:r>
              <a:rPr lang="en-US" altLang="fa-IR" sz="6000" b="1" dirty="0">
                <a:solidFill>
                  <a:srgbClr val="FF0000"/>
                </a:solidFill>
                <a:latin typeface="Tahoma" panose="020B0604030504040204" pitchFamily="34" charset="0"/>
                <a:cs typeface="B Titr" panose="00000700000000000000" pitchFamily="2" charset="-78"/>
              </a:rPr>
              <a:t>@</a:t>
            </a:r>
            <a:r>
              <a:rPr lang="en-US" altLang="fa-IR" sz="6000" b="1" dirty="0" err="1">
                <a:solidFill>
                  <a:srgbClr val="FF0000"/>
                </a:solidFill>
                <a:latin typeface="Tahoma" panose="020B0604030504040204" pitchFamily="34" charset="0"/>
                <a:cs typeface="B Titr" panose="00000700000000000000" pitchFamily="2" charset="-78"/>
              </a:rPr>
              <a:t>PptBank</a:t>
            </a:r>
            <a:r>
              <a:rPr lang="fa-IR" altLang="fa-IR" sz="6000" b="1" dirty="0">
                <a:solidFill>
                  <a:srgbClr val="FF0000"/>
                </a:solidFill>
                <a:latin typeface="Tahoma" panose="020B0604030504040204" pitchFamily="34" charset="0"/>
                <a:cs typeface="B Titr" panose="00000700000000000000" pitchFamily="2" charset="-78"/>
              </a:rPr>
              <a:t/>
            </a:r>
            <a:br>
              <a:rPr lang="fa-IR" altLang="fa-IR" sz="6000" b="1" dirty="0">
                <a:solidFill>
                  <a:srgbClr val="FF0000"/>
                </a:solidFill>
                <a:latin typeface="Tahoma" panose="020B0604030504040204" pitchFamily="34" charset="0"/>
                <a:cs typeface="B Titr" panose="00000700000000000000" pitchFamily="2" charset="-78"/>
              </a:rPr>
            </a:br>
            <a:r>
              <a:rPr lang="en-US" altLang="fa-IR" sz="2700" b="1" dirty="0">
                <a:solidFill>
                  <a:srgbClr val="000000"/>
                </a:solidFill>
                <a:latin typeface="Tahoma" panose="020B0604030504040204" pitchFamily="34" charset="0"/>
                <a:cs typeface="Times New Roman" panose="02020603050405020304" pitchFamily="18" charset="0"/>
              </a:rPr>
              <a:t/>
            </a:r>
            <a:br>
              <a:rPr lang="en-US" altLang="fa-IR" sz="2700" b="1" dirty="0">
                <a:solidFill>
                  <a:srgbClr val="000000"/>
                </a:solidFill>
                <a:latin typeface="Tahoma" panose="020B0604030504040204" pitchFamily="34" charset="0"/>
                <a:cs typeface="Times New Roman" panose="02020603050405020304" pitchFamily="18" charset="0"/>
              </a:rPr>
            </a:br>
            <a:r>
              <a:rPr lang="en-US" altLang="fa-IR" sz="2400" b="1" dirty="0">
                <a:solidFill>
                  <a:srgbClr val="FFFF00"/>
                </a:solidFill>
                <a:latin typeface="Tahoma" panose="020B0604030504040204" pitchFamily="34" charset="0"/>
                <a:cs typeface="Times New Roman" panose="02020603050405020304" pitchFamily="18" charset="0"/>
                <a:hlinkClick r:id="rId3"/>
              </a:rPr>
              <a:t>https://telegram.me/joinchat/CrBIZT1leC0x3lRhxgL_5g</a:t>
            </a:r>
            <a:endParaRPr lang="fa-IR" altLang="fa-IR" sz="2400" b="1" dirty="0">
              <a:solidFill>
                <a:srgbClr val="FFFF00"/>
              </a:solidFill>
              <a:latin typeface="Tahoma" panose="020B0604030504040204" pitchFamily="34" charset="0"/>
              <a:cs typeface="Times New Roman" panose="02020603050405020304" pitchFamily="18" charset="0"/>
            </a:endParaRPr>
          </a:p>
        </p:txBody>
      </p:sp>
      <p:sp>
        <p:nvSpPr>
          <p:cNvPr id="2" name="Cloud 1"/>
          <p:cNvSpPr/>
          <p:nvPr/>
        </p:nvSpPr>
        <p:spPr>
          <a:xfrm>
            <a:off x="2227661" y="1282489"/>
            <a:ext cx="4768453" cy="145494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defRPr/>
            </a:pPr>
            <a:r>
              <a:rPr lang="fa-IR" sz="1273" dirty="0">
                <a:solidFill>
                  <a:srgbClr val="FFFFFF"/>
                </a:solidFill>
                <a:latin typeface="Titr"/>
                <a:cs typeface="B Titr" panose="00000700000000000000" pitchFamily="2" charset="-78"/>
              </a:rPr>
              <a:t>جهت پرداخت حق الزحمه تهیه این فایل</a:t>
            </a:r>
          </a:p>
          <a:p>
            <a:pPr algn="ctr" rtl="1" fontAlgn="base">
              <a:spcBef>
                <a:spcPct val="0"/>
              </a:spcBef>
              <a:spcAft>
                <a:spcPct val="0"/>
              </a:spcAft>
              <a:defRPr/>
            </a:pPr>
            <a:endParaRPr lang="fa-IR" sz="1273" dirty="0">
              <a:solidFill>
                <a:srgbClr val="FFFFFF"/>
              </a:solidFill>
              <a:latin typeface="Titr"/>
              <a:cs typeface="B Titr" panose="00000700000000000000" pitchFamily="2" charset="-78"/>
            </a:endParaRPr>
          </a:p>
          <a:p>
            <a:pPr algn="ctr" rtl="1" fontAlgn="base">
              <a:spcBef>
                <a:spcPct val="0"/>
              </a:spcBef>
              <a:spcAft>
                <a:spcPct val="0"/>
              </a:spcAft>
              <a:defRPr/>
            </a:pPr>
            <a:r>
              <a:rPr lang="fa-IR" sz="1273" dirty="0">
                <a:solidFill>
                  <a:srgbClr val="FFFFFF"/>
                </a:solidFill>
                <a:latin typeface="Titr"/>
                <a:cs typeface="B Titr" panose="00000700000000000000" pitchFamily="2" charset="-78"/>
              </a:rPr>
              <a:t>لطفا کانال ما را به 5 نفر از دوستانتان معرفی نمایید</a:t>
            </a:r>
          </a:p>
        </p:txBody>
      </p:sp>
      <p:sp>
        <p:nvSpPr>
          <p:cNvPr id="3" name="Smiley Face 2"/>
          <p:cNvSpPr/>
          <p:nvPr/>
        </p:nvSpPr>
        <p:spPr>
          <a:xfrm>
            <a:off x="2652712" y="1965336"/>
            <a:ext cx="282179" cy="202406"/>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defRPr/>
            </a:pPr>
            <a:endParaRPr lang="fa-IR" sz="1273">
              <a:solidFill>
                <a:srgbClr val="FFFFFF"/>
              </a:solidFill>
              <a:latin typeface="Arial"/>
              <a:cs typeface="Arial"/>
            </a:endParaRPr>
          </a:p>
        </p:txBody>
      </p:sp>
      <p:sp>
        <p:nvSpPr>
          <p:cNvPr id="4" name="Heart 3"/>
          <p:cNvSpPr/>
          <p:nvPr/>
        </p:nvSpPr>
        <p:spPr>
          <a:xfrm>
            <a:off x="2632472" y="2172505"/>
            <a:ext cx="322659" cy="241697"/>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base">
              <a:spcBef>
                <a:spcPct val="0"/>
              </a:spcBef>
              <a:spcAft>
                <a:spcPct val="0"/>
              </a:spcAft>
              <a:defRPr/>
            </a:pPr>
            <a:endParaRPr lang="fa-IR" sz="1273">
              <a:solidFill>
                <a:srgbClr val="FF0000"/>
              </a:solidFill>
              <a:latin typeface="Arial"/>
              <a:cs typeface="Arial"/>
            </a:endParaRPr>
          </a:p>
        </p:txBody>
      </p:sp>
    </p:spTree>
    <p:extLst>
      <p:ext uri="{BB962C8B-B14F-4D97-AF65-F5344CB8AC3E}">
        <p14:creationId xmlns:p14="http://schemas.microsoft.com/office/powerpoint/2010/main" val="19679184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3"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4763"/>
            <a:ext cx="9144000" cy="6853237"/>
          </a:xfrm>
        </p:spPr>
      </p:pic>
      <p:sp>
        <p:nvSpPr>
          <p:cNvPr id="2" name="Title 1"/>
          <p:cNvSpPr>
            <a:spLocks noGrp="1"/>
          </p:cNvSpPr>
          <p:nvPr>
            <p:ph type="ctrTitle"/>
          </p:nvPr>
        </p:nvSpPr>
        <p:spPr/>
        <p:txBody>
          <a:bodyPr/>
          <a:lstStyle/>
          <a:p>
            <a:pPr algn="r" eaLnBrk="1" hangingPunct="1"/>
            <a:r>
              <a:rPr lang="fa-IR" altLang="fa-IR" sz="1800" smtClean="0"/>
              <a:t/>
            </a:r>
            <a:br>
              <a:rPr lang="fa-IR" altLang="fa-IR" sz="1800" smtClean="0"/>
            </a:br>
            <a:r>
              <a:rPr lang="fa-IR" altLang="fa-IR" sz="1800" smtClean="0"/>
              <a:t/>
            </a:r>
            <a:br>
              <a:rPr lang="fa-IR" altLang="fa-IR" sz="1800" smtClean="0"/>
            </a:br>
            <a:r>
              <a:rPr lang="fa-IR" altLang="fa-IR" sz="1800" smtClean="0"/>
              <a:t/>
            </a:r>
            <a:br>
              <a:rPr lang="fa-IR" altLang="fa-IR" sz="1800" smtClean="0"/>
            </a:br>
            <a:r>
              <a:rPr lang="fa-IR" altLang="fa-IR" sz="1800" smtClean="0"/>
              <a:t/>
            </a:r>
            <a:br>
              <a:rPr lang="fa-IR" altLang="fa-IR" sz="1800" smtClean="0"/>
            </a:br>
            <a:r>
              <a:rPr lang="fa-IR" altLang="fa-IR" sz="1800" smtClean="0"/>
              <a:t/>
            </a:r>
            <a:br>
              <a:rPr lang="fa-IR" altLang="fa-IR" sz="1800" smtClean="0"/>
            </a:br>
            <a:r>
              <a:rPr lang="fa-IR" altLang="fa-IR" sz="1800" smtClean="0"/>
              <a:t/>
            </a:r>
            <a:br>
              <a:rPr lang="fa-IR" altLang="fa-IR" sz="1800" smtClean="0"/>
            </a:br>
            <a:r>
              <a:rPr lang="fa-IR" altLang="fa-IR" sz="1800" smtClean="0"/>
              <a:t/>
            </a:r>
            <a:br>
              <a:rPr lang="fa-IR" altLang="fa-IR" sz="1800" smtClean="0"/>
            </a:br>
            <a:r>
              <a:rPr lang="fa-IR" altLang="fa-IR" sz="1800" smtClean="0"/>
              <a:t/>
            </a:r>
            <a:br>
              <a:rPr lang="fa-IR" altLang="fa-IR" sz="1800" smtClean="0"/>
            </a:br>
            <a:r>
              <a:rPr lang="en-US" altLang="fa-IR" sz="1800" smtClean="0"/>
              <a:t> -1</a:t>
            </a:r>
            <a:r>
              <a:rPr lang="fa-IR" altLang="fa-IR" sz="1800" b="1" smtClean="0"/>
              <a:t>موقعیت بنا </a:t>
            </a:r>
            <a:r>
              <a:rPr lang="fa-IR" altLang="fa-IR" sz="1800" smtClean="0"/>
              <a:t>   بافت قدیم- بافت جدید</a:t>
            </a:r>
            <a:r>
              <a:rPr lang="en-US" altLang="fa-IR" sz="1800" smtClean="0"/>
              <a:t/>
            </a:r>
            <a:br>
              <a:rPr lang="en-US" altLang="fa-IR" sz="1800" smtClean="0"/>
            </a:br>
            <a:r>
              <a:rPr lang="en-US" altLang="fa-IR" sz="1800" smtClean="0"/>
              <a:t> -2</a:t>
            </a:r>
            <a:r>
              <a:rPr lang="fa-IR" altLang="fa-IR" sz="1800" b="1" smtClean="0"/>
              <a:t>تاریخچه بنا</a:t>
            </a:r>
            <a:r>
              <a:rPr lang="en-US" altLang="fa-IR" sz="1800" smtClean="0"/>
              <a:t/>
            </a:r>
            <a:br>
              <a:rPr lang="en-US" altLang="fa-IR" sz="1800" smtClean="0"/>
            </a:br>
            <a:r>
              <a:rPr lang="en-US" altLang="fa-IR" sz="1800" smtClean="0"/>
              <a:t> -3</a:t>
            </a:r>
            <a:r>
              <a:rPr lang="fa-IR" altLang="fa-IR" sz="1800" b="1" smtClean="0"/>
              <a:t>موقعیت فعلی اثر</a:t>
            </a:r>
            <a:r>
              <a:rPr lang="en-US" altLang="fa-IR" sz="1800" smtClean="0"/>
              <a:t/>
            </a:r>
            <a:br>
              <a:rPr lang="en-US" altLang="fa-IR" sz="1800" smtClean="0"/>
            </a:br>
            <a:r>
              <a:rPr lang="en-US" altLang="fa-IR" sz="1800" smtClean="0"/>
              <a:t> -4</a:t>
            </a:r>
            <a:r>
              <a:rPr lang="fa-IR" altLang="fa-IR" sz="1800" b="1" smtClean="0"/>
              <a:t>نوع بهره برداری اثر (قبلی، فعلی)</a:t>
            </a:r>
            <a:r>
              <a:rPr lang="en-US" altLang="fa-IR" sz="1800" smtClean="0"/>
              <a:t/>
            </a:r>
            <a:br>
              <a:rPr lang="en-US" altLang="fa-IR" sz="1800" smtClean="0"/>
            </a:br>
            <a:r>
              <a:rPr lang="en-US" altLang="fa-IR" sz="1800" smtClean="0"/>
              <a:t> -5</a:t>
            </a:r>
            <a:r>
              <a:rPr lang="fa-IR" altLang="fa-IR" sz="1800" b="1" smtClean="0"/>
              <a:t>مشخصات بنا</a:t>
            </a:r>
            <a:r>
              <a:rPr lang="en-US" altLang="fa-IR" sz="1800" smtClean="0"/>
              <a:t/>
            </a:r>
            <a:br>
              <a:rPr lang="en-US" altLang="fa-IR" sz="1800" smtClean="0"/>
            </a:br>
            <a:r>
              <a:rPr lang="en-US" altLang="fa-IR" sz="1800" smtClean="0"/>
              <a:t> -6</a:t>
            </a:r>
            <a:r>
              <a:rPr lang="fa-IR" altLang="fa-IR" sz="1800" b="1" smtClean="0"/>
              <a:t>طبقه همکف</a:t>
            </a:r>
            <a:r>
              <a:rPr lang="en-US" altLang="fa-IR" sz="1800" smtClean="0"/>
              <a:t/>
            </a:r>
            <a:br>
              <a:rPr lang="en-US" altLang="fa-IR" sz="1800" smtClean="0"/>
            </a:br>
            <a:r>
              <a:rPr lang="en-US" altLang="fa-IR" sz="1800" smtClean="0"/>
              <a:t> -7</a:t>
            </a:r>
            <a:r>
              <a:rPr lang="fa-IR" altLang="fa-IR" sz="1800" b="1" smtClean="0"/>
              <a:t>طبقه فوقانی</a:t>
            </a:r>
            <a:r>
              <a:rPr lang="en-US" altLang="fa-IR" sz="1800" smtClean="0"/>
              <a:t/>
            </a:r>
            <a:br>
              <a:rPr lang="en-US" altLang="fa-IR" sz="1800" smtClean="0"/>
            </a:br>
            <a:r>
              <a:rPr lang="en-US" altLang="fa-IR" sz="1800" smtClean="0"/>
              <a:t> -8</a:t>
            </a:r>
            <a:r>
              <a:rPr lang="fa-IR" altLang="fa-IR" sz="1800" b="1" smtClean="0"/>
              <a:t>نما، پلان، برش</a:t>
            </a:r>
            <a:r>
              <a:rPr lang="en-US" altLang="fa-IR" sz="1800" smtClean="0"/>
              <a:t/>
            </a:r>
            <a:br>
              <a:rPr lang="en-US" altLang="fa-IR" sz="1800" smtClean="0"/>
            </a:br>
            <a:r>
              <a:rPr lang="en-US" altLang="fa-IR" sz="1800" smtClean="0"/>
              <a:t> -9</a:t>
            </a:r>
            <a:r>
              <a:rPr lang="fa-IR" altLang="fa-IR" sz="1800" b="1" smtClean="0"/>
              <a:t>قوسها (پنج اُ هفت)</a:t>
            </a:r>
            <a:r>
              <a:rPr lang="en-US" altLang="fa-IR" sz="1800" smtClean="0"/>
              <a:t/>
            </a:r>
            <a:br>
              <a:rPr lang="en-US" altLang="fa-IR" sz="1800" smtClean="0"/>
            </a:br>
            <a:r>
              <a:rPr lang="en-US" altLang="fa-IR" sz="1800" smtClean="0"/>
              <a:t> -10</a:t>
            </a:r>
            <a:r>
              <a:rPr lang="fa-IR" altLang="fa-IR" sz="1800" b="1" smtClean="0"/>
              <a:t>الحاقیات بنا</a:t>
            </a:r>
            <a:r>
              <a:rPr lang="en-US" altLang="fa-IR" sz="1800" smtClean="0"/>
              <a:t/>
            </a:r>
            <a:br>
              <a:rPr lang="en-US" altLang="fa-IR" sz="1800" smtClean="0"/>
            </a:br>
            <a:r>
              <a:rPr lang="en-US" altLang="fa-IR" sz="1800" smtClean="0"/>
              <a:t> -11</a:t>
            </a:r>
            <a:r>
              <a:rPr lang="fa-IR" altLang="fa-IR" sz="1800" b="1" smtClean="0"/>
              <a:t>کفسازی بام و محوطه سازی</a:t>
            </a:r>
            <a:r>
              <a:rPr lang="en-US" altLang="fa-IR" sz="1800" smtClean="0"/>
              <a:t/>
            </a:r>
            <a:br>
              <a:rPr lang="en-US" altLang="fa-IR" sz="1800" smtClean="0"/>
            </a:br>
            <a:r>
              <a:rPr lang="en-US" altLang="fa-IR" sz="1800" smtClean="0"/>
              <a:t> -12</a:t>
            </a:r>
            <a:r>
              <a:rPr lang="fa-IR" altLang="fa-IR" sz="1800" b="1" smtClean="0"/>
              <a:t>کفسازی داخل بنا</a:t>
            </a:r>
            <a:r>
              <a:rPr lang="en-US" altLang="fa-IR" sz="1800" smtClean="0"/>
              <a:t/>
            </a:r>
            <a:br>
              <a:rPr lang="en-US" altLang="fa-IR" sz="1800" smtClean="0"/>
            </a:br>
            <a:r>
              <a:rPr lang="en-US" altLang="fa-IR" sz="1800" smtClean="0"/>
              <a:t> -13</a:t>
            </a:r>
            <a:r>
              <a:rPr lang="fa-IR" altLang="fa-IR" sz="1800" b="1" smtClean="0"/>
              <a:t>تزیینات آجرکاری و در و پنجره</a:t>
            </a:r>
            <a:r>
              <a:rPr lang="en-US" altLang="fa-IR" sz="1800" smtClean="0"/>
              <a:t/>
            </a:r>
            <a:br>
              <a:rPr lang="en-US" altLang="fa-IR" sz="1800" smtClean="0"/>
            </a:br>
            <a:r>
              <a:rPr lang="en-US" altLang="fa-IR" sz="1800" smtClean="0"/>
              <a:t> -14</a:t>
            </a:r>
            <a:r>
              <a:rPr lang="fa-IR" altLang="fa-IR" sz="1800" b="1" smtClean="0"/>
              <a:t>آسیب های وارده به بنا در سالهای گذشته  </a:t>
            </a:r>
            <a:r>
              <a:rPr lang="en-US" altLang="fa-IR" sz="1800" smtClean="0"/>
              <a:t/>
            </a:r>
            <a:br>
              <a:rPr lang="en-US" altLang="fa-IR" sz="1800" smtClean="0"/>
            </a:br>
            <a:r>
              <a:rPr lang="en-US" altLang="fa-IR" sz="1800" smtClean="0"/>
              <a:t> -15</a:t>
            </a:r>
            <a:r>
              <a:rPr lang="fa-IR" altLang="fa-IR" sz="1800" b="1" smtClean="0"/>
              <a:t>عوامل تخریب به وسیله مردم (ساکنین)</a:t>
            </a:r>
            <a:br>
              <a:rPr lang="fa-IR" altLang="fa-IR" sz="1800" b="1" smtClean="0"/>
            </a:br>
            <a:r>
              <a:rPr lang="en-US" altLang="fa-IR" sz="1800" smtClean="0"/>
              <a:t> -16</a:t>
            </a:r>
            <a:r>
              <a:rPr lang="fa-IR" altLang="fa-IR" sz="1800" b="1" smtClean="0"/>
              <a:t> رفع آسیب تاًسیساتی</a:t>
            </a:r>
            <a:r>
              <a:rPr lang="en-US" altLang="fa-IR" sz="1800" smtClean="0"/>
              <a:t/>
            </a:r>
            <a:br>
              <a:rPr lang="en-US" altLang="fa-IR" sz="1800" smtClean="0"/>
            </a:br>
            <a:r>
              <a:rPr lang="en-US" altLang="fa-IR" sz="1800" smtClean="0"/>
              <a:t> -17</a:t>
            </a:r>
            <a:r>
              <a:rPr lang="fa-IR" altLang="fa-IR" sz="1800" b="1" smtClean="0"/>
              <a:t>طرح مرمت طزح پیشنهادی</a:t>
            </a:r>
            <a:br>
              <a:rPr lang="fa-IR" altLang="fa-IR" sz="1800" b="1" smtClean="0"/>
            </a:br>
            <a:r>
              <a:rPr lang="en-US" altLang="fa-IR" sz="1800" smtClean="0"/>
              <a:t>-18</a:t>
            </a:r>
            <a:r>
              <a:rPr lang="fa-IR" altLang="fa-IR" sz="1800" b="1" smtClean="0"/>
              <a:t> طزح پیشنهادی </a:t>
            </a:r>
            <a:r>
              <a:rPr lang="en-US" altLang="fa-IR" sz="1800" smtClean="0"/>
              <a:t/>
            </a:r>
            <a:br>
              <a:rPr lang="en-US" altLang="fa-IR" sz="1800" smtClean="0"/>
            </a:br>
            <a:endParaRPr lang="fa-IR" altLang="fa-IR" sz="1800" smtClean="0"/>
          </a:p>
        </p:txBody>
      </p:sp>
      <p:sp>
        <p:nvSpPr>
          <p:cNvPr id="5" name="Subtitle 4"/>
          <p:cNvSpPr>
            <a:spLocks noGrp="1"/>
          </p:cNvSpPr>
          <p:nvPr>
            <p:ph type="subTitle" idx="1"/>
          </p:nvPr>
        </p:nvSpPr>
        <p:spPr>
          <a:xfrm>
            <a:off x="3000375" y="428625"/>
            <a:ext cx="2714625" cy="614363"/>
          </a:xfrm>
        </p:spPr>
        <p:txBody>
          <a:bodyPr/>
          <a:lstStyle/>
          <a:p>
            <a:pPr eaLnBrk="1" hangingPunct="1"/>
            <a:r>
              <a:rPr lang="fa-IR" altLang="fa-IR" sz="4800" smtClean="0">
                <a:solidFill>
                  <a:schemeClr val="tx1"/>
                </a:solidFill>
                <a:cs typeface="Andalus" pitchFamily="2" charset="0"/>
              </a:rPr>
              <a:t>عناوین</a:t>
            </a:r>
          </a:p>
        </p:txBody>
      </p:sp>
    </p:spTree>
  </p:cSld>
  <p:clrMapOvr>
    <a:masterClrMapping/>
  </p:clrMapOvr>
  <p:transition spd="slow" advClick="0" advTm="10000">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4" presetClass="entr" presetSubtype="0"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from="(-#ppt_w/2)" to="(#ppt_x)" calcmode="lin" valueType="num">
                                      <p:cBhvr>
                                        <p:cTn id="12" dur="1200" fill="hold">
                                          <p:stCondLst>
                                            <p:cond delay="0"/>
                                          </p:stCondLst>
                                        </p:cTn>
                                        <p:tgtEl>
                                          <p:spTgt spid="5">
                                            <p:txEl>
                                              <p:pRg st="0" end="0"/>
                                            </p:txEl>
                                          </p:spTgt>
                                        </p:tgtEl>
                                        <p:attrNameLst>
                                          <p:attrName>ppt_x</p:attrName>
                                        </p:attrNameLst>
                                      </p:cBhvr>
                                    </p:anim>
                                    <p:anim from="0" to="-1.0" calcmode="lin" valueType="num">
                                      <p:cBhvr>
                                        <p:cTn id="13" dur="400" decel="50000" autoRev="1" fill="hold">
                                          <p:stCondLst>
                                            <p:cond delay="1200"/>
                                          </p:stCondLst>
                                        </p:cTn>
                                        <p:tgtEl>
                                          <p:spTgt spid="5">
                                            <p:txEl>
                                              <p:pRg st="0" end="0"/>
                                            </p:txEl>
                                          </p:spTgt>
                                        </p:tgtEl>
                                        <p:attrNameLst>
                                          <p:attrName>xshear</p:attrName>
                                        </p:attrNameLst>
                                      </p:cBhvr>
                                    </p:anim>
                                    <p:animScale>
                                      <p:cBhvr>
                                        <p:cTn id="14" dur="400" decel="100000" autoRev="1" fill="hold">
                                          <p:stCondLst>
                                            <p:cond delay="1200"/>
                                          </p:stCondLst>
                                        </p:cTn>
                                        <p:tgtEl>
                                          <p:spTgt spid="5">
                                            <p:txEl>
                                              <p:pRg st="0" end="0"/>
                                            </p:txEl>
                                          </p:spTgt>
                                        </p:tgtEl>
                                      </p:cBhvr>
                                      <p:from x="100000" y="100000"/>
                                      <p:to x="80000" y="100000"/>
                                    </p:animScale>
                                    <p:anim by="(#ppt_h/3+#ppt_w*0.1)" calcmode="lin" valueType="num">
                                      <p:cBhvr additive="sum">
                                        <p:cTn id="15" dur="400" decel="100000" autoRev="1" fill="hold">
                                          <p:stCondLst>
                                            <p:cond delay="1200"/>
                                          </p:stCondLst>
                                        </p:cTn>
                                        <p:tgtEl>
                                          <p:spTgt spid="5">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fa-IR" altLang="fa-IR" smtClean="0"/>
          </a:p>
        </p:txBody>
      </p:sp>
      <p:pic>
        <p:nvPicPr>
          <p:cNvPr id="7171" name="Picture 2" descr="D:\مرمت\2604201128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164306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D:\مرمت\26042011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563" y="1643063"/>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D:\مرمت\090620110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8" descr="D:\مرمت\26042011286.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3200400"/>
            <a:ext cx="4071938" cy="3657600"/>
          </a:xfrm>
        </p:spPr>
      </p:pic>
      <p:pic>
        <p:nvPicPr>
          <p:cNvPr id="7175" name="Picture 9" descr="D:\مرمت\26042011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76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D:\تکیه بیگلربیگی\0206201140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9063" y="3200400"/>
            <a:ext cx="521493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WB00703L.GIF"/>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7" name="Title 6"/>
          <p:cNvSpPr>
            <a:spLocks noGrp="1"/>
          </p:cNvSpPr>
          <p:nvPr>
            <p:ph type="ctrTitle"/>
          </p:nvPr>
        </p:nvSpPr>
        <p:spPr>
          <a:xfrm>
            <a:off x="2571750" y="0"/>
            <a:ext cx="3929063" cy="1357313"/>
          </a:xfrm>
        </p:spPr>
        <p:txBody>
          <a:bodyPr/>
          <a:lstStyle/>
          <a:p>
            <a:pPr eaLnBrk="1" hangingPunct="1"/>
            <a:r>
              <a:rPr lang="fa-IR" altLang="fa-IR" smtClean="0">
                <a:cs typeface="Andalus" pitchFamily="2" charset="0"/>
              </a:rPr>
              <a:t>موقعیت بنا</a:t>
            </a:r>
          </a:p>
        </p:txBody>
      </p:sp>
      <p:sp>
        <p:nvSpPr>
          <p:cNvPr id="5" name="Rectangle 4"/>
          <p:cNvSpPr>
            <a:spLocks noChangeArrowheads="1"/>
          </p:cNvSpPr>
          <p:nvPr/>
        </p:nvSpPr>
        <p:spPr bwMode="auto">
          <a:xfrm>
            <a:off x="285750" y="1071563"/>
            <a:ext cx="821531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hangingPunct="1"/>
            <a:r>
              <a:rPr lang="en-US" altLang="fa-IR">
                <a:latin typeface="Calibri" panose="020F0502020204030204" pitchFamily="34" charset="0"/>
              </a:rPr>
              <a:t/>
            </a:r>
            <a:br>
              <a:rPr lang="en-US" altLang="fa-IR">
                <a:latin typeface="Calibri" panose="020F0502020204030204" pitchFamily="34" charset="0"/>
              </a:rPr>
            </a:br>
            <a:r>
              <a:rPr lang="fa-IR" altLang="fa-IR">
                <a:latin typeface="Calibri" panose="020F0502020204030204" pitchFamily="34" charset="0"/>
              </a:rPr>
              <a:t> </a:t>
            </a:r>
            <a:r>
              <a:rPr lang="fa-IR" altLang="fa-IR" sz="2000">
                <a:latin typeface="Calibri" panose="020F0502020204030204" pitchFamily="34" charset="0"/>
              </a:rPr>
              <a:t>تکیه بیگلربیگی در مرکز شهر کرمانشاه، حدودآ در 1 کیلومتری میدان آزادی (کوروش سابق) به سمت خیابان مدرس(سپه سابق) روبه روی مسجدجامع واقع شده است. .در سال 1309 ه.ق بنای این تکیه به همت مرحوم عبد الله خان فراش باشی ملقب به بیکلربیگی شروع و عملیات ساختمانی ان در سال 1315 ه.ق به اتمام رسید بافت این منطقه به عنوان یکی از قدیمی ترین بافت های کرمانشاه محسوب می شود. </a:t>
            </a:r>
          </a:p>
        </p:txBody>
      </p:sp>
      <p:pic>
        <p:nvPicPr>
          <p:cNvPr id="6" name="Picture 5" descr="kermanshah-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3000375"/>
            <a:ext cx="583882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10000">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from="(-#ppt_w/2)" to="(#ppt_x)" calcmode="lin" valueType="num">
                                      <p:cBhvr>
                                        <p:cTn id="7" dur="1200" fill="hold">
                                          <p:stCondLst>
                                            <p:cond delay="0"/>
                                          </p:stCondLst>
                                        </p:cTn>
                                        <p:tgtEl>
                                          <p:spTgt spid="7"/>
                                        </p:tgtEl>
                                        <p:attrNameLst>
                                          <p:attrName>ppt_x</p:attrName>
                                        </p:attrNameLst>
                                      </p:cBhvr>
                                    </p:anim>
                                    <p:anim from="0" to="-1.0" calcmode="lin" valueType="num">
                                      <p:cBhvr>
                                        <p:cTn id="8" dur="400" decel="50000" autoRev="1" fill="hold">
                                          <p:stCondLst>
                                            <p:cond delay="1200"/>
                                          </p:stCondLst>
                                        </p:cTn>
                                        <p:tgtEl>
                                          <p:spTgt spid="7"/>
                                        </p:tgtEl>
                                        <p:attrNameLst>
                                          <p:attrName>xshear</p:attrName>
                                        </p:attrNameLst>
                                      </p:cBhvr>
                                    </p:anim>
                                    <p:animScale>
                                      <p:cBhvr>
                                        <p:cTn id="9" dur="400" decel="100000" autoRev="1" fill="hold">
                                          <p:stCondLst>
                                            <p:cond delay="1200"/>
                                          </p:stCondLst>
                                        </p:cTn>
                                        <p:tgtEl>
                                          <p:spTgt spid="7"/>
                                        </p:tgtEl>
                                      </p:cBhvr>
                                      <p:from x="100000" y="100000"/>
                                      <p:to x="80000" y="100000"/>
                                    </p:animScale>
                                    <p:anim by="(#ppt_h/3+#ppt_w*0.1)" calcmode="lin" valueType="num">
                                      <p:cBhvr additive="sum">
                                        <p:cTn id="10" dur="400" decel="100000" autoRev="1" fill="hold">
                                          <p:stCondLst>
                                            <p:cond delay="1200"/>
                                          </p:stCondLst>
                                        </p:cTn>
                                        <p:tgtEl>
                                          <p:spTgt spid="7"/>
                                        </p:tgtEl>
                                        <p:attrNameLst>
                                          <p:attrName>ppt_x</p:attrName>
                                        </p:attrNameLst>
                                      </p:cBhvr>
                                    </p:anim>
                                  </p:childTnLst>
                                </p:cTn>
                              </p:par>
                              <p:par>
                                <p:cTn id="11" presetID="4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
                                          </p:val>
                                        </p:tav>
                                        <p:tav tm="100000">
                                          <p:val>
                                            <p:strVal val="#ppt_x"/>
                                          </p:val>
                                        </p:tav>
                                      </p:tavLst>
                                    </p:anim>
                                    <p:anim calcmode="lin" valueType="num">
                                      <p:cBhvr>
                                        <p:cTn id="15" dur="2000" fill="hold"/>
                                        <p:tgtEl>
                                          <p:spTgt spid="5"/>
                                        </p:tgtEl>
                                        <p:attrNameLst>
                                          <p:attrName>ppt_y</p:attrName>
                                        </p:attrNameLst>
                                      </p:cBhvr>
                                      <p:tavLst>
                                        <p:tav tm="0">
                                          <p:val>
                                            <p:strVal val="#ppt_y-.1"/>
                                          </p:val>
                                        </p:tav>
                                        <p:tav tm="100000">
                                          <p:val>
                                            <p:strVal val="#ppt_y"/>
                                          </p:val>
                                        </p:tav>
                                      </p:tavLst>
                                    </p:anim>
                                  </p:childTnLst>
                                </p:cTn>
                              </p:par>
                              <p:par>
                                <p:cTn id="16" presetID="35"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style.rotation</p:attrName>
                                        </p:attrNameLst>
                                      </p:cBhvr>
                                      <p:tavLst>
                                        <p:tav tm="0">
                                          <p:val>
                                            <p:fltVal val="720"/>
                                          </p:val>
                                        </p:tav>
                                        <p:tav tm="100000">
                                          <p:val>
                                            <p:fltVal val="0"/>
                                          </p:val>
                                        </p:tav>
                                      </p:tavLst>
                                    </p:anim>
                                    <p:anim calcmode="lin" valueType="num">
                                      <p:cBhvr>
                                        <p:cTn id="20" dur="2000" fill="hold"/>
                                        <p:tgtEl>
                                          <p:spTgt spid="6"/>
                                        </p:tgtEl>
                                        <p:attrNameLst>
                                          <p:attrName>ppt_h</p:attrName>
                                        </p:attrNameLst>
                                      </p:cBhvr>
                                      <p:tavLst>
                                        <p:tav tm="0">
                                          <p:val>
                                            <p:fltVal val="0"/>
                                          </p:val>
                                        </p:tav>
                                        <p:tav tm="100000">
                                          <p:val>
                                            <p:strVal val="#ppt_h"/>
                                          </p:val>
                                        </p:tav>
                                      </p:tavLst>
                                    </p:anim>
                                    <p:anim calcmode="lin" valueType="num">
                                      <p:cBhvr>
                                        <p:cTn id="21"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Content Placeholder 10"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9" name="Title 8"/>
          <p:cNvSpPr>
            <a:spLocks noGrp="1"/>
          </p:cNvSpPr>
          <p:nvPr>
            <p:ph type="title"/>
          </p:nvPr>
        </p:nvSpPr>
        <p:spPr/>
        <p:txBody>
          <a:bodyPr rtlCol="1">
            <a:normAutofit fontScale="90000"/>
          </a:bodyPr>
          <a:lstStyle/>
          <a:p>
            <a:pPr eaLnBrk="1" fontAlgn="auto" hangingPunct="1">
              <a:spcAft>
                <a:spcPts val="0"/>
              </a:spcAft>
              <a:defRPr/>
            </a:pPr>
            <a:r>
              <a:rPr lang="fa-IR" dirty="0" smtClean="0">
                <a:cs typeface="Andalus" pitchFamily="2" charset="-78"/>
              </a:rPr>
              <a:t>موقعیت بنادرخیابان مدرس(سپه سابق) </a:t>
            </a:r>
            <a:br>
              <a:rPr lang="fa-IR" dirty="0" smtClean="0">
                <a:cs typeface="Andalus" pitchFamily="2" charset="-78"/>
              </a:rPr>
            </a:br>
            <a:r>
              <a:rPr lang="fa-IR" dirty="0" smtClean="0">
                <a:cs typeface="Andalus" pitchFamily="2" charset="-78"/>
              </a:rPr>
              <a:t>بافت جدیدشهر</a:t>
            </a:r>
            <a:endParaRPr lang="fa-IR" dirty="0">
              <a:cs typeface="Andalus" pitchFamily="2" charset="-78"/>
            </a:endParaRPr>
          </a:p>
        </p:txBody>
      </p:sp>
      <p:pic>
        <p:nvPicPr>
          <p:cNvPr id="12" name="Picture 11" descr="G:\memari\maremat\New folde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928813"/>
            <a:ext cx="7143750"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a:xfrm>
            <a:off x="3933825" y="3724275"/>
            <a:ext cx="1208088" cy="1017588"/>
          </a:xfrm>
          <a:custGeom>
            <a:avLst/>
            <a:gdLst>
              <a:gd name="connsiteX0" fmla="*/ 666749 w 1207293"/>
              <a:gd name="connsiteY0" fmla="*/ 76200 h 1016794"/>
              <a:gd name="connsiteX1" fmla="*/ 1095374 w 1207293"/>
              <a:gd name="connsiteY1" fmla="*/ 204788 h 1016794"/>
              <a:gd name="connsiteX2" fmla="*/ 1038224 w 1207293"/>
              <a:gd name="connsiteY2" fmla="*/ 919163 h 1016794"/>
              <a:gd name="connsiteX3" fmla="*/ 80962 w 1207293"/>
              <a:gd name="connsiteY3" fmla="*/ 790575 h 1016794"/>
              <a:gd name="connsiteX4" fmla="*/ 552449 w 1207293"/>
              <a:gd name="connsiteY4" fmla="*/ 119063 h 1016794"/>
              <a:gd name="connsiteX5" fmla="*/ 552449 w 1207293"/>
              <a:gd name="connsiteY5" fmla="*/ 76200 h 1016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7293" h="1016794">
                <a:moveTo>
                  <a:pt x="666749" y="76200"/>
                </a:moveTo>
                <a:cubicBezTo>
                  <a:pt x="850105" y="70247"/>
                  <a:pt x="1033461" y="64294"/>
                  <a:pt x="1095374" y="204788"/>
                </a:cubicBezTo>
                <a:cubicBezTo>
                  <a:pt x="1157287" y="345282"/>
                  <a:pt x="1207293" y="821532"/>
                  <a:pt x="1038224" y="919163"/>
                </a:cubicBezTo>
                <a:cubicBezTo>
                  <a:pt x="869155" y="1016794"/>
                  <a:pt x="161924" y="923925"/>
                  <a:pt x="80962" y="790575"/>
                </a:cubicBezTo>
                <a:cubicBezTo>
                  <a:pt x="0" y="657225"/>
                  <a:pt x="473868" y="238126"/>
                  <a:pt x="552449" y="119063"/>
                </a:cubicBezTo>
                <a:cubicBezTo>
                  <a:pt x="631030" y="0"/>
                  <a:pt x="550068" y="76200"/>
                  <a:pt x="552449" y="76200"/>
                </a:cubicBezTo>
              </a:path>
            </a:pathLst>
          </a:custGeom>
          <a:ln>
            <a:solidFill>
              <a:srgbClr val="FF0000"/>
            </a:solidFill>
          </a:ln>
        </p:spPr>
        <p:style>
          <a:lnRef idx="3">
            <a:schemeClr val="dk1"/>
          </a:lnRef>
          <a:fillRef idx="0">
            <a:schemeClr val="dk1"/>
          </a:fillRef>
          <a:effectRef idx="2">
            <a:schemeClr val="dk1"/>
          </a:effectRef>
          <a:fontRef idx="minor">
            <a:schemeClr val="tx1"/>
          </a:fontRef>
        </p:style>
        <p:txBody>
          <a:bodyPr rtlCol="1" anchor="ctr"/>
          <a:lstStyle/>
          <a:p>
            <a:pPr algn="ctr" rtl="1" fontAlgn="auto">
              <a:spcBef>
                <a:spcPts val="0"/>
              </a:spcBef>
              <a:spcAft>
                <a:spcPts val="0"/>
              </a:spcAft>
              <a:defRPr/>
            </a:pPr>
            <a:endParaRPr lang="fa-IR"/>
          </a:p>
        </p:txBody>
      </p:sp>
    </p:spTree>
  </p:cSld>
  <p:clrMapOvr>
    <a:masterClrMapping/>
  </p:clrMapOvr>
  <p:transition spd="slow" advClick="0" advTm="5000">
    <p:pull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from="(-#ppt_w/2)" to="(#ppt_x)" calcmode="lin" valueType="num">
                                      <p:cBhvr>
                                        <p:cTn id="7" dur="1200" fill="hold">
                                          <p:stCondLst>
                                            <p:cond delay="0"/>
                                          </p:stCondLst>
                                        </p:cTn>
                                        <p:tgtEl>
                                          <p:spTgt spid="9"/>
                                        </p:tgtEl>
                                        <p:attrNameLst>
                                          <p:attrName>ppt_x</p:attrName>
                                        </p:attrNameLst>
                                      </p:cBhvr>
                                    </p:anim>
                                    <p:anim from="0" to="-1.0" calcmode="lin" valueType="num">
                                      <p:cBhvr>
                                        <p:cTn id="8" dur="400" decel="50000" autoRev="1" fill="hold">
                                          <p:stCondLst>
                                            <p:cond delay="1200"/>
                                          </p:stCondLst>
                                        </p:cTn>
                                        <p:tgtEl>
                                          <p:spTgt spid="9"/>
                                        </p:tgtEl>
                                        <p:attrNameLst>
                                          <p:attrName>xshear</p:attrName>
                                        </p:attrNameLst>
                                      </p:cBhvr>
                                    </p:anim>
                                    <p:animScale>
                                      <p:cBhvr>
                                        <p:cTn id="9" dur="400" decel="100000" autoRev="1" fill="hold">
                                          <p:stCondLst>
                                            <p:cond delay="1200"/>
                                          </p:stCondLst>
                                        </p:cTn>
                                        <p:tgtEl>
                                          <p:spTgt spid="9"/>
                                        </p:tgtEl>
                                      </p:cBhvr>
                                      <p:from x="100000" y="100000"/>
                                      <p:to x="80000" y="100000"/>
                                    </p:animScale>
                                    <p:anim by="(#ppt_h/3+#ppt_w*0.1)" calcmode="lin" valueType="num">
                                      <p:cBhvr additive="sum">
                                        <p:cTn id="10" dur="400" decel="100000" autoRev="1" fill="hold">
                                          <p:stCondLst>
                                            <p:cond delay="1200"/>
                                          </p:stCondLst>
                                        </p:cTn>
                                        <p:tgtEl>
                                          <p:spTgt spid="9"/>
                                        </p:tgtEl>
                                        <p:attrNameLst>
                                          <p:attrName>ppt_x</p:attrName>
                                        </p:attrNameLst>
                                      </p:cBhvr>
                                    </p:anim>
                                  </p:childTnLst>
                                </p:cTn>
                              </p:par>
                              <p:par>
                                <p:cTn id="11" presetID="3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000"/>
                                        <p:tgtEl>
                                          <p:spTgt spid="18"/>
                                        </p:tgtEl>
                                      </p:cBhvr>
                                    </p:animEffect>
                                    <p:anim calcmode="lin" valueType="num">
                                      <p:cBhvr>
                                        <p:cTn id="14" dur="2000" fill="hold"/>
                                        <p:tgtEl>
                                          <p:spTgt spid="18"/>
                                        </p:tgtEl>
                                        <p:attrNameLst>
                                          <p:attrName>style.rotation</p:attrName>
                                        </p:attrNameLst>
                                      </p:cBhvr>
                                      <p:tavLst>
                                        <p:tav tm="0">
                                          <p:val>
                                            <p:fltVal val="720"/>
                                          </p:val>
                                        </p:tav>
                                        <p:tav tm="100000">
                                          <p:val>
                                            <p:fltVal val="0"/>
                                          </p:val>
                                        </p:tav>
                                      </p:tavLst>
                                    </p:anim>
                                    <p:anim calcmode="lin" valueType="num">
                                      <p:cBhvr>
                                        <p:cTn id="15" dur="2000" fill="hold"/>
                                        <p:tgtEl>
                                          <p:spTgt spid="18"/>
                                        </p:tgtEl>
                                        <p:attrNameLst>
                                          <p:attrName>ppt_h</p:attrName>
                                        </p:attrNameLst>
                                      </p:cBhvr>
                                      <p:tavLst>
                                        <p:tav tm="0">
                                          <p:val>
                                            <p:fltVal val="0"/>
                                          </p:val>
                                        </p:tav>
                                        <p:tav tm="100000">
                                          <p:val>
                                            <p:strVal val="#ppt_h"/>
                                          </p:val>
                                        </p:tav>
                                      </p:tavLst>
                                    </p:anim>
                                    <p:anim calcmode="lin" valueType="num">
                                      <p:cBhvr>
                                        <p:cTn id="16" dur="2000" fill="hold"/>
                                        <p:tgtEl>
                                          <p:spTgt spid="18"/>
                                        </p:tgtEl>
                                        <p:attrNameLst>
                                          <p:attrName>ppt_w</p:attrName>
                                        </p:attrNameLst>
                                      </p:cBhvr>
                                      <p:tavLst>
                                        <p:tav tm="0">
                                          <p:val>
                                            <p:fltVal val="0"/>
                                          </p:val>
                                        </p:tav>
                                        <p:tav tm="100000">
                                          <p:val>
                                            <p:strVal val="#ppt_w"/>
                                          </p:val>
                                        </p:tav>
                                      </p:tavLst>
                                    </p:anim>
                                  </p:childTnLst>
                                </p:cTn>
                              </p:par>
                              <p:par>
                                <p:cTn id="17" presetID="35"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style.rotation</p:attrName>
                                        </p:attrNameLst>
                                      </p:cBhvr>
                                      <p:tavLst>
                                        <p:tav tm="0">
                                          <p:val>
                                            <p:fltVal val="720"/>
                                          </p:val>
                                        </p:tav>
                                        <p:tav tm="100000">
                                          <p:val>
                                            <p:fltVal val="0"/>
                                          </p:val>
                                        </p:tav>
                                      </p:tavLst>
                                    </p:anim>
                                    <p:anim calcmode="lin" valueType="num">
                                      <p:cBhvr>
                                        <p:cTn id="21" dur="2000" fill="hold"/>
                                        <p:tgtEl>
                                          <p:spTgt spid="12"/>
                                        </p:tgtEl>
                                        <p:attrNameLst>
                                          <p:attrName>ppt_h</p:attrName>
                                        </p:attrNameLst>
                                      </p:cBhvr>
                                      <p:tavLst>
                                        <p:tav tm="0">
                                          <p:val>
                                            <p:fltVal val="0"/>
                                          </p:val>
                                        </p:tav>
                                        <p:tav tm="100000">
                                          <p:val>
                                            <p:strVal val="#ppt_h"/>
                                          </p:val>
                                        </p:tav>
                                      </p:tavLst>
                                    </p:anim>
                                    <p:anim calcmode="lin" valueType="num">
                                      <p:cBhvr>
                                        <p:cTn id="22"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3" descr="WB00703L.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2" name="Title 1"/>
          <p:cNvSpPr>
            <a:spLocks noGrp="1"/>
          </p:cNvSpPr>
          <p:nvPr>
            <p:ph type="title"/>
          </p:nvPr>
        </p:nvSpPr>
        <p:spPr/>
        <p:txBody>
          <a:bodyPr/>
          <a:lstStyle/>
          <a:p>
            <a:pPr eaLnBrk="1" hangingPunct="1"/>
            <a:r>
              <a:rPr lang="fa-IR" altLang="fa-IR" smtClean="0">
                <a:cs typeface="Andalus" pitchFamily="2" charset="0"/>
              </a:rPr>
              <a:t>موقعیت بنادرمحله وخیابان مذکور</a:t>
            </a:r>
          </a:p>
        </p:txBody>
      </p:sp>
      <p:pic>
        <p:nvPicPr>
          <p:cNvPr id="5" name="Picture 4" descr="G:\memari\maremat\New fold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714500"/>
            <a:ext cx="714375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5000">
    <p:pull dir="l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1200" fill="hold">
                                          <p:stCondLst>
                                            <p:cond delay="0"/>
                                          </p:stCondLst>
                                        </p:cTn>
                                        <p:tgtEl>
                                          <p:spTgt spid="2"/>
                                        </p:tgtEl>
                                        <p:attrNameLst>
                                          <p:attrName>ppt_x</p:attrName>
                                        </p:attrNameLst>
                                      </p:cBhvr>
                                    </p:anim>
                                    <p:anim from="0" to="-1.0" calcmode="lin" valueType="num">
                                      <p:cBhvr>
                                        <p:cTn id="8" dur="400" decel="50000" autoRev="1" fill="hold">
                                          <p:stCondLst>
                                            <p:cond delay="1200"/>
                                          </p:stCondLst>
                                        </p:cTn>
                                        <p:tgtEl>
                                          <p:spTgt spid="2"/>
                                        </p:tgtEl>
                                        <p:attrNameLst>
                                          <p:attrName>xshear</p:attrName>
                                        </p:attrNameLst>
                                      </p:cBhvr>
                                    </p:anim>
                                    <p:animScale>
                                      <p:cBhvr>
                                        <p:cTn id="9" dur="400" decel="100000" autoRev="1" fill="hold">
                                          <p:stCondLst>
                                            <p:cond delay="1200"/>
                                          </p:stCondLst>
                                        </p:cTn>
                                        <p:tgtEl>
                                          <p:spTgt spid="2"/>
                                        </p:tgtEl>
                                      </p:cBhvr>
                                      <p:from x="100000" y="100000"/>
                                      <p:to x="80000" y="100000"/>
                                    </p:animScale>
                                    <p:anim by="(#ppt_h/3+#ppt_w*0.1)" calcmode="lin" valueType="num">
                                      <p:cBhvr additive="sum">
                                        <p:cTn id="10" dur="400" decel="100000" autoRev="1" fill="hold">
                                          <p:stCondLst>
                                            <p:cond delay="1200"/>
                                          </p:stCondLst>
                                        </p:cTn>
                                        <p:tgtEl>
                                          <p:spTgt spid="2"/>
                                        </p:tgtEl>
                                        <p:attrNameLst>
                                          <p:attrName>ppt_x</p:attrName>
                                        </p:attrNameLst>
                                      </p:cBhvr>
                                    </p:anim>
                                  </p:childTnLst>
                                </p:cTn>
                              </p:par>
                              <p:par>
                                <p:cTn id="11" presetID="35"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953</Words>
  <Application>Microsoft Office PowerPoint</Application>
  <PresentationFormat>On-screen Show (4:3)</PresentationFormat>
  <Paragraphs>102</Paragraphs>
  <Slides>47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Andalus</vt:lpstr>
      <vt:lpstr>Arial</vt:lpstr>
      <vt:lpstr>B Titr</vt:lpstr>
      <vt:lpstr>Calibri</vt:lpstr>
      <vt:lpstr>Tahoma</vt:lpstr>
      <vt:lpstr>Times New Roman</vt:lpstr>
      <vt:lpstr>Times New Roman (Arabic)</vt:lpstr>
      <vt:lpstr>Titr</vt:lpstr>
      <vt:lpstr>Office Theme</vt:lpstr>
      <vt:lpstr>به نام ایزدپاک</vt:lpstr>
      <vt:lpstr>آن قصر که جمشیددراوجام گرفت                                                              آهوبچه کرد و روبه آرام گرفت  بهرام که گورمی گرفتی همه عمر                                                                             دیدی که چگونه گوربهرام گرفت  ابرآمدوبازبرسرسبزه گریست                                                           بی باده گلرنگ نمی باید زیست  این سبزه که امروز تماشاگه ماست                                تاسبزه خاک ماتماشاگه کیست</vt:lpstr>
      <vt:lpstr>کرمانشاه</vt:lpstr>
      <vt:lpstr>اقلیم کرمانشاه</vt:lpstr>
      <vt:lpstr>         -1موقعیت بنا    بافت قدیم- بافت جدید  -2تاریخچه بنا  -3موقعیت فعلی اثر  -4نوع بهره برداری اثر (قبلی، فعلی)  -5مشخصات بنا  -6طبقه همکف  -7طبقه فوقانی  -8نما، پلان، برش  -9قوسها (پنج اُ هفت)  -10الحاقیات بنا  -11کفسازی بام و محوطه سازی  -12کفسازی داخل بنا  -13تزیینات آجرکاری و در و پنجره  -14آسیب های وارده به بنا در سالهای گذشته    -15عوامل تخریب به وسیله مردم (ساکنین)  -16 رفع آسیب تاًسیساتی  -17طرح مرمت طزح پیشنهادی -18 طزح پیشنهادی  </vt:lpstr>
      <vt:lpstr>PowerPoint Presentation</vt:lpstr>
      <vt:lpstr>موقعیت بنا</vt:lpstr>
      <vt:lpstr>موقعیت بنادرخیابان مدرس(سپه سابق)  بافت جدیدشهر</vt:lpstr>
      <vt:lpstr>موقعیت بنادرمحله وخیابان مذکور</vt:lpstr>
      <vt:lpstr>تاریخچه بنا</vt:lpstr>
      <vt:lpstr>خانه حیدری</vt:lpstr>
      <vt:lpstr>نوع بهره برداری اثر</vt:lpstr>
      <vt:lpstr>PowerPoint Presentation</vt:lpstr>
      <vt:lpstr>PowerPoint Presentation</vt:lpstr>
      <vt:lpstr>PowerPoint Presentation</vt:lpstr>
      <vt:lpstr>PowerPoint Presentation</vt:lpstr>
      <vt:lpstr>PowerPoint Presentation</vt:lpstr>
      <vt:lpstr>PowerPoint Presentation</vt:lpstr>
      <vt:lpstr>این بنا شامل دو طبقه می باشد(همکف واول)،دسترسی همکف از داخل حیاط وازداخل همکف به وسیله تعداد11پله به طبقه اول دسترسی دارد.همکف شامل:یک اتاق خواب،پذیرایی،نشیمن وآشپزخانه،که ورودی حمام ازداخل آشپزخانه می باشد. طبقه اول شامل دواتاق خواب ویک راهرو می باشد،این طبقه از طریق یک تراس به پشت بام قسمت قدیمی ساختمان راه دارد.  درداخل حیاط یک انباری وجود دارد که درگذشته مسیر دسترسی از داخل هشتی تکیه بوده است.  ساختمان دارای یک زیرزمین نیز بوده که در زیر اتاق طبقه همکف واقع شده.سرویس بهداشتی نیزداخل حیاط قراردارد.</vt:lpstr>
      <vt:lpstr>پلان ها</vt:lpstr>
      <vt:lpstr>PowerPoint Presentation</vt:lpstr>
      <vt:lpstr>PowerPoint Presentation</vt:lpstr>
      <vt:lpstr>تزیینات(قوس ها)</vt:lpstr>
      <vt:lpstr>PowerPoint Presentation</vt:lpstr>
      <vt:lpstr>الحاقیات بنا</vt:lpstr>
      <vt:lpstr>PowerPoint Presentation</vt:lpstr>
      <vt:lpstr>کف سازی بام</vt:lpstr>
      <vt:lpstr>PowerPoint Presentation</vt:lpstr>
      <vt:lpstr>کف سازی حیاط</vt:lpstr>
      <vt:lpstr>PowerPoint Presentation</vt:lpstr>
      <vt:lpstr>کف سازی داخلی</vt:lpstr>
      <vt:lpstr>PowerPoint Presentation</vt:lpstr>
      <vt:lpstr>تخریب به وسیله مردم(ساکنین)</vt:lpstr>
      <vt:lpstr>طرح مرمت</vt:lpstr>
      <vt:lpstr>بام به صورت سرتاسری ویک دست ایزوبام شده وارزش وزیبایی گنبدها به طورکل از بین رفته</vt:lpstr>
      <vt:lpstr>پیشنهاد:بام حداقل باید شبیه بام تکیه مرمت شود.</vt:lpstr>
      <vt:lpstr>کف پوش حیاط وداخل بنا باید متناسب با ساختمان اصلی تکیه باشد.</vt:lpstr>
      <vt:lpstr>آسیب شناسی تأسیساتی</vt:lpstr>
      <vt:lpstr>قرارگیری نا مناسب کولرباعث آسیب رسانی به بافت سقف ونفوذرطوبت میشود.</vt:lpstr>
      <vt:lpstr>جای گذاری نامناسب هواکش ولوله بخاری وعبورآن ازداخل گنبدهاباعث آسیب رسانی جدی به بافت آنهاشده.</vt:lpstr>
      <vt:lpstr>نمونه های مرمت شده</vt:lpstr>
      <vt:lpstr>PowerPoint Presentation</vt:lpstr>
      <vt:lpstr>PowerPoint Presentation</vt:lpstr>
      <vt:lpstr>طرح پیشنهادی</vt:lpstr>
      <vt:lpstr>بنا،بارضایت ومجاب کردن مالک باتوجه به وجهه فرهنگی،ارزشی وهمگانی بودن اثرتوسط سازمان میراث فرهنگی خریداری شده ودوباره به ساختمان تکیه الحاق شود،وساختمان مذکورباتوجه به تاریخ کهن وپربارمردم کرمانشاه وکرد، به بوم شناسی،مردم شناسی و....ساکنین همجوارطاقبستان اختصاص یابد. </vt:lpstr>
      <vt:lpstr>باتشکرازبذل توجه شما</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آن قصر که جمشیددراوجامگرفت آهوبچه کردوروبه آرام گرفت</dc:title>
  <dc:creator>mandana</dc:creator>
  <cp:lastModifiedBy>kamal</cp:lastModifiedBy>
  <cp:revision>106</cp:revision>
  <dcterms:created xsi:type="dcterms:W3CDTF">2011-06-09T14:26:35Z</dcterms:created>
  <dcterms:modified xsi:type="dcterms:W3CDTF">2018-03-10T21:01:52Z</dcterms:modified>
</cp:coreProperties>
</file>