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73" r:id="rId14"/>
    <p:sldId id="281" r:id="rId15"/>
    <p:sldId id="282" r:id="rId16"/>
    <p:sldId id="268" r:id="rId17"/>
    <p:sldId id="269" r:id="rId18"/>
    <p:sldId id="270" r:id="rId19"/>
    <p:sldId id="271" r:id="rId20"/>
    <p:sldId id="274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0" autoAdjust="0"/>
    <p:restoredTop sz="94624" autoAdjust="0"/>
  </p:normalViewPr>
  <p:slideViewPr>
    <p:cSldViewPr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9DD160E-AB64-43A2-8C73-87C5FF279E16}" type="datetimeFigureOut">
              <a:rPr lang="fa-IR" smtClean="0"/>
              <a:pPr/>
              <a:t>04/21/1434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D:\Program Files (x86)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31029"/>
            <a:ext cx="1164031" cy="182697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ik\Desktop\Attachments_2012_10_13\rasool-akram-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ik\Desktop\Attachments_2012_10_13\rasool-akram-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ik\Desktop\Attachments_2012_10_13\rasool-akram-(4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ik\Desktop\Attachments_2012_10_13\rasool-akram-(4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sool-akram-(12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42955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k\Desktop\Attachments_2012_10_13\rasool-akram-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k\Desktop\Attachments_2012_10_13\rasool-akram-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k\Desktop\Attachments_2012_10_13\rasool-akram-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sool-akram-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82" name="Picture 10" descr="D:\Program Files (x86)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41549">
            <a:off x="6934027" y="1260247"/>
            <a:ext cx="832123" cy="52657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k\Desktop\Attachments_2012_10_13\rasool-akram-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ik\Desktop\Attachments_2012_10_13\rasool-akram-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ik\Desktop\Attachments_2012_10_13\rasool-akram-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ik\Desktop\Attachments_2012_10_13\rasool-akram-(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ik\Desktop\Attachments_2012_10_13\rasool-akram-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ik\Desktop\Attachments_2012_10_13\rasool-akram-(3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ik\Desktop\Attachments_2012_10_13\rasool-akram-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ik\Desktop\Attachments_2012_10_13\rasool-akram-(4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ik\Desktop\Attachments_2012_10_13\rasool-akram-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ik\Desktop\Attachments_2012_10_13\rasool-akram-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sool-akram-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7368140" cy="552610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ik\Desktop\Attachments_2012_10_13\rasool-akram-(4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ik\Desktop\Attachments_2012_10_13\rasool-akram-(4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ik\Desktop\Attachments_2012_10_13\rasool-akram-(4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ik\Desktop\Attachments_2012_10_13\rasool-akram-(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ik\Desktop\Attachments_2012_10_13\rasool-akram-(5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ik\Desktop\Attachments_2012_10_13\rasool-akram-(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ik\Desktop\Attachments_2012_10_13\rasool-akram-(5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ik\Desktop\Attachments_2012_10_13\rasool-akram-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ik\Desktop\Attachments_2012_10_13\rasool-akram-(5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ik\Desktop\Attachments_2012_10_13\rasool-akram-(5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rasool-akram-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ik\Desktop\Attachments_2012_10_13\rasool-akram-(5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ik\Desktop\Attachments_2012_10_13\rasool-akram-(5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3" y="117428"/>
            <a:ext cx="8858281" cy="6643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ik\Desktop\Attachments_2012_10_13\rasool-akram-(5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ik\Desktop\Attachments_2012_10_13\rasool-akram-(5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ik\Desktop\Attachments_2012_10_13\rasool-akram-(6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ik\Desktop\Attachments_2012_10_13\1-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310"/>
            <a:ext cx="9144000" cy="653537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sool-akram-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pic>
        <p:nvPicPr>
          <p:cNvPr id="5" name="Picture 4" descr="D:\Program Files (x86)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929198"/>
            <a:ext cx="1164031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D:\Program Files (x86)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031029"/>
            <a:ext cx="1164031" cy="182697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407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ZAHRA</dc:creator>
  <cp:lastModifiedBy>7</cp:lastModifiedBy>
  <cp:revision>29</cp:revision>
  <dcterms:created xsi:type="dcterms:W3CDTF">2012-10-13T15:09:40Z</dcterms:created>
  <dcterms:modified xsi:type="dcterms:W3CDTF">2013-03-03T21:19:43Z</dcterms:modified>
</cp:coreProperties>
</file>