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0" r:id="rId16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F057-2700-42C2-9488-BAD05BFF4247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DFF9-C850-40DB-AD0E-BCE4C123C4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F057-2700-42C2-9488-BAD05BFF4247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DFF9-C850-40DB-AD0E-BCE4C123C4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F057-2700-42C2-9488-BAD05BFF4247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DFF9-C850-40DB-AD0E-BCE4C123C4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F057-2700-42C2-9488-BAD05BFF4247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DFF9-C850-40DB-AD0E-BCE4C123C4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F057-2700-42C2-9488-BAD05BFF4247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DFF9-C850-40DB-AD0E-BCE4C123C4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F057-2700-42C2-9488-BAD05BFF4247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DFF9-C850-40DB-AD0E-BCE4C123C4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F057-2700-42C2-9488-BAD05BFF4247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DFF9-C850-40DB-AD0E-BCE4C123C4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F057-2700-42C2-9488-BAD05BFF4247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DFF9-C850-40DB-AD0E-BCE4C123C4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F057-2700-42C2-9488-BAD05BFF4247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DFF9-C850-40DB-AD0E-BCE4C123C4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F057-2700-42C2-9488-BAD05BFF4247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DFF9-C850-40DB-AD0E-BCE4C123C4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F057-2700-42C2-9488-BAD05BFF4247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ADFF9-C850-40DB-AD0E-BCE4C123C4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1F057-2700-42C2-9488-BAD05BFF4247}" type="datetimeFigureOut">
              <a:rPr lang="en-US" smtClean="0"/>
              <a:pPr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ADFF9-C850-40DB-AD0E-BCE4C123C4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lu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به نام خدا</a:t>
            </a:r>
            <a:endParaRPr lang="en-US" dirty="0"/>
          </a:p>
        </p:txBody>
      </p:sp>
    </p:spTree>
  </p:cSld>
  <p:clrMapOvr>
    <a:masterClrMapping/>
  </p:clrMapOvr>
  <p:transition>
    <p:plu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/>
          <a:lstStyle/>
          <a:p>
            <a:r>
              <a:rPr lang="en-US" b="1" i="1" dirty="0"/>
              <a:t>Euralille centre commercial</a:t>
            </a:r>
            <a:r>
              <a:rPr lang="fa-IR" b="1" i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pPr algn="r"/>
            <a:r>
              <a:rPr lang="fa-IR" sz="2400" b="1" i="1" dirty="0"/>
              <a:t> شهر </a:t>
            </a:r>
            <a:r>
              <a:rPr lang="en-US" sz="2400" b="1" i="1" dirty="0"/>
              <a:t>Lille</a:t>
            </a:r>
            <a:r>
              <a:rPr lang="fa-IR" sz="2400" b="1" i="1" dirty="0"/>
              <a:t>  با يک نقشه توسعه يافته در محل تلاقی خط </a:t>
            </a:r>
            <a:r>
              <a:rPr lang="en-US" sz="2400" b="1" i="1" dirty="0"/>
              <a:t>TGV</a:t>
            </a:r>
            <a:r>
              <a:rPr lang="fa-IR" sz="2400" b="1" i="1" dirty="0"/>
              <a:t> پاريس – لندن و پاريس – بروکسل واقع شده است . جين نوول مأمور طراحی يک مجموعه مسکونی بزرگ و يک مرکز خريد در کنار رديفی از خانه ها و يک هتل در شرق و پنج برج در جنوب در اين شهر شد .</a:t>
            </a:r>
            <a:endParaRPr lang="en-US" sz="2400" dirty="0"/>
          </a:p>
          <a:p>
            <a:pPr algn="r"/>
            <a:endParaRPr lang="en-US" sz="2400" dirty="0"/>
          </a:p>
        </p:txBody>
      </p:sp>
      <p:pic>
        <p:nvPicPr>
          <p:cNvPr id="8194" name="Picture 2" descr="ult3-ed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657600"/>
            <a:ext cx="4451048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4038600" cy="5791200"/>
          </a:xfrm>
        </p:spPr>
        <p:txBody>
          <a:bodyPr>
            <a:normAutofit fontScale="92500"/>
          </a:bodyPr>
          <a:lstStyle/>
          <a:p>
            <a:pPr algn="r" rtl="1"/>
            <a:r>
              <a:rPr lang="fa-IR" sz="2400" b="1" i="1" dirty="0"/>
              <a:t>با توجه به ارتباط و پيوستگی بناها و در عين حال تفاوتهای آنها ، جين نوول ، مصالح واحد و سازگاری را پيشنهاد داد ؛ آلومينيوم نقاشی شده با رنگ خاکستری ، پس زمينه ای را ايجاد می کرد که همه عناصر بتوانند خواص و رنگ ويژه خود را به نمايش بگذارند . ورودی و نمای مرکز خريد و برجها ، برجستگيها و فرورفتگيهای سقف مرکزی با نقاطی از علايم نوری و رنگی پوشيده شده اند که تصاوير ليزری سيال و نيرو بخشی را ارائه می کنند . نمای طولانی مجموعه مسکونی , موزائيکهای نورانی درخشان و اهتزاز کننده ای را در زير آسمان زيبای شمالی به نمايش مي گذارد .</a:t>
            </a:r>
            <a:endParaRPr lang="en-US" sz="2400" dirty="0"/>
          </a:p>
        </p:txBody>
      </p:sp>
      <p:pic>
        <p:nvPicPr>
          <p:cNvPr id="9218" name="Picture 2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981200"/>
            <a:ext cx="4030825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Untitled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5410200" cy="189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ult2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590800"/>
            <a:ext cx="3124200" cy="1730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ult2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590800"/>
            <a:ext cx="2867025" cy="4105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Picture 5" descr="ult1-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495800"/>
            <a:ext cx="2743200" cy="2205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City Centre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4525963"/>
          </a:xfrm>
        </p:spPr>
        <p:txBody>
          <a:bodyPr>
            <a:noAutofit/>
          </a:bodyPr>
          <a:lstStyle/>
          <a:p>
            <a:pPr algn="r"/>
            <a:r>
              <a:rPr lang="fa-IR" sz="2200" b="1" i="1" dirty="0"/>
              <a:t> اين مجموعه تجاری - تفريحی بزرگترين مجموعه در نوع خود در دبی می باشد که شامل مراکز خريد , سينما , کافی شاپها و رستورانهای متعدد و فضاهای مخصوص بازی کودکان است . </a:t>
            </a:r>
            <a:endParaRPr lang="en-US" sz="2200" dirty="0"/>
          </a:p>
          <a:p>
            <a:pPr algn="r" rtl="1"/>
            <a:r>
              <a:rPr lang="fa-IR" sz="2200" b="1" i="1" dirty="0"/>
              <a:t>طبقه همکف اين مجموعه به پارکينگ اختصاص يافته است و ديواری آن را احاطه نمی کند . مسير سواره ورودی به مجموعه آن را به دو قسمت تقسيم کرده است که پارکينگها در طرفين اين مسير واقعند . در دو انتهای مجموعه , محفظه های شيشه ای ارتباط با طبقات مجموعه را از طريق پله برقی ميسر می سازند .</a:t>
            </a:r>
            <a:endParaRPr lang="en-US" sz="2200" dirty="0"/>
          </a:p>
          <a:p>
            <a:pPr algn="r" rtl="1"/>
            <a:r>
              <a:rPr lang="fa-IR" sz="2200" b="1" i="1" dirty="0"/>
              <a:t>دسترسی در طبقات مختلف از طريق پله هايي در  </a:t>
            </a:r>
            <a:r>
              <a:rPr lang="en-US" sz="2200" b="1" i="1" dirty="0"/>
              <a:t>Void</a:t>
            </a:r>
            <a:r>
              <a:rPr lang="fa-IR" sz="2200" b="1" i="1" dirty="0"/>
              <a:t> اصلی مجموعه و پله های انتهايی يالها امکان پذير است . فضای بازی کودکان و سينما در انتهای يالهای طبقات قرار گرفته اند . تابلوهای راهنمای مجموعه نيز در </a:t>
            </a:r>
            <a:r>
              <a:rPr lang="en-US" sz="2200" b="1" i="1" dirty="0"/>
              <a:t>Void </a:t>
            </a:r>
            <a:r>
              <a:rPr lang="fa-IR" sz="2200" b="1" i="1" dirty="0"/>
              <a:t> اصلی مجموعه قرار دارد و کيوسکهای اطلاع رسانی در اطراف بخش مرکزی قرار دارند . يک سوپر مارکت بزرگ نيز پاسخگوی نيازهای روزمره افراد می باشد</a:t>
            </a:r>
            <a:endParaRPr lang="en-US" sz="2200" dirty="0"/>
          </a:p>
          <a:p>
            <a:pPr algn="r"/>
            <a:r>
              <a:rPr lang="fa-IR" sz="2200" b="1" i="1" dirty="0"/>
              <a:t> . </a:t>
            </a:r>
            <a:endParaRPr lang="en-US" sz="2200" dirty="0"/>
          </a:p>
          <a:p>
            <a:pPr algn="r"/>
            <a:endParaRPr lang="en-US" sz="22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G_00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62200"/>
            <a:ext cx="2667000" cy="3557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Image(066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733800"/>
            <a:ext cx="42672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Image(051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28600"/>
            <a:ext cx="39624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>
              <a:buNone/>
            </a:pPr>
            <a:r>
              <a:rPr lang="fa-IR" sz="7200" b="1" dirty="0" smtClean="0"/>
              <a:t>پایان</a:t>
            </a:r>
            <a:endParaRPr lang="en-US" sz="7200" b="1" dirty="0"/>
          </a:p>
        </p:txBody>
      </p:sp>
    </p:spTree>
  </p:cSld>
  <p:clrMapOvr>
    <a:masterClrMapping/>
  </p:clrMapOvr>
  <p:transition>
    <p:plu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bg1"/>
                </a:solidFill>
                <a:cs typeface="B Titr" pitchFamily="2" charset="-78"/>
              </a:rPr>
              <a:t>تحلیل و بررسی مجتمع مسکونی میلاد نور</a:t>
            </a:r>
            <a:endParaRPr lang="en-US" b="1" dirty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>
    <p:plu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fa-IR" b="1" i="1" dirty="0"/>
              <a:t>1 . مجتمع تجاری ميلاد نور 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76400"/>
            <a:ext cx="6400800" cy="3124200"/>
          </a:xfrm>
        </p:spPr>
        <p:txBody>
          <a:bodyPr/>
          <a:lstStyle/>
          <a:p>
            <a:pPr algn="r"/>
            <a:r>
              <a:rPr lang="fa-IR" sz="2800" b="1" i="1" dirty="0">
                <a:solidFill>
                  <a:schemeClr val="tx1"/>
                </a:solidFill>
              </a:rPr>
              <a:t>مجتمع تجاری ميلاد نور در تهران ميدان پونک واقع شده است . اين مجتمع کاربری صرفا تجاری و تا حدودی تفريحی ( به صورت بسيار محدود ) دارد . اين مجموعه در اصل از تعدادی مغازه تشکيل شده است که می‌توان گفت تا حدودی دارای عمکرد پاساژ می ‌باشد . 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255247"/>
            <a:ext cx="4267200" cy="2374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پلان مجتمع تجاری نور</a:t>
            </a:r>
            <a:endParaRPr lang="en-US" dirty="0"/>
          </a:p>
        </p:txBody>
      </p:sp>
      <p:pic>
        <p:nvPicPr>
          <p:cNvPr id="2050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52600"/>
            <a:ext cx="6248400" cy="4730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705600" cy="4925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pPr rtl="1"/>
            <a:r>
              <a:rPr lang="en-US" b="1" i="1" dirty="0" smtClean="0"/>
              <a:t>Galeries Lafayette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b="1" i="1" dirty="0"/>
              <a:t> در طراحی اين مجموعه تجاری ، معمار در صدد بوده است که عابرين از خيابان را در گوشه ها با امتداد دادن فضای عمومی خارجی </a:t>
            </a:r>
            <a:r>
              <a:rPr lang="en-US" sz="2400" b="1" i="1" dirty="0"/>
              <a:t>Friendrich Strasse</a:t>
            </a:r>
            <a:r>
              <a:rPr lang="fa-IR" sz="2400" b="1" i="1" dirty="0"/>
              <a:t> جدا کند .</a:t>
            </a:r>
            <a:endParaRPr lang="en-US" sz="2400" dirty="0"/>
          </a:p>
          <a:p>
            <a:pPr algn="r"/>
            <a:r>
              <a:rPr lang="fa-IR" sz="2400" b="1" i="1" dirty="0"/>
              <a:t>فضای طبقه همکف در سمت خيابان کاملا آزاد و بدون ديوار است و اين آزادی و خالی بودن طبقه همکف به عابرين پياده امکان می دهد که مخروطهای نوری بسيار بزرگ و براق و درخشنده مجموعه را نظاره کنند که ترکيبی زيبا و جذاب از نور و رنگ است .</a:t>
            </a:r>
            <a:endParaRPr lang="en-US" sz="2400" dirty="0"/>
          </a:p>
        </p:txBody>
      </p:sp>
      <p:pic>
        <p:nvPicPr>
          <p:cNvPr id="4098" name="Picture 2" descr="1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114800"/>
            <a:ext cx="3429000" cy="2619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/>
          </a:bodyPr>
          <a:lstStyle/>
          <a:p>
            <a:pPr algn="r"/>
            <a:r>
              <a:rPr lang="fa-IR" sz="2800" b="1" i="1" dirty="0"/>
              <a:t>بخش مرکزی مجموعه در ميان بلوکها قرار گرفته است . ترکيب فضايی طبقات مختلف بسيار خوانا است ؛ به طوری که هر کس به راحتی می داند که در هر لحظه کجاست و به کدام قسمت مجموعه می رود .</a:t>
            </a:r>
            <a:endParaRPr lang="en-US" sz="2800" dirty="0"/>
          </a:p>
          <a:p>
            <a:pPr algn="r"/>
            <a:endParaRPr lang="en-US" sz="2800" dirty="0"/>
          </a:p>
        </p:txBody>
      </p:sp>
      <p:pic>
        <p:nvPicPr>
          <p:cNvPr id="5122" name="Picture 2" descr="4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200400"/>
            <a:ext cx="3581400" cy="3225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3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352800"/>
            <a:ext cx="3886200" cy="3133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457200"/>
            <a:ext cx="4267200" cy="3596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3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667000"/>
            <a:ext cx="3781425" cy="3495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4525963"/>
          </a:xfrm>
        </p:spPr>
        <p:txBody>
          <a:bodyPr>
            <a:normAutofit/>
          </a:bodyPr>
          <a:lstStyle/>
          <a:p>
            <a:pPr algn="r" rtl="1"/>
            <a:r>
              <a:rPr lang="fa-IR" sz="2400" b="1" i="1" dirty="0"/>
              <a:t>دو آينه بزرگ مخروطی شکل که در فضای مرکزی واقع شده اند ، عناصری افسون کننده و جذاب هستند . در اين بخش تصاوير و پيامهايی از مبارزات و عمليات جنگی آلمان شرقی و غربی بر روی سطوح به چشم می خورد ؛ يک مسأله حقيقی و يک منظره واقعی . تمامی اين تأثيرات انتشار نور و بازی زيبای آن به بنا در روز و شب شخصيت می بخشد . در اين مجموعه ، هندسه و نور معماری ای را بوجود می آورند که در آن تفاوتهای لايتناهی با زمان و واقعيت تصاويری برنامه ريزی شده در می آميزند .</a:t>
            </a:r>
            <a:endParaRPr lang="en-US" sz="2400" dirty="0"/>
          </a:p>
        </p:txBody>
      </p:sp>
      <p:pic>
        <p:nvPicPr>
          <p:cNvPr id="7170" name="Picture 2" descr="4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038600"/>
            <a:ext cx="5313145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UIDATA" val="&lt;database version=&quot;7.0&quot;&gt;&lt;object type=&quot;1&quot; unique_id=&quot;10001&quot;&gt;&lt;property id=&quot;20141&quot; value=&quot;12&quot;/&gt;&lt;property id=&quot;20148&quot; value=&quot;5&quot;/&gt;&lt;property id=&quot;20184&quot; value=&quot;7&quot;/&gt;&lt;property id=&quot;20224&quot; value=&quot;C:\Users\Administrator\Documents\My Adobe Presentations\12&quot;/&gt;&lt;property id=&quot;20226&quot; value=&quot;C:\Users\Administrator\Desktop\poroje nahaii\12.pptx&quot;/&gt;&lt;property id=&quot;20250&quot; value=&quot;0&quot;/&gt;&lt;property id=&quot;20251&quot; value=&quot;0&quot;/&gt;&lt;property id=&quot;20259&quot; value=&quot;0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1 . مجتمع تجاری ميلاد نور :&amp;#x0D;&amp;#x0A;&amp;quot;&quot;/&gt;&lt;property id=&quot;20307&quot; value=&quot;256&quot;/&gt;&lt;property id=&quot;20309&quot; value=&quot;-1&quot;/&gt;&lt;/object&gt;&lt;object type=&quot;3&quot; unique_id=&quot;10005&quot;&gt;&lt;property id=&quot;20148&quot; value=&quot;5&quot;/&gt;&lt;property id=&quot;20300&quot; value=&quot;Slide 2 - &amp;quot;پلان مجتمع تجاری نور&amp;quot;&quot;/&gt;&lt;property id=&quot;20307&quot; value=&quot;257&quot;/&gt;&lt;property id=&quot;20309&quot; value=&quot;-1&quot;/&gt;&lt;/object&gt;&lt;object type=&quot;3&quot; unique_id=&quot;10006&quot;&gt;&lt;property id=&quot;20148&quot; value=&quot;5&quot;/&gt;&lt;property id=&quot;20300&quot; value=&quot;Slide 3&quot;/&gt;&lt;property id=&quot;20307&quot; value=&quot;258&quot;/&gt;&lt;property id=&quot;20309&quot; value=&quot;-1&quot;/&gt;&lt;/object&gt;&lt;object type=&quot;3&quot; unique_id=&quot;10007&quot;&gt;&lt;property id=&quot;20148&quot; value=&quot;5&quot;/&gt;&lt;property id=&quot;20300&quot; value=&quot;Slide 4 - &amp;quot;Galeries Lafayette&amp;quot;&quot;/&gt;&lt;property id=&quot;20307&quot; value=&quot;259&quot;/&gt;&lt;property id=&quot;20309&quot; value=&quot;-1&quot;/&gt;&lt;/object&gt;&lt;object type=&quot;3&quot; unique_id=&quot;10008&quot;&gt;&lt;property id=&quot;20148&quot; value=&quot;5&quot;/&gt;&lt;property id=&quot;20300&quot; value=&quot;Slide 5&quot;/&gt;&lt;property id=&quot;20307&quot; value=&quot;260&quot;/&gt;&lt;property id=&quot;20309&quot; value=&quot;-1&quot;/&gt;&lt;/object&gt;&lt;object type=&quot;3&quot; unique_id=&quot;10009&quot;&gt;&lt;property id=&quot;20148&quot; value=&quot;5&quot;/&gt;&lt;property id=&quot;20300&quot; value=&quot;Slide 6&quot;/&gt;&lt;property id=&quot;20307&quot; value=&quot;261&quot;/&gt;&lt;property id=&quot;20309&quot; value=&quot;-1&quot;/&gt;&lt;/object&gt;&lt;object type=&quot;3&quot; unique_id=&quot;10010&quot;&gt;&lt;property id=&quot;20148&quot; value=&quot;5&quot;/&gt;&lt;property id=&quot;20300&quot; value=&quot;Slide 7&quot;/&gt;&lt;property id=&quot;20307&quot; value=&quot;262&quot;/&gt;&lt;property id=&quot;20309&quot; value=&quot;-1&quot;/&gt;&lt;/object&gt;&lt;object type=&quot;3&quot; unique_id=&quot;10011&quot;&gt;&lt;property id=&quot;20148&quot; value=&quot;5&quot;/&gt;&lt;property id=&quot;20300&quot; value=&quot;Slide 8 - &amp;quot;Euralille centre commercial &amp;quot;&quot;/&gt;&lt;property id=&quot;20307&quot; value=&quot;263&quot;/&gt;&lt;property id=&quot;20309&quot; value=&quot;-1&quot;/&gt;&lt;/object&gt;&lt;object type=&quot;3&quot; unique_id=&quot;10012&quot;&gt;&lt;property id=&quot;20148&quot; value=&quot;5&quot;/&gt;&lt;property id=&quot;20300&quot; value=&quot;Slide 9&quot;/&gt;&lt;property id=&quot;20307&quot; value=&quot;264&quot;/&gt;&lt;property id=&quot;20309&quot; value=&quot;-1&quot;/&gt;&lt;/object&gt;&lt;object type=&quot;3&quot; unique_id=&quot;10013&quot;&gt;&lt;property id=&quot;20148&quot; value=&quot;5&quot;/&gt;&lt;property id=&quot;20300&quot; value=&quot;Slide 10&quot;/&gt;&lt;property id=&quot;20307&quot; value=&quot;265&quot;/&gt;&lt;property id=&quot;20309&quot; value=&quot;-1&quot;/&gt;&lt;/object&gt;&lt;object type=&quot;3&quot; unique_id=&quot;10014&quot;&gt;&lt;property id=&quot;20148&quot; value=&quot;5&quot;/&gt;&lt;property id=&quot;20300&quot; value=&quot;Slide 11 - &amp;quot;City Centre&amp;#x0D;&amp;#x0A;&amp;quot;&quot;/&gt;&lt;property id=&quot;20307&quot; value=&quot;266&quot;/&gt;&lt;property id=&quot;20309&quot; value=&quot;-1&quot;/&gt;&lt;/object&gt;&lt;object type=&quot;3&quot; unique_id=&quot;10015&quot;&gt;&lt;property id=&quot;20148&quot; value=&quot;5&quot;/&gt;&lt;property id=&quot;20300&quot; value=&quot;Slide 12&quot;/&gt;&lt;property id=&quot;20307&quot; value=&quot;267&quot;/&gt;&lt;property id=&quot;20309&quot; value=&quot;-1&quot;/&gt;&lt;/object&gt;&lt;/object&gt;&lt;object type=&quot;10&quot; unique_id=&quot;10158&quot;&gt;&lt;object type=&quot;11&quot; unique_id=&quot;10159&quot;&gt;&lt;/object&gt;&lt;/object&gt;&lt;object type=&quot;4&quot; unique_id=&quot;10160&quot;&gt;&lt;/object&gt;&lt;/object&gt;&lt;/database&gt;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628</Words>
  <Application>Microsoft Office PowerPoint</Application>
  <PresentationFormat>On-screen Show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به نام خدا</vt:lpstr>
      <vt:lpstr>تحلیل و بررسی مجتمع مسکونی میلاد نور</vt:lpstr>
      <vt:lpstr>1 . مجتمع تجاری ميلاد نور : </vt:lpstr>
      <vt:lpstr>پلان مجتمع تجاری نور</vt:lpstr>
      <vt:lpstr>Slide 5</vt:lpstr>
      <vt:lpstr>Galeries Lafayette</vt:lpstr>
      <vt:lpstr>Slide 7</vt:lpstr>
      <vt:lpstr>Slide 8</vt:lpstr>
      <vt:lpstr>Slide 9</vt:lpstr>
      <vt:lpstr>Euralille centre commercial </vt:lpstr>
      <vt:lpstr>Slide 11</vt:lpstr>
      <vt:lpstr>Slide 12</vt:lpstr>
      <vt:lpstr>City Centre </vt:lpstr>
      <vt:lpstr>Slide 14</vt:lpstr>
      <vt:lpstr>Slide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. مجتمع تجاری ميلاد نور :</dc:title>
  <dc:creator>Emaminasab</dc:creator>
  <cp:lastModifiedBy>ARCHITECT</cp:lastModifiedBy>
  <cp:revision>9</cp:revision>
  <dcterms:created xsi:type="dcterms:W3CDTF">2010-04-24T21:45:45Z</dcterms:created>
  <dcterms:modified xsi:type="dcterms:W3CDTF">2016-10-26T06:27:44Z</dcterms:modified>
</cp:coreProperties>
</file>