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435213" y="573862"/>
            <a:ext cx="86360" cy="572770"/>
          </a:xfrm>
          <a:custGeom>
            <a:avLst/>
            <a:gdLst/>
            <a:ahLst/>
            <a:cxnLst/>
            <a:rect l="l" t="t" r="r" b="b"/>
            <a:pathLst>
              <a:path w="86359" h="572769">
                <a:moveTo>
                  <a:pt x="0" y="572312"/>
                </a:moveTo>
                <a:lnTo>
                  <a:pt x="86235" y="572312"/>
                </a:lnTo>
                <a:lnTo>
                  <a:pt x="86235" y="0"/>
                </a:lnTo>
                <a:lnTo>
                  <a:pt x="0" y="0"/>
                </a:lnTo>
                <a:lnTo>
                  <a:pt x="0" y="572312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569452" y="573862"/>
            <a:ext cx="576580" cy="572770"/>
          </a:xfrm>
          <a:custGeom>
            <a:avLst/>
            <a:gdLst/>
            <a:ahLst/>
            <a:cxnLst/>
            <a:rect l="l" t="t" r="r" b="b"/>
            <a:pathLst>
              <a:path w="576579" h="572769">
                <a:moveTo>
                  <a:pt x="0" y="572312"/>
                </a:moveTo>
                <a:lnTo>
                  <a:pt x="576072" y="572312"/>
                </a:lnTo>
                <a:lnTo>
                  <a:pt x="576072" y="0"/>
                </a:lnTo>
                <a:lnTo>
                  <a:pt x="0" y="0"/>
                </a:lnTo>
                <a:lnTo>
                  <a:pt x="0" y="572312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6320" y="635254"/>
            <a:ext cx="707135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1778928"/>
            <a:ext cx="7113905" cy="228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920" y="2017522"/>
            <a:ext cx="25463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5">
                <a:solidFill>
                  <a:srgbClr val="FF8500"/>
                </a:solidFill>
              </a:rPr>
              <a:t>نمهب</a:t>
            </a:r>
            <a:r>
              <a:rPr dirty="0" sz="4000" spc="-80">
                <a:solidFill>
                  <a:srgbClr val="FF8500"/>
                </a:solidFill>
              </a:rPr>
              <a:t> </a:t>
            </a:r>
            <a:r>
              <a:rPr dirty="0" sz="4000" spc="-680">
                <a:solidFill>
                  <a:srgbClr val="FF8500"/>
                </a:solidFill>
              </a:rPr>
              <a:t>ناتسرامیب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360422" y="2770251"/>
            <a:ext cx="4423156" cy="3538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6693" y="429209"/>
            <a:ext cx="103124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20"/>
              <a:t>یفارگونوس</a:t>
            </a:r>
            <a:r>
              <a:rPr dirty="0" sz="1800" spc="-270"/>
              <a:t> </a:t>
            </a:r>
            <a:r>
              <a:rPr dirty="0" sz="1800">
                <a:solidFill>
                  <a:srgbClr val="FF8500"/>
                </a:solidFill>
              </a:rPr>
              <a:t>•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88340" y="703833"/>
            <a:ext cx="7419340" cy="549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10"/>
              </a:lnSpc>
              <a:spcBef>
                <a:spcPts val="100"/>
              </a:spcBef>
            </a:pP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یاربSiemence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Antares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،HONDA ،GE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Logig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لماش </a:t>
            </a:r>
            <a:r>
              <a:rPr dirty="0" sz="1400" spc="-235">
                <a:solidFill>
                  <a:srgbClr val="FFFFFF"/>
                </a:solidFill>
                <a:latin typeface="Arial"/>
                <a:cs typeface="Arial"/>
              </a:rPr>
              <a:t>هک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ددع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زکرم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یفارگونوس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دادعت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189230">
              <a:lnSpc>
                <a:spcPts val="1510"/>
              </a:lnSpc>
            </a:pP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یدعبراهچ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220">
                <a:solidFill>
                  <a:srgbClr val="FFFFFF"/>
                </a:solidFill>
                <a:latin typeface="Arial"/>
                <a:cs typeface="Arial"/>
              </a:rPr>
              <a:t>یدعب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هس 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،رلپاد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رلاک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،یلومعم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یفارگونوس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  <a:spcBef>
                <a:spcPts val="5"/>
              </a:spcBef>
            </a:pPr>
            <a:r>
              <a:rPr dirty="0" sz="1400" spc="-225">
                <a:solidFill>
                  <a:srgbClr val="FFFFFF"/>
                </a:solidFill>
                <a:latin typeface="Arial"/>
                <a:cs typeface="Arial"/>
              </a:rPr>
              <a:t>،یموتسورفن </a:t>
            </a:r>
            <a:r>
              <a:rPr dirty="0" sz="1400" spc="-340">
                <a:solidFill>
                  <a:srgbClr val="FFFFFF"/>
                </a:solidFill>
                <a:latin typeface="Arial"/>
                <a:cs typeface="Arial"/>
              </a:rPr>
              <a:t>،یسپویب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،تیک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بآ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هیلخت 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،ژانرد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لماش 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ونوس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دیاگ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ریز </a:t>
            </a:r>
            <a:r>
              <a:rPr dirty="0" sz="1400" spc="-275">
                <a:solidFill>
                  <a:srgbClr val="FFFFFF"/>
                </a:solidFill>
                <a:latin typeface="Arial"/>
                <a:cs typeface="Arial"/>
              </a:rPr>
              <a:t>نشنورتنیا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تامادقا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یگدامآ 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زکرم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نمض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227965">
              <a:lnSpc>
                <a:spcPts val="1510"/>
              </a:lnSpc>
            </a:pPr>
            <a:r>
              <a:rPr dirty="0" sz="1400" spc="-21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اراد ار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وFNA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2160"/>
              </a:lnSpc>
            </a:pP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لاتیجید </a:t>
            </a:r>
            <a:r>
              <a:rPr dirty="0" sz="1800" spc="-350">
                <a:solidFill>
                  <a:srgbClr val="FFFFFF"/>
                </a:solidFill>
                <a:latin typeface="Arial"/>
                <a:cs typeface="Arial"/>
              </a:rPr>
              <a:t>یپوکسورولف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  <a:spcBef>
                <a:spcPts val="5"/>
              </a:spcBef>
            </a:pP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صصخت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یفارگویدار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طوبرم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ریواصت لاتیجید </a:t>
            </a:r>
            <a:r>
              <a:rPr dirty="0" sz="1400" spc="-130">
                <a:solidFill>
                  <a:srgbClr val="FFFFFF"/>
                </a:solidFill>
                <a:latin typeface="Arial"/>
                <a:cs typeface="Arial"/>
              </a:rPr>
              <a:t>لاماک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235">
                <a:solidFill>
                  <a:srgbClr val="FFFFFF"/>
                </a:solidFill>
                <a:latin typeface="Arial"/>
                <a:cs typeface="Arial"/>
              </a:rPr>
              <a:t>هک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سنمیز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تکرش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هدنزاس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یناپمک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  <a:tabLst>
                <a:tab pos="753110" algn="l"/>
                <a:tab pos="2350770" algn="l"/>
                <a:tab pos="2966720" algn="l"/>
                <a:tab pos="4004310" algn="l"/>
                <a:tab pos="5918835" algn="l"/>
                <a:tab pos="643255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،VCUG	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،کیراب 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هدور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،Iransit	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،HSG	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،Ba.enema	،Ba.swallow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،Ba.Meal	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،IVP	</a:t>
            </a:r>
            <a:r>
              <a:rPr dirty="0" sz="1400" spc="-145">
                <a:solidFill>
                  <a:srgbClr val="FFFFFF"/>
                </a:solidFill>
                <a:latin typeface="Arial"/>
                <a:cs typeface="Arial"/>
              </a:rPr>
              <a:t>دننام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0">
                <a:solidFill>
                  <a:srgbClr val="FFFFFF"/>
                </a:solidFill>
                <a:latin typeface="Arial"/>
                <a:cs typeface="Arial"/>
              </a:rPr>
              <a:t>)یگنر(</a:t>
            </a:r>
            <a:endParaRPr sz="1400">
              <a:latin typeface="Arial"/>
              <a:cs typeface="Arial"/>
            </a:endParaRPr>
          </a:p>
          <a:p>
            <a:pPr algn="r" marR="231140">
              <a:lnSpc>
                <a:spcPts val="1510"/>
              </a:lnSpc>
            </a:pPr>
            <a:r>
              <a:rPr dirty="0" sz="1400" spc="-145">
                <a:solidFill>
                  <a:srgbClr val="FFFFFF"/>
                </a:solidFill>
                <a:latin typeface="Arial"/>
                <a:cs typeface="Arial"/>
              </a:rPr>
              <a:t>.دیامن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235">
                <a:solidFill>
                  <a:srgbClr val="FFFFFF"/>
                </a:solidFill>
                <a:latin typeface="Arial"/>
                <a:cs typeface="Arial"/>
              </a:rPr>
              <a:t>هیهت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20">
                <a:solidFill>
                  <a:srgbClr val="FFFFFF"/>
                </a:solidFill>
                <a:latin typeface="Arial"/>
                <a:cs typeface="Arial"/>
              </a:rPr>
              <a:t>رامیب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یریگ </a:t>
            </a:r>
            <a:r>
              <a:rPr dirty="0" sz="1400" spc="-330">
                <a:solidFill>
                  <a:srgbClr val="FFFFFF"/>
                </a:solidFill>
                <a:latin typeface="Arial"/>
                <a:cs typeface="Arial"/>
              </a:rPr>
              <a:t>وترپ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لقادح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بولطم </a:t>
            </a:r>
            <a:r>
              <a:rPr dirty="0" sz="1400" spc="-490">
                <a:solidFill>
                  <a:srgbClr val="FFFFFF"/>
                </a:solidFill>
                <a:latin typeface="Arial"/>
                <a:cs typeface="Arial"/>
              </a:rPr>
              <a:t>تیفیک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وRetrograde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2160"/>
              </a:lnSpc>
            </a:pP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یفارگومام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  <a:spcBef>
                <a:spcPts val="5"/>
              </a:spcBef>
            </a:pP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لباق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تامادقا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لاتیجید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یمامت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سنمیز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یناپمک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هدنزاس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189865">
              <a:lnSpc>
                <a:spcPts val="1510"/>
              </a:lnSpc>
            </a:pPr>
            <a:r>
              <a:rPr dirty="0" sz="1400" spc="-21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ربارب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2 و 1.5 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ییامنگرزب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ریواصت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340">
                <a:solidFill>
                  <a:srgbClr val="FFFFFF"/>
                </a:solidFill>
                <a:latin typeface="Arial"/>
                <a:cs typeface="Arial"/>
              </a:rPr>
              <a:t>ناتسپ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95">
                <a:solidFill>
                  <a:srgbClr val="FFFFFF"/>
                </a:solidFill>
                <a:latin typeface="Arial"/>
                <a:cs typeface="Arial"/>
              </a:rPr>
              <a:t>یسپویب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لماش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2160"/>
              </a:lnSpc>
            </a:pP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لاکیپا   </a:t>
            </a:r>
            <a:r>
              <a:rPr dirty="0" sz="1800" spc="-285">
                <a:solidFill>
                  <a:srgbClr val="FFFFFF"/>
                </a:solidFill>
                <a:latin typeface="Arial"/>
                <a:cs typeface="Arial"/>
              </a:rPr>
              <a:t>یرپ 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r" marR="5715">
              <a:lnSpc>
                <a:spcPts val="1680"/>
              </a:lnSpc>
            </a:pPr>
            <a:r>
              <a:rPr dirty="0" sz="1400" spc="-210">
                <a:solidFill>
                  <a:srgbClr val="FFFFFF"/>
                </a:solidFill>
                <a:latin typeface="Arial"/>
                <a:cs typeface="Arial"/>
              </a:rPr>
              <a:t>.دشاب 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گنیو  </a:t>
            </a:r>
            <a:r>
              <a:rPr dirty="0" sz="1400" spc="-300">
                <a:solidFill>
                  <a:srgbClr val="FFFFFF"/>
                </a:solidFill>
                <a:latin typeface="Arial"/>
                <a:cs typeface="Arial"/>
              </a:rPr>
              <a:t>تیاب    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،لاکیپا   </a:t>
            </a:r>
            <a:r>
              <a:rPr dirty="0" sz="1400" spc="-220">
                <a:solidFill>
                  <a:srgbClr val="FFFFFF"/>
                </a:solidFill>
                <a:latin typeface="Arial"/>
                <a:cs typeface="Arial"/>
              </a:rPr>
              <a:t>یرپ 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یفارگ   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رداق 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نادند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کت   هاگتسد  </a:t>
            </a:r>
            <a:r>
              <a:rPr dirty="0" sz="1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2160"/>
              </a:lnSpc>
            </a:pP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لاتیجید   </a:t>
            </a:r>
            <a:r>
              <a:rPr dirty="0" sz="1800" spc="-305">
                <a:solidFill>
                  <a:srgbClr val="FFFFFF"/>
                </a:solidFill>
                <a:latin typeface="Arial"/>
                <a:cs typeface="Arial"/>
              </a:rPr>
              <a:t>یرتمولافس 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سکروناپ  </a:t>
            </a:r>
            <a:r>
              <a:rPr dirty="0" sz="18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5715">
              <a:lnSpc>
                <a:spcPts val="1340"/>
              </a:lnSpc>
              <a:spcBef>
                <a:spcPts val="330"/>
              </a:spcBef>
            </a:pP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رداق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تساک </a:t>
            </a:r>
            <a:r>
              <a:rPr dirty="0" sz="1400" spc="-165">
                <a:solidFill>
                  <a:srgbClr val="FFFFFF"/>
                </a:solidFill>
                <a:latin typeface="Arial"/>
                <a:cs typeface="Arial"/>
              </a:rPr>
              <a:t>نودب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لاتیجید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مامت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دنلانف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روشک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زاplanmeca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هدنزاس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تکرش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سپwindow </a:t>
            </a:r>
            <a:r>
              <a:rPr dirty="0" sz="1400" spc="-325">
                <a:solidFill>
                  <a:srgbClr val="FFFFFF"/>
                </a:solidFill>
                <a:latin typeface="Arial"/>
                <a:cs typeface="Arial"/>
              </a:rPr>
              <a:t>میظنت 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تیلباق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هدوب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لاتیجید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هکنیا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145">
                <a:solidFill>
                  <a:srgbClr val="FFFFFF"/>
                </a:solidFill>
                <a:latin typeface="Arial"/>
                <a:cs typeface="Arial"/>
              </a:rPr>
              <a:t>هجوت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310">
                <a:solidFill>
                  <a:srgbClr val="FFFFFF"/>
                </a:solidFill>
                <a:latin typeface="Arial"/>
                <a:cs typeface="Arial"/>
              </a:rPr>
              <a:t>ولافس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وopg </a:t>
            </a:r>
            <a:r>
              <a:rPr dirty="0" sz="1400" spc="-235">
                <a:solidFill>
                  <a:srgbClr val="FFFFFF"/>
                </a:solidFill>
                <a:latin typeface="Arial"/>
                <a:cs typeface="Arial"/>
              </a:rPr>
              <a:t>سکروناپ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 </a:t>
            </a:r>
            <a:r>
              <a:rPr dirty="0" sz="1400" spc="-165">
                <a:solidFill>
                  <a:srgbClr val="FFFFFF"/>
                </a:solidFill>
                <a:latin typeface="Arial"/>
                <a:cs typeface="Arial"/>
              </a:rPr>
              <a:t>لیلاد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نیرتمهم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350">
                <a:solidFill>
                  <a:srgbClr val="FFFFFF"/>
                </a:solidFill>
                <a:latin typeface="Arial"/>
                <a:cs typeface="Arial"/>
              </a:rPr>
              <a:t>یکی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هکKV </a:t>
            </a:r>
            <a:r>
              <a:rPr dirty="0" sz="1400" spc="-155">
                <a:solidFill>
                  <a:srgbClr val="FFFFFF"/>
                </a:solidFill>
                <a:latin typeface="Arial"/>
                <a:cs typeface="Arial"/>
              </a:rPr>
              <a:t>بسانمان 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طیارش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لیلد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رارکت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لامتحا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لیلد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نیمه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اراد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</a:t>
            </a:r>
            <a:r>
              <a:rPr dirty="0" sz="1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زا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رداق 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هولاع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.دوش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305">
                <a:solidFill>
                  <a:srgbClr val="FFFFFF"/>
                </a:solidFill>
                <a:latin typeface="Arial"/>
                <a:cs typeface="Arial"/>
              </a:rPr>
              <a:t>هتساک     </a:t>
            </a:r>
            <a:r>
              <a:rPr dirty="0" sz="1400" spc="-160">
                <a:solidFill>
                  <a:srgbClr val="FFFFFF"/>
                </a:solidFill>
                <a:latin typeface="Arial"/>
                <a:cs typeface="Arial"/>
              </a:rPr>
              <a:t>نارامیب 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یریگوترپ 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220">
                <a:solidFill>
                  <a:srgbClr val="FFFFFF"/>
                </a:solidFill>
                <a:latin typeface="Arial"/>
                <a:cs typeface="Arial"/>
              </a:rPr>
              <a:t>هجین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.دسر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365">
                <a:solidFill>
                  <a:srgbClr val="FFFFFF"/>
                </a:solidFill>
                <a:latin typeface="Arial"/>
                <a:cs typeface="Arial"/>
              </a:rPr>
              <a:t>رفص               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  دشاب  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یفارگ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 رارکت</a:t>
            </a:r>
            <a:endParaRPr sz="1400">
              <a:latin typeface="Arial"/>
              <a:cs typeface="Arial"/>
            </a:endParaRPr>
          </a:p>
          <a:p>
            <a:pPr marL="2878455">
              <a:lnSpc>
                <a:spcPts val="1510"/>
              </a:lnSpc>
            </a:pPr>
            <a:r>
              <a:rPr dirty="0" sz="1400" spc="-210">
                <a:solidFill>
                  <a:srgbClr val="FFFFFF"/>
                </a:solidFill>
                <a:latin typeface="Arial"/>
                <a:cs typeface="Arial"/>
              </a:rPr>
              <a:t>.دشاب 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زین    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لاتیجید  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گنیو  </a:t>
            </a:r>
            <a:r>
              <a:rPr dirty="0" sz="1400" spc="-300">
                <a:solidFill>
                  <a:srgbClr val="FFFFFF"/>
                </a:solidFill>
                <a:latin typeface="Arial"/>
                <a:cs typeface="Arial"/>
              </a:rPr>
              <a:t>تیاب    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یفارگ  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یتح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نادند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20">
                <a:solidFill>
                  <a:srgbClr val="FFFFFF"/>
                </a:solidFill>
                <a:latin typeface="Arial"/>
                <a:cs typeface="Arial"/>
              </a:rPr>
              <a:t>یفارگوموت</a:t>
            </a:r>
            <a:endParaRPr sz="1400">
              <a:latin typeface="Arial"/>
              <a:cs typeface="Arial"/>
            </a:endParaRPr>
          </a:p>
          <a:p>
            <a:pPr marL="4493895">
              <a:lnSpc>
                <a:spcPts val="216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DDR </a:t>
            </a: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لاتیجید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یلومعم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یژولویدار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5715">
              <a:lnSpc>
                <a:spcPct val="80000"/>
              </a:lnSpc>
              <a:spcBef>
                <a:spcPts val="340"/>
              </a:spcBef>
            </a:pPr>
            <a:r>
              <a:rPr dirty="0" sz="1400" spc="-335">
                <a:solidFill>
                  <a:srgbClr val="FFFFFF"/>
                </a:solidFill>
                <a:latin typeface="Arial"/>
                <a:cs typeface="Arial"/>
              </a:rPr>
              <a:t>هتکن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هک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،رامیب </a:t>
            </a:r>
            <a:r>
              <a:rPr dirty="0" sz="1400" spc="-195">
                <a:solidFill>
                  <a:srgbClr val="FFFFFF"/>
                </a:solidFill>
                <a:latin typeface="Arial"/>
                <a:cs typeface="Arial"/>
              </a:rPr>
              <a:t>ییاجباج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لقادح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مامت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ناکما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،ندوب </a:t>
            </a:r>
            <a:r>
              <a:rPr dirty="0" sz="1400" spc="-420">
                <a:solidFill>
                  <a:srgbClr val="FFFFFF"/>
                </a:solidFill>
                <a:latin typeface="Arial"/>
                <a:cs typeface="Arial"/>
              </a:rPr>
              <a:t>یفقس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لیلد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زکرم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یلومعم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یژولویدار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ناکما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دراد </a:t>
            </a:r>
            <a:r>
              <a:rPr dirty="0" sz="1400" spc="-235">
                <a:solidFill>
                  <a:srgbClr val="FFFFFF"/>
                </a:solidFill>
                <a:latin typeface="Arial"/>
                <a:cs typeface="Arial"/>
              </a:rPr>
              <a:t>هک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ییلااب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ناوت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لیلد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انمض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اراد ار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1400" spc="-175">
                <a:solidFill>
                  <a:srgbClr val="FFFFFF"/>
                </a:solidFill>
                <a:latin typeface="Arial"/>
                <a:cs typeface="Arial"/>
              </a:rPr>
              <a:t>ییامورت </a:t>
            </a:r>
            <a:r>
              <a:rPr dirty="0" sz="1400" spc="-160">
                <a:solidFill>
                  <a:srgbClr val="FFFFFF"/>
                </a:solidFill>
                <a:latin typeface="Arial"/>
                <a:cs typeface="Arial"/>
              </a:rPr>
              <a:t>نارامیب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 spc="-150">
                <a:solidFill>
                  <a:srgbClr val="FFFFFF"/>
                </a:solidFill>
                <a:latin typeface="Arial"/>
                <a:cs typeface="Arial"/>
              </a:rPr>
              <a:t>اصوصخ 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یمهم </a:t>
            </a:r>
            <a:r>
              <a:rPr dirty="0" sz="1400" spc="-325">
                <a:solidFill>
                  <a:srgbClr val="FFFFFF"/>
                </a:solidFill>
                <a:latin typeface="Arial"/>
                <a:cs typeface="Arial"/>
              </a:rPr>
              <a:t>رایسب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اراد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دنوش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وربور 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تیدودحم </a:t>
            </a:r>
            <a:r>
              <a:rPr dirty="0" sz="1400" spc="-32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زکارم </a:t>
            </a:r>
            <a:r>
              <a:rPr dirty="0" sz="1400" spc="-320">
                <a:solidFill>
                  <a:srgbClr val="FFFFFF"/>
                </a:solidFill>
                <a:latin typeface="Arial"/>
                <a:cs typeface="Arial"/>
              </a:rPr>
              <a:t>رثکا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رد و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دنراد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ییلااب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نزو </a:t>
            </a:r>
            <a:r>
              <a:rPr dirty="0" sz="1400" spc="-235">
                <a:solidFill>
                  <a:srgbClr val="FFFFFF"/>
                </a:solidFill>
                <a:latin typeface="Arial"/>
                <a:cs typeface="Arial"/>
              </a:rPr>
              <a:t>هک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ینارامیب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طوبرم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یفارگ  </a:t>
            </a:r>
            <a:r>
              <a:rPr dirty="0" sz="1400" spc="-235">
                <a:solidFill>
                  <a:srgbClr val="FFFFFF"/>
                </a:solidFill>
                <a:latin typeface="Arial"/>
                <a:cs typeface="Arial"/>
              </a:rPr>
              <a:t>ایند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زور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350">
                <a:solidFill>
                  <a:srgbClr val="FFFFFF"/>
                </a:solidFill>
                <a:latin typeface="Arial"/>
                <a:cs typeface="Arial"/>
              </a:rPr>
              <a:t>یکی 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تخت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عافترا </a:t>
            </a:r>
            <a:r>
              <a:rPr dirty="0" sz="1400" spc="-405">
                <a:solidFill>
                  <a:srgbClr val="FFFFFF"/>
                </a:solidFill>
                <a:latin typeface="Arial"/>
                <a:cs typeface="Arial"/>
              </a:rPr>
              <a:t>رییغت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ناکما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ندوب </a:t>
            </a:r>
            <a:r>
              <a:rPr dirty="0" sz="1400" spc="-420">
                <a:solidFill>
                  <a:srgbClr val="FFFFFF"/>
                </a:solidFill>
                <a:latin typeface="Arial"/>
                <a:cs typeface="Arial"/>
              </a:rPr>
              <a:t>یفقس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،لااب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ناوت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یگژیو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هس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نتشاد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لیلد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.دشاب</a:t>
            </a:r>
            <a:endParaRPr sz="1400">
              <a:latin typeface="Arial"/>
              <a:cs typeface="Arial"/>
            </a:endParaRPr>
          </a:p>
          <a:p>
            <a:pPr algn="r" marR="189230">
              <a:lnSpc>
                <a:spcPts val="1345"/>
              </a:lnSpc>
            </a:pP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.دهد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هدنهد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295">
                <a:solidFill>
                  <a:srgbClr val="FFFFFF"/>
                </a:solidFill>
                <a:latin typeface="Arial"/>
                <a:cs typeface="Arial"/>
              </a:rPr>
              <a:t>لنسرپ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400" spc="-130">
                <a:solidFill>
                  <a:srgbClr val="FFFFFF"/>
                </a:solidFill>
                <a:latin typeface="Arial"/>
                <a:cs typeface="Arial"/>
              </a:rPr>
              <a:t>عون 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ره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ناکما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هک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دشاب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dirty="0" sz="1400" spc="-275">
                <a:solidFill>
                  <a:srgbClr val="FFFFFF"/>
                </a:solidFill>
                <a:latin typeface="Arial"/>
                <a:cs typeface="Arial"/>
              </a:rPr>
              <a:t>یناپمک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تخاس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165">
                <a:solidFill>
                  <a:srgbClr val="FFFFFF"/>
                </a:solidFill>
                <a:latin typeface="Arial"/>
                <a:cs typeface="Arial"/>
              </a:rPr>
              <a:t>.دشابم 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رداق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تساک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نودب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لاتیجید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لاماک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هبDDR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</a:t>
            </a:r>
            <a:r>
              <a:rPr dirty="0" sz="1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236854">
              <a:lnSpc>
                <a:spcPts val="1510"/>
              </a:lnSpc>
            </a:pPr>
            <a:r>
              <a:rPr dirty="0" sz="1400" spc="-210">
                <a:solidFill>
                  <a:srgbClr val="FFFFFF"/>
                </a:solidFill>
                <a:latin typeface="Arial"/>
                <a:cs typeface="Arial"/>
              </a:rPr>
              <a:t>.دشاب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یمSwissRay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84962"/>
            <a:ext cx="7342505" cy="52914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5080" indent="5657850">
              <a:lnSpc>
                <a:spcPct val="100000"/>
              </a:lnSpc>
              <a:spcBef>
                <a:spcPts val="105"/>
              </a:spcBef>
              <a:tabLst>
                <a:tab pos="3966210" algn="l"/>
              </a:tabLst>
            </a:pP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Avanto</a:t>
            </a: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35">
                <a:solidFill>
                  <a:srgbClr val="FFFFFF"/>
                </a:solidFill>
                <a:latin typeface="Arial"/>
                <a:cs typeface="Arial"/>
              </a:rPr>
              <a:t>سنمیزMRI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400">
                <a:solidFill>
                  <a:srgbClr val="FFFFFF"/>
                </a:solidFill>
                <a:latin typeface="Arial"/>
                <a:cs typeface="Arial"/>
              </a:rPr>
              <a:t>رب         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هولاع  </a:t>
            </a:r>
            <a:r>
              <a:rPr dirty="0" sz="1700" spc="-295">
                <a:solidFill>
                  <a:srgbClr val="FFFFFF"/>
                </a:solidFill>
                <a:latin typeface="Arial"/>
                <a:cs typeface="Arial"/>
              </a:rPr>
              <a:t>هاگتسد    </a:t>
            </a:r>
            <a:r>
              <a:rPr dirty="0" sz="1700" spc="-225">
                <a:solidFill>
                  <a:srgbClr val="FFFFFF"/>
                </a:solidFill>
                <a:latin typeface="Arial"/>
                <a:cs typeface="Arial"/>
              </a:rPr>
              <a:t>نیا   </a:t>
            </a:r>
            <a:r>
              <a:rPr dirty="0" sz="1700" spc="-254">
                <a:solidFill>
                  <a:srgbClr val="FFFFFF"/>
                </a:solidFill>
                <a:latin typeface="Arial"/>
                <a:cs typeface="Arial"/>
              </a:rPr>
              <a:t>.دشاب  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700" spc="-375">
                <a:solidFill>
                  <a:srgbClr val="FFFFFF"/>
                </a:solidFill>
                <a:latin typeface="Arial"/>
                <a:cs typeface="Arial"/>
              </a:rPr>
              <a:t>لاست  </a:t>
            </a:r>
            <a:r>
              <a:rPr dirty="0" sz="1700" spc="-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1.5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وAvanto	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لودم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700" spc="-215">
                <a:solidFill>
                  <a:srgbClr val="FFFFFF"/>
                </a:solidFill>
                <a:latin typeface="Arial"/>
                <a:cs typeface="Arial"/>
              </a:rPr>
              <a:t>سنمیز   </a:t>
            </a:r>
            <a:r>
              <a:rPr dirty="0" sz="1700" spc="-325">
                <a:solidFill>
                  <a:srgbClr val="FFFFFF"/>
                </a:solidFill>
                <a:latin typeface="Arial"/>
                <a:cs typeface="Arial"/>
              </a:rPr>
              <a:t>یناپمک    </a:t>
            </a:r>
            <a:r>
              <a:rPr dirty="0" sz="1700" spc="-130">
                <a:solidFill>
                  <a:srgbClr val="FFFFFF"/>
                </a:solidFill>
                <a:latin typeface="Arial"/>
                <a:cs typeface="Arial"/>
              </a:rPr>
              <a:t>تخاس  </a:t>
            </a:r>
            <a:r>
              <a:rPr dirty="0" sz="1700" spc="-155">
                <a:solidFill>
                  <a:srgbClr val="FFFFFF"/>
                </a:solidFill>
                <a:latin typeface="Arial"/>
                <a:cs typeface="Arial"/>
              </a:rPr>
              <a:t>زکرم </a:t>
            </a:r>
            <a:r>
              <a:rPr dirty="0" sz="17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10">
                <a:solidFill>
                  <a:srgbClr val="FFFFFF"/>
                </a:solidFill>
                <a:latin typeface="Arial"/>
                <a:cs typeface="Arial"/>
              </a:rPr>
              <a:t>نیاMRI</a:t>
            </a:r>
            <a:endParaRPr sz="1700">
              <a:latin typeface="Arial"/>
              <a:cs typeface="Arial"/>
            </a:endParaRPr>
          </a:p>
          <a:p>
            <a:pPr algn="r" marL="12700" marR="5080">
              <a:lnSpc>
                <a:spcPct val="80000"/>
              </a:lnSpc>
              <a:tabLst>
                <a:tab pos="3609975" algn="l"/>
                <a:tab pos="6242050" algn="l"/>
              </a:tabLst>
            </a:pP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700" spc="35">
                <a:solidFill>
                  <a:srgbClr val="FFFFFF"/>
                </a:solidFill>
                <a:latin typeface="Arial"/>
                <a:cs typeface="Arial"/>
              </a:rPr>
              <a:t>تهج </a:t>
            </a:r>
            <a:r>
              <a:rPr dirty="0" sz="1700" spc="-500">
                <a:solidFill>
                  <a:srgbClr val="FFFFFF"/>
                </a:solidFill>
                <a:latin typeface="Arial"/>
                <a:cs typeface="Arial"/>
              </a:rPr>
              <a:t>هتفرشیپ</a:t>
            </a:r>
            <a:r>
              <a:rPr dirty="0" sz="17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90">
                <a:solidFill>
                  <a:srgbClr val="FFFFFF"/>
                </a:solidFill>
                <a:latin typeface="Arial"/>
                <a:cs typeface="Arial"/>
              </a:rPr>
              <a:t>رایسب </a:t>
            </a:r>
            <a:r>
              <a:rPr dirty="0" sz="1700" spc="-75">
                <a:solidFill>
                  <a:srgbClr val="FFFFFF"/>
                </a:solidFill>
                <a:latin typeface="Arial"/>
                <a:cs typeface="Arial"/>
              </a:rPr>
              <a:t>یاهرازفا </a:t>
            </a:r>
            <a:r>
              <a:rPr dirty="0" sz="1700" spc="-160">
                <a:solidFill>
                  <a:srgbClr val="FFFFFF"/>
                </a:solidFill>
                <a:latin typeface="Arial"/>
                <a:cs typeface="Arial"/>
              </a:rPr>
              <a:t>مرن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1700" spc="-265">
                <a:solidFill>
                  <a:srgbClr val="FFFFFF"/>
                </a:solidFill>
                <a:latin typeface="Arial"/>
                <a:cs typeface="Arial"/>
              </a:rPr>
              <a:t>لااب </a:t>
            </a:r>
            <a:r>
              <a:rPr dirty="0" sz="1700" spc="-395">
                <a:solidFill>
                  <a:srgbClr val="FFFFFF"/>
                </a:solidFill>
                <a:latin typeface="Arial"/>
                <a:cs typeface="Arial"/>
              </a:rPr>
              <a:t>رایسب </a:t>
            </a:r>
            <a:r>
              <a:rPr dirty="0" sz="1700" spc="-380">
                <a:solidFill>
                  <a:srgbClr val="FFFFFF"/>
                </a:solidFill>
                <a:latin typeface="Arial"/>
                <a:cs typeface="Arial"/>
              </a:rPr>
              <a:t>ریوصت </a:t>
            </a:r>
            <a:r>
              <a:rPr dirty="0" sz="1700" spc="-590">
                <a:solidFill>
                  <a:srgbClr val="FFFFFF"/>
                </a:solidFill>
                <a:latin typeface="Arial"/>
                <a:cs typeface="Arial"/>
              </a:rPr>
              <a:t>تیفیک</a:t>
            </a:r>
            <a:r>
              <a:rPr dirty="0" sz="17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8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700" spc="-295">
                <a:solidFill>
                  <a:srgbClr val="FFFFFF"/>
                </a:solidFill>
                <a:latin typeface="Arial"/>
                <a:cs typeface="Arial"/>
              </a:rPr>
              <a:t>نیتور</a:t>
            </a:r>
            <a:r>
              <a:rPr dirty="0" sz="17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تامدخ</a:t>
            </a:r>
            <a:r>
              <a:rPr dirty="0" sz="17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14">
                <a:solidFill>
                  <a:srgbClr val="FFFFFF"/>
                </a:solidFill>
                <a:latin typeface="Arial"/>
                <a:cs typeface="Arial"/>
              </a:rPr>
              <a:t>یگدامآ </a:t>
            </a:r>
            <a:r>
              <a:rPr dirty="0" sz="1700" spc="-155">
                <a:solidFill>
                  <a:srgbClr val="FFFFFF"/>
                </a:solidFill>
                <a:latin typeface="Arial"/>
                <a:cs typeface="Arial"/>
              </a:rPr>
              <a:t>زکرم  </a:t>
            </a:r>
            <a:r>
              <a:rPr dirty="0" sz="1700" spc="-225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700" spc="-110">
                <a:solidFill>
                  <a:srgbClr val="FFFFFF"/>
                </a:solidFill>
                <a:latin typeface="Arial"/>
                <a:cs typeface="Arial"/>
              </a:rPr>
              <a:t>نمض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700" spc="-254">
                <a:solidFill>
                  <a:srgbClr val="FFFFFF"/>
                </a:solidFill>
                <a:latin typeface="Arial"/>
                <a:cs typeface="Arial"/>
              </a:rPr>
              <a:t>.دشاب 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یم</a:t>
            </a:r>
            <a:r>
              <a:rPr dirty="0" sz="17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r>
              <a:rPr dirty="0" sz="17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وMRS	،Whole spine</a:t>
            </a:r>
            <a:r>
              <a:rPr dirty="0" sz="17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،whole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body	</a:t>
            </a: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لماش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65">
                <a:solidFill>
                  <a:srgbClr val="FFFFFF"/>
                </a:solidFill>
                <a:latin typeface="Arial"/>
                <a:cs typeface="Arial"/>
              </a:rPr>
              <a:t>یصصخت </a:t>
            </a:r>
            <a:r>
              <a:rPr dirty="0" sz="17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1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...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وMRS ،MRI ،MRU ،MReP </a:t>
            </a: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لماش </a:t>
            </a:r>
            <a:r>
              <a:rPr dirty="0" sz="1700" spc="-360">
                <a:solidFill>
                  <a:srgbClr val="FFFFFF"/>
                </a:solidFill>
                <a:latin typeface="Arial"/>
                <a:cs typeface="Arial"/>
              </a:rPr>
              <a:t>یصصخت 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1700" spc="-135">
                <a:solidFill>
                  <a:srgbClr val="FFFFFF"/>
                </a:solidFill>
                <a:latin typeface="Arial"/>
                <a:cs typeface="Arial"/>
              </a:rPr>
              <a:t>یمامت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ماجنا</a:t>
            </a:r>
            <a:endParaRPr sz="1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EMGINCS</a:t>
            </a:r>
            <a:r>
              <a:rPr dirty="0" sz="17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95">
                <a:solidFill>
                  <a:srgbClr val="FFFFFF"/>
                </a:solidFill>
                <a:latin typeface="Arial"/>
                <a:cs typeface="Arial"/>
              </a:rPr>
              <a:t>هاگتسد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algn="r" marL="2235200" marR="5080" indent="1284605">
              <a:lnSpc>
                <a:spcPct val="100000"/>
              </a:lnSpc>
              <a:tabLst>
                <a:tab pos="4540885" algn="l"/>
              </a:tabLst>
            </a:pPr>
            <a:r>
              <a:rPr dirty="0" sz="1700" spc="-204">
                <a:solidFill>
                  <a:srgbClr val="FFFFFF"/>
                </a:solidFill>
                <a:latin typeface="Arial"/>
                <a:cs typeface="Arial"/>
              </a:rPr>
              <a:t>هلضع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25">
                <a:solidFill>
                  <a:srgbClr val="FFFFFF"/>
                </a:solidFill>
                <a:latin typeface="Arial"/>
                <a:cs typeface="Arial"/>
              </a:rPr>
              <a:t>راون	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E.M.G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(electro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myo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gram)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35">
                <a:solidFill>
                  <a:srgbClr val="FFFFFF"/>
                </a:solidFill>
                <a:latin typeface="Arial"/>
                <a:cs typeface="Arial"/>
              </a:rPr>
              <a:t>یبصع    </a:t>
            </a:r>
            <a:r>
              <a:rPr dirty="0" sz="1700" spc="-80">
                <a:solidFill>
                  <a:srgbClr val="FFFFFF"/>
                </a:solidFill>
                <a:latin typeface="Arial"/>
                <a:cs typeface="Arial"/>
              </a:rPr>
              <a:t>تیاده </a:t>
            </a: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تعرسN.C.V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(nerve couduetion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velocity)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V.E.P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(visual evod potential):</a:t>
            </a:r>
            <a:r>
              <a:rPr dirty="0" sz="1700" spc="4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algn="r" marR="6350">
              <a:lnSpc>
                <a:spcPts val="1835"/>
              </a:lnSpc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700" spc="-155">
                <a:solidFill>
                  <a:srgbClr val="FFFFFF"/>
                </a:solidFill>
                <a:latin typeface="Arial"/>
                <a:cs typeface="Arial"/>
              </a:rPr>
              <a:t>بصع  </a:t>
            </a:r>
            <a:r>
              <a:rPr dirty="0" sz="1700" spc="-300">
                <a:solidFill>
                  <a:srgbClr val="FFFFFF"/>
                </a:solidFill>
                <a:latin typeface="Arial"/>
                <a:cs typeface="Arial"/>
              </a:rPr>
              <a:t>یریذپ    </a:t>
            </a:r>
            <a:r>
              <a:rPr dirty="0" sz="1700" spc="-220">
                <a:solidFill>
                  <a:srgbClr val="FFFFFF"/>
                </a:solidFill>
                <a:latin typeface="Arial"/>
                <a:cs typeface="Arial"/>
              </a:rPr>
              <a:t>کرحت   </a:t>
            </a:r>
            <a:r>
              <a:rPr dirty="0" sz="1700" spc="-120">
                <a:solidFill>
                  <a:srgbClr val="FFFFFF"/>
                </a:solidFill>
                <a:latin typeface="Arial"/>
                <a:cs typeface="Arial"/>
              </a:rPr>
              <a:t>تازیم 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700" spc="-165">
                <a:solidFill>
                  <a:srgbClr val="FFFFFF"/>
                </a:solidFill>
                <a:latin typeface="Arial"/>
                <a:cs typeface="Arial"/>
              </a:rPr>
              <a:t>دوش 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700" spc="-285">
                <a:solidFill>
                  <a:srgbClr val="FFFFFF"/>
                </a:solidFill>
                <a:latin typeface="Arial"/>
                <a:cs typeface="Arial"/>
              </a:rPr>
              <a:t>هدیجنس    </a:t>
            </a:r>
            <a:r>
              <a:rPr dirty="0" sz="1700" spc="-335">
                <a:solidFill>
                  <a:srgbClr val="FFFFFF"/>
                </a:solidFill>
                <a:latin typeface="Arial"/>
                <a:cs typeface="Arial"/>
              </a:rPr>
              <a:t>یبصع     </a:t>
            </a:r>
            <a:r>
              <a:rPr dirty="0" sz="1700" spc="-80">
                <a:solidFill>
                  <a:srgbClr val="FFFFFF"/>
                </a:solidFill>
                <a:latin typeface="Arial"/>
                <a:cs typeface="Arial"/>
              </a:rPr>
              <a:t>تیاده  </a:t>
            </a:r>
            <a:r>
              <a:rPr dirty="0" sz="1700" spc="-135">
                <a:solidFill>
                  <a:srgbClr val="FFFFFF"/>
                </a:solidFill>
                <a:latin typeface="Arial"/>
                <a:cs typeface="Arial"/>
              </a:rPr>
              <a:t>تعرس 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700" spc="-204">
                <a:solidFill>
                  <a:srgbClr val="FFFFFF"/>
                </a:solidFill>
                <a:latin typeface="Arial"/>
                <a:cs typeface="Arial"/>
              </a:rPr>
              <a:t>هلضع   </a:t>
            </a:r>
            <a:r>
              <a:rPr dirty="0" sz="1700" spc="-125">
                <a:solidFill>
                  <a:srgbClr val="FFFFFF"/>
                </a:solidFill>
                <a:latin typeface="Arial"/>
                <a:cs typeface="Arial"/>
              </a:rPr>
              <a:t>راون </a:t>
            </a:r>
            <a:r>
              <a:rPr dirty="0" sz="17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85">
                <a:solidFill>
                  <a:srgbClr val="FFFFFF"/>
                </a:solidFill>
                <a:latin typeface="Arial"/>
                <a:cs typeface="Arial"/>
              </a:rPr>
              <a:t>شخب    </a:t>
            </a:r>
            <a:r>
              <a:rPr dirty="0" sz="1700" spc="-225">
                <a:solidFill>
                  <a:srgbClr val="FFFFFF"/>
                </a:solidFill>
                <a:latin typeface="Arial"/>
                <a:cs typeface="Arial"/>
              </a:rPr>
              <a:t>نیا  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</a:t>
            </a:r>
            <a:endParaRPr sz="1700">
              <a:latin typeface="Arial"/>
              <a:cs typeface="Arial"/>
            </a:endParaRPr>
          </a:p>
          <a:p>
            <a:pPr algn="r" marR="6350">
              <a:lnSpc>
                <a:spcPts val="1835"/>
              </a:lnSpc>
            </a:pPr>
            <a:r>
              <a:rPr dirty="0" sz="1700" spc="-345">
                <a:solidFill>
                  <a:srgbClr val="FFFFFF"/>
                </a:solidFill>
                <a:latin typeface="Arial"/>
                <a:cs typeface="Arial"/>
              </a:rPr>
              <a:t>.میریگ   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700" spc="-85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ار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10">
                <a:solidFill>
                  <a:srgbClr val="FFFFFF"/>
                </a:solidFill>
                <a:latin typeface="Arial"/>
                <a:cs typeface="Arial"/>
              </a:rPr>
              <a:t>هلضع</a:t>
            </a:r>
            <a:endParaRPr sz="1700">
              <a:latin typeface="Arial"/>
              <a:cs typeface="Arial"/>
            </a:endParaRPr>
          </a:p>
          <a:p>
            <a:pPr algn="r" marR="5715">
              <a:lnSpc>
                <a:spcPts val="216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TCD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</a:t>
            </a:r>
            <a:endParaRPr sz="1800">
              <a:latin typeface="Arial"/>
              <a:cs typeface="Arial"/>
            </a:endParaRPr>
          </a:p>
          <a:p>
            <a:pPr algn="r" marR="5715">
              <a:lnSpc>
                <a:spcPts val="2039"/>
              </a:lnSpc>
            </a:pP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)یا </a:t>
            </a:r>
            <a:r>
              <a:rPr dirty="0" sz="1700" spc="40">
                <a:solidFill>
                  <a:srgbClr val="FFFFFF"/>
                </a:solidFill>
                <a:latin typeface="Arial"/>
                <a:cs typeface="Arial"/>
              </a:rPr>
              <a:t>همجمج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لخاد </a:t>
            </a:r>
            <a:r>
              <a:rPr dirty="0" sz="1700" spc="-270">
                <a:solidFill>
                  <a:srgbClr val="FFFFFF"/>
                </a:solidFill>
                <a:latin typeface="Arial"/>
                <a:cs typeface="Arial"/>
              </a:rPr>
              <a:t>یفارگونوس(  </a:t>
            </a:r>
            <a:r>
              <a:rPr dirty="0" sz="1700" spc="-130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700" spc="-285">
                <a:solidFill>
                  <a:srgbClr val="FFFFFF"/>
                </a:solidFill>
                <a:latin typeface="Arial"/>
                <a:cs typeface="Arial"/>
              </a:rPr>
              <a:t>هدیجنس 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زغم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نورد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گر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نوخ </a:t>
            </a:r>
            <a:r>
              <a:rPr dirty="0" sz="1700" spc="-140">
                <a:solidFill>
                  <a:srgbClr val="FFFFFF"/>
                </a:solidFill>
                <a:latin typeface="Arial"/>
                <a:cs typeface="Arial"/>
              </a:rPr>
              <a:t>نایرج </a:t>
            </a:r>
            <a:r>
              <a:rPr dirty="0" sz="1700" spc="-275">
                <a:solidFill>
                  <a:srgbClr val="FFFFFF"/>
                </a:solidFill>
                <a:latin typeface="Arial"/>
                <a:cs typeface="Arial"/>
              </a:rPr>
              <a:t>تیعضو 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7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29">
                <a:solidFill>
                  <a:srgbClr val="FFFFFF"/>
                </a:solidFill>
                <a:latin typeface="Arial"/>
                <a:cs typeface="Arial"/>
              </a:rPr>
              <a:t>تیعقوم</a:t>
            </a:r>
            <a:endParaRPr sz="17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EEG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415"/>
              </a:spcBef>
              <a:tabLst>
                <a:tab pos="3402329" algn="l"/>
              </a:tabLst>
            </a:pPr>
            <a:r>
              <a:rPr dirty="0" sz="1700" spc="-240">
                <a:solidFill>
                  <a:srgbClr val="FFFFFF"/>
                </a:solidFill>
                <a:latin typeface="Arial"/>
                <a:cs typeface="Arial"/>
              </a:rPr>
              <a:t>شوگ </a:t>
            </a:r>
            <a:r>
              <a:rPr dirty="0" sz="1700" spc="-290">
                <a:solidFill>
                  <a:srgbClr val="FFFFFF"/>
                </a:solidFill>
                <a:latin typeface="Arial"/>
                <a:cs typeface="Arial"/>
              </a:rPr>
              <a:t>رانک </a:t>
            </a:r>
            <a:r>
              <a:rPr dirty="0" sz="1700" spc="-165">
                <a:solidFill>
                  <a:srgbClr val="FFFFFF"/>
                </a:solidFill>
                <a:latin typeface="Arial"/>
                <a:cs typeface="Arial"/>
              </a:rPr>
              <a:t>،رس </a:t>
            </a:r>
            <a:r>
              <a:rPr dirty="0" sz="1700" spc="-400">
                <a:solidFill>
                  <a:srgbClr val="FFFFFF"/>
                </a:solidFill>
                <a:latin typeface="Arial"/>
                <a:cs typeface="Arial"/>
              </a:rPr>
              <a:t>سپ </a:t>
            </a:r>
            <a:r>
              <a:rPr dirty="0" sz="1700" spc="-180">
                <a:solidFill>
                  <a:srgbClr val="FFFFFF"/>
                </a:solidFill>
                <a:latin typeface="Arial"/>
                <a:cs typeface="Arial"/>
              </a:rPr>
              <a:t>،شوگ </a:t>
            </a:r>
            <a:r>
              <a:rPr dirty="0" sz="1700" spc="-360">
                <a:solidFill>
                  <a:srgbClr val="FFFFFF"/>
                </a:solidFill>
                <a:latin typeface="Arial"/>
                <a:cs typeface="Arial"/>
              </a:rPr>
              <a:t>،یناشیپ </a:t>
            </a:r>
            <a:r>
              <a:rPr dirty="0" sz="1700" spc="-235">
                <a:solidFill>
                  <a:srgbClr val="FFFFFF"/>
                </a:solidFill>
                <a:latin typeface="Arial"/>
                <a:cs typeface="Arial"/>
              </a:rPr>
              <a:t>تمسق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یزغم </a:t>
            </a:r>
            <a:r>
              <a:rPr dirty="0" sz="1700" spc="-125">
                <a:solidFill>
                  <a:srgbClr val="FFFFFF"/>
                </a:solidFill>
                <a:latin typeface="Arial"/>
                <a:cs typeface="Arial"/>
              </a:rPr>
              <a:t>راون </a:t>
            </a:r>
            <a:r>
              <a:rPr dirty="0" sz="1700" spc="-80">
                <a:solidFill>
                  <a:srgbClr val="FFFFFF"/>
                </a:solidFill>
                <a:latin typeface="Arial"/>
                <a:cs typeface="Arial"/>
              </a:rPr>
              <a:t>صوصخم </a:t>
            </a:r>
            <a:r>
              <a:rPr dirty="0" sz="1700" spc="-155">
                <a:solidFill>
                  <a:srgbClr val="FFFFFF"/>
                </a:solidFill>
                <a:latin typeface="Arial"/>
                <a:cs typeface="Arial"/>
              </a:rPr>
              <a:t>یاهدورتکلا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نداد </a:t>
            </a:r>
            <a:r>
              <a:rPr dirty="0" sz="1700" spc="-140">
                <a:solidFill>
                  <a:srgbClr val="FFFFFF"/>
                </a:solidFill>
                <a:latin typeface="Arial"/>
                <a:cs typeface="Arial"/>
              </a:rPr>
              <a:t>رارق </a:t>
            </a:r>
            <a:r>
              <a:rPr dirty="0" sz="1700" spc="-380">
                <a:solidFill>
                  <a:srgbClr val="FFFFFF"/>
                </a:solidFill>
                <a:latin typeface="Arial"/>
                <a:cs typeface="Arial"/>
              </a:rPr>
              <a:t>اب</a:t>
            </a:r>
            <a:r>
              <a:rPr dirty="0" sz="1700" spc="-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700" spc="-135">
                <a:solidFill>
                  <a:srgbClr val="FFFFFF"/>
                </a:solidFill>
                <a:latin typeface="Arial"/>
                <a:cs typeface="Arial"/>
              </a:rPr>
              <a:t>تلاح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700" spc="-270">
                <a:solidFill>
                  <a:srgbClr val="FFFFFF"/>
                </a:solidFill>
                <a:latin typeface="Arial"/>
                <a:cs typeface="Arial"/>
              </a:rPr>
              <a:t>رامیب </a:t>
            </a:r>
            <a:r>
              <a:rPr dirty="0" sz="1700" spc="-190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1700" spc="-32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700" spc="-165">
                <a:solidFill>
                  <a:srgbClr val="FFFFFF"/>
                </a:solidFill>
                <a:latin typeface="Arial"/>
                <a:cs typeface="Arial"/>
              </a:rPr>
              <a:t>دننام </a:t>
            </a:r>
            <a:r>
              <a:rPr dirty="0" sz="1700" spc="-465">
                <a:solidFill>
                  <a:srgbClr val="FFFFFF"/>
                </a:solidFill>
                <a:latin typeface="Arial"/>
                <a:cs typeface="Arial"/>
              </a:rPr>
              <a:t>شلف </a:t>
            </a:r>
            <a:r>
              <a:rPr dirty="0" sz="1700" spc="-16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1700" spc="-375">
                <a:solidFill>
                  <a:srgbClr val="FFFFFF"/>
                </a:solidFill>
                <a:latin typeface="Arial"/>
                <a:cs typeface="Arial"/>
              </a:rPr>
              <a:t>ندیبات </a:t>
            </a:r>
            <a:r>
              <a:rPr dirty="0" sz="1700" spc="-245">
                <a:solidFill>
                  <a:srgbClr val="FFFFFF"/>
                </a:solidFill>
                <a:latin typeface="Arial"/>
                <a:cs typeface="Arial"/>
              </a:rPr>
              <a:t>لباقم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700" spc="-275">
                <a:solidFill>
                  <a:srgbClr val="FFFFFF"/>
                </a:solidFill>
                <a:latin typeface="Arial"/>
                <a:cs typeface="Arial"/>
              </a:rPr>
              <a:t>تیعضو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700" spc="-250">
                <a:solidFill>
                  <a:srgbClr val="FFFFFF"/>
                </a:solidFill>
                <a:latin typeface="Arial"/>
                <a:cs typeface="Arial"/>
              </a:rPr>
              <a:t>رس </a:t>
            </a:r>
            <a:r>
              <a:rPr dirty="0" sz="1700" spc="-210">
                <a:solidFill>
                  <a:srgbClr val="FFFFFF"/>
                </a:solidFill>
                <a:latin typeface="Arial"/>
                <a:cs typeface="Arial"/>
              </a:rPr>
              <a:t>یلااب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700" spc="-165">
                <a:solidFill>
                  <a:srgbClr val="FFFFFF"/>
                </a:solidFill>
                <a:latin typeface="Arial"/>
                <a:cs typeface="Arial"/>
              </a:rPr>
              <a:t>طسو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،Temporal  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دروم </a:t>
            </a:r>
            <a:r>
              <a:rPr dirty="0" sz="1700" spc="-125">
                <a:solidFill>
                  <a:srgbClr val="FFFFFF"/>
                </a:solidFill>
                <a:latin typeface="Arial"/>
                <a:cs typeface="Arial"/>
              </a:rPr>
              <a:t>عقاوم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700" spc="-180">
                <a:solidFill>
                  <a:srgbClr val="FFFFFF"/>
                </a:solidFill>
                <a:latin typeface="Arial"/>
                <a:cs typeface="Arial"/>
              </a:rPr>
              <a:t>مشچ ندرک </a:t>
            </a:r>
            <a:r>
              <a:rPr dirty="0" sz="1700" spc="-484">
                <a:solidFill>
                  <a:srgbClr val="FFFFFF"/>
                </a:solidFill>
                <a:latin typeface="Arial"/>
                <a:cs typeface="Arial"/>
              </a:rPr>
              <a:t>هتسب</a:t>
            </a:r>
            <a:r>
              <a:rPr dirty="0" sz="17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700" spc="-260">
                <a:solidFill>
                  <a:srgbClr val="FFFFFF"/>
                </a:solidFill>
                <a:latin typeface="Arial"/>
                <a:cs typeface="Arial"/>
              </a:rPr>
              <a:t>زاب </a:t>
            </a:r>
            <a:r>
              <a:rPr dirty="0" sz="1700" spc="-405">
                <a:solidFill>
                  <a:srgbClr val="FFFFFF"/>
                </a:solidFill>
                <a:latin typeface="Arial"/>
                <a:cs typeface="Arial"/>
              </a:rPr>
              <a:t>،ینیب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جورخ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700" spc="75">
                <a:solidFill>
                  <a:srgbClr val="FFFFFF"/>
                </a:solidFill>
                <a:latin typeface="Arial"/>
                <a:cs typeface="Arial"/>
              </a:rPr>
              <a:t>ناهد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700" spc="-459">
                <a:solidFill>
                  <a:srgbClr val="FFFFFF"/>
                </a:solidFill>
                <a:latin typeface="Arial"/>
                <a:cs typeface="Arial"/>
              </a:rPr>
              <a:t>سفن </a:t>
            </a:r>
            <a:r>
              <a:rPr dirty="0" sz="1700" spc="-375">
                <a:solidFill>
                  <a:srgbClr val="FFFFFF"/>
                </a:solidFill>
                <a:latin typeface="Arial"/>
                <a:cs typeface="Arial"/>
              </a:rPr>
              <a:t>ندیشک </a:t>
            </a:r>
            <a:r>
              <a:rPr dirty="0" sz="1700" spc="-385">
                <a:solidFill>
                  <a:srgbClr val="FFFFFF"/>
                </a:solidFill>
                <a:latin typeface="Arial"/>
                <a:cs typeface="Arial"/>
              </a:rPr>
              <a:t>،هتسب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700" spc="-260">
                <a:solidFill>
                  <a:srgbClr val="FFFFFF"/>
                </a:solidFill>
                <a:latin typeface="Arial"/>
                <a:cs typeface="Arial"/>
              </a:rPr>
              <a:t>زاب 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کرحم </a:t>
            </a:r>
            <a:r>
              <a:rPr dirty="0" sz="1700" spc="-32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700" spc="-180">
                <a:solidFill>
                  <a:srgbClr val="FFFFFF"/>
                </a:solidFill>
                <a:latin typeface="Arial"/>
                <a:cs typeface="Arial"/>
              </a:rPr>
              <a:t>هجوت </a:t>
            </a:r>
            <a:r>
              <a:rPr dirty="0" sz="1700" spc="-38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700" spc="-254">
                <a:solidFill>
                  <a:srgbClr val="FFFFFF"/>
                </a:solidFill>
                <a:latin typeface="Arial"/>
                <a:cs typeface="Arial"/>
              </a:rPr>
              <a:t>فلتخم 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تلااح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یزغم </a:t>
            </a:r>
            <a:r>
              <a:rPr dirty="0" sz="1700" spc="10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700" spc="-385">
                <a:solidFill>
                  <a:srgbClr val="FFFFFF"/>
                </a:solidFill>
                <a:latin typeface="Arial"/>
                <a:cs typeface="Arial"/>
              </a:rPr>
              <a:t>تیلاعف </a:t>
            </a:r>
            <a:r>
              <a:rPr dirty="0" sz="1700" spc="-280">
                <a:solidFill>
                  <a:srgbClr val="FFFFFF"/>
                </a:solidFill>
                <a:latin typeface="Arial"/>
                <a:cs typeface="Arial"/>
              </a:rPr>
              <a:t>یسررب </a:t>
            </a:r>
            <a:r>
              <a:rPr dirty="0" sz="1700" spc="-175">
                <a:solidFill>
                  <a:srgbClr val="FFFFFF"/>
                </a:solidFill>
                <a:latin typeface="Arial"/>
                <a:cs typeface="Arial"/>
              </a:rPr>
              <a:t>عقاو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یزغم </a:t>
            </a:r>
            <a:r>
              <a:rPr dirty="0" sz="1700" spc="-125">
                <a:solidFill>
                  <a:srgbClr val="FFFFFF"/>
                </a:solidFill>
                <a:latin typeface="Arial"/>
                <a:cs typeface="Arial"/>
              </a:rPr>
              <a:t>راون </a:t>
            </a:r>
            <a:r>
              <a:rPr dirty="0" sz="1700" spc="-75">
                <a:solidFill>
                  <a:srgbClr val="FFFFFF"/>
                </a:solidFill>
                <a:latin typeface="Arial"/>
                <a:cs typeface="Arial"/>
              </a:rPr>
              <a:t>.تساوخرد  </a:t>
            </a:r>
            <a:r>
              <a:rPr dirty="0" sz="1700" spc="-110">
                <a:solidFill>
                  <a:srgbClr val="FFFFFF"/>
                </a:solidFill>
                <a:latin typeface="Arial"/>
                <a:cs typeface="Arial"/>
              </a:rPr>
              <a:t>تروص  </a:t>
            </a:r>
            <a:r>
              <a:rPr dirty="0" sz="1700" spc="-325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1700" spc="-195">
                <a:solidFill>
                  <a:srgbClr val="FFFFFF"/>
                </a:solidFill>
                <a:latin typeface="Arial"/>
                <a:cs typeface="Arial"/>
              </a:rPr>
              <a:t>تحارتسا  </a:t>
            </a:r>
            <a:r>
              <a:rPr dirty="0" sz="1700" spc="-285">
                <a:solidFill>
                  <a:srgbClr val="FFFFFF"/>
                </a:solidFill>
                <a:latin typeface="Arial"/>
                <a:cs typeface="Arial"/>
              </a:rPr>
              <a:t>یتلاح 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7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90">
                <a:solidFill>
                  <a:srgbClr val="FFFFFF"/>
                </a:solidFill>
                <a:latin typeface="Arial"/>
                <a:cs typeface="Arial"/>
              </a:rPr>
              <a:t>تباث      </a:t>
            </a:r>
            <a:r>
              <a:rPr dirty="0" sz="1700" spc="-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وstable	</a:t>
            </a:r>
            <a:r>
              <a:rPr dirty="0" sz="1700" spc="-135">
                <a:solidFill>
                  <a:srgbClr val="FFFFFF"/>
                </a:solidFill>
                <a:latin typeface="Arial"/>
                <a:cs typeface="Arial"/>
              </a:rPr>
              <a:t>تلاح 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700" spc="-280">
                <a:solidFill>
                  <a:srgbClr val="FFFFFF"/>
                </a:solidFill>
                <a:latin typeface="Arial"/>
                <a:cs typeface="Arial"/>
              </a:rPr>
              <a:t>یسررب   </a:t>
            </a:r>
            <a:r>
              <a:rPr dirty="0" sz="1700" spc="-225">
                <a:solidFill>
                  <a:srgbClr val="FFFFFF"/>
                </a:solidFill>
                <a:latin typeface="Arial"/>
                <a:cs typeface="Arial"/>
              </a:rPr>
              <a:t>نیا   </a:t>
            </a:r>
            <a:r>
              <a:rPr dirty="0" sz="1700" spc="-254">
                <a:solidFill>
                  <a:srgbClr val="FFFFFF"/>
                </a:solidFill>
                <a:latin typeface="Arial"/>
                <a:cs typeface="Arial"/>
              </a:rPr>
              <a:t>.دشاب  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700" spc="-120">
                <a:solidFill>
                  <a:srgbClr val="FFFFFF"/>
                </a:solidFill>
                <a:latin typeface="Arial"/>
                <a:cs typeface="Arial"/>
              </a:rPr>
              <a:t>)رون  </a:t>
            </a:r>
            <a:r>
              <a:rPr dirty="0" sz="1700" spc="-325">
                <a:solidFill>
                  <a:srgbClr val="FFFFFF"/>
                </a:solidFill>
                <a:latin typeface="Arial"/>
                <a:cs typeface="Arial"/>
              </a:rPr>
              <a:t>ندیبات(   </a:t>
            </a:r>
            <a:r>
              <a:rPr dirty="0" sz="17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45">
                <a:solidFill>
                  <a:srgbClr val="FFFFFF"/>
                </a:solidFill>
                <a:latin typeface="Arial"/>
                <a:cs typeface="Arial"/>
              </a:rPr>
              <a:t>یطیحم</a:t>
            </a:r>
            <a:endParaRPr sz="1700">
              <a:latin typeface="Arial"/>
              <a:cs typeface="Arial"/>
            </a:endParaRPr>
          </a:p>
          <a:p>
            <a:pPr algn="r" marR="187960">
              <a:lnSpc>
                <a:spcPts val="1635"/>
              </a:lnSpc>
            </a:pPr>
            <a:r>
              <a:rPr dirty="0" sz="1700" spc="-280">
                <a:solidFill>
                  <a:srgbClr val="FFFFFF"/>
                </a:solidFill>
                <a:latin typeface="Arial"/>
                <a:cs typeface="Arial"/>
              </a:rPr>
              <a:t>.دریگ   </a:t>
            </a:r>
            <a:r>
              <a:rPr dirty="0" sz="17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700" spc="-11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700" spc="-385">
                <a:solidFill>
                  <a:srgbClr val="FFFFFF"/>
                </a:solidFill>
                <a:latin typeface="Arial"/>
                <a:cs typeface="Arial"/>
              </a:rPr>
              <a:t>زین   </a:t>
            </a:r>
            <a:r>
              <a:rPr dirty="0" sz="1700" spc="-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484">
                <a:solidFill>
                  <a:srgbClr val="FFFFFF"/>
                </a:solidFill>
                <a:latin typeface="Arial"/>
                <a:cs typeface="Arial"/>
              </a:rPr>
              <a:t>هتسب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85">
                <a:solidFill>
                  <a:srgbClr val="FFFFFF"/>
                </a:solidFill>
                <a:latin typeface="Arial"/>
                <a:cs typeface="Arial"/>
              </a:rPr>
              <a:t>مسچ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5585" y="635254"/>
            <a:ext cx="74930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هناخوراد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44" y="1366774"/>
            <a:ext cx="7265670" cy="16725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یلا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تعاس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لیطعت    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مایا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20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یلا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تعاس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هزور </a:t>
            </a:r>
            <a:r>
              <a:rPr dirty="0" sz="2000" spc="200">
                <a:solidFill>
                  <a:srgbClr val="FFFFFF"/>
                </a:solidFill>
                <a:latin typeface="Arial"/>
                <a:cs typeface="Arial"/>
              </a:rPr>
              <a:t>همه </a:t>
            </a:r>
            <a:r>
              <a:rPr dirty="0" sz="2000" spc="-495">
                <a:solidFill>
                  <a:srgbClr val="FFFFFF"/>
                </a:solidFill>
                <a:latin typeface="Arial"/>
                <a:cs typeface="Arial"/>
              </a:rPr>
              <a:t>ینیلاب           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ریغ  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زکرم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</a:t>
            </a:r>
            <a:endParaRPr sz="2000">
              <a:latin typeface="Arial"/>
              <a:cs typeface="Arial"/>
            </a:endParaRPr>
          </a:p>
          <a:p>
            <a:pPr marL="4643120">
              <a:lnSpc>
                <a:spcPct val="100000"/>
              </a:lnSpc>
            </a:pP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.دشاب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هدامآ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459">
                <a:solidFill>
                  <a:srgbClr val="FFFFFF"/>
                </a:solidFill>
                <a:latin typeface="Arial"/>
                <a:cs typeface="Arial"/>
              </a:rPr>
              <a:t>اب        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یتشادهب 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یشیارآ  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،ییوراد 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،یکشزپ    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تازیهجت  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شورف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      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نمهب 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ناتسرامیب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هناخوراد</a:t>
            </a:r>
            <a:endParaRPr sz="2000">
              <a:latin typeface="Arial"/>
              <a:cs typeface="Arial"/>
            </a:endParaRPr>
          </a:p>
          <a:p>
            <a:pPr marL="2283460">
              <a:lnSpc>
                <a:spcPct val="100000"/>
              </a:lnSpc>
            </a:pP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دشاب 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بولطم </a:t>
            </a:r>
            <a:r>
              <a:rPr dirty="0" sz="2000" spc="-695">
                <a:solidFill>
                  <a:srgbClr val="FFFFFF"/>
                </a:solidFill>
                <a:latin typeface="Arial"/>
                <a:cs typeface="Arial"/>
              </a:rPr>
              <a:t>تیفیک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    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یتامدخ 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هدنهد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،تمیق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نیرتلزان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3048000"/>
            <a:ext cx="4133850" cy="3307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3957" y="635254"/>
            <a:ext cx="81978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هاگشیامزآ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44" y="1366774"/>
            <a:ext cx="7264400" cy="3806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105"/>
              </a:spcBef>
            </a:pP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دشاب 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هدامآ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یراک  </a:t>
            </a:r>
            <a:r>
              <a:rPr dirty="0" sz="2000" spc="-610">
                <a:solidFill>
                  <a:srgbClr val="FFFFFF"/>
                </a:solidFill>
                <a:latin typeface="Arial"/>
                <a:cs typeface="Arial"/>
              </a:rPr>
              <a:t>تفیش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هس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یزور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هنابش  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2000" spc="-495">
                <a:solidFill>
                  <a:srgbClr val="FFFFFF"/>
                </a:solidFill>
                <a:latin typeface="Arial"/>
                <a:cs typeface="Arial"/>
              </a:rPr>
              <a:t>ینیلاب        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زکرم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تمدخ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یهاگشیامزآ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تازیهجت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نیرت </a:t>
            </a:r>
            <a:r>
              <a:rPr dirty="0" sz="2000" spc="-590">
                <a:solidFill>
                  <a:srgbClr val="FFFFFF"/>
                </a:solidFill>
                <a:latin typeface="Arial"/>
                <a:cs typeface="Arial"/>
              </a:rPr>
              <a:t>هتفرشیپ</a:t>
            </a:r>
            <a:r>
              <a:rPr dirty="0" sz="20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نیرتهب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نمهب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هاگشیامزآ 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رطاخ 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تیاضر </a:t>
            </a: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یصصخت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قوف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یصصخت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هدوب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مرتحم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نیعجارم 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یزیر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همانرب </a:t>
            </a:r>
            <a:r>
              <a:rPr dirty="0" sz="2000" spc="-459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هاگشیامزآ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.دومن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دهاوخ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مهارف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مرتحم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نارامیب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ناکشزپ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590">
                <a:solidFill>
                  <a:srgbClr val="FFFFFF"/>
                </a:solidFill>
                <a:latin typeface="Arial"/>
                <a:cs typeface="Arial"/>
              </a:rPr>
              <a:t>هتفرشیپ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یاهزیلانآ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نردم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نیون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تازیهجت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بسانم </a:t>
            </a:r>
            <a:r>
              <a:rPr dirty="0" sz="2000" spc="-459">
                <a:solidFill>
                  <a:srgbClr val="FFFFFF"/>
                </a:solidFill>
                <a:latin typeface="Arial"/>
                <a:cs typeface="Arial"/>
              </a:rPr>
              <a:t>رایسب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یاضف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هناسانشراک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دوخ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تیلاعف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یرادا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575">
                <a:solidFill>
                  <a:srgbClr val="FFFFFF"/>
                </a:solidFill>
                <a:latin typeface="Arial"/>
                <a:cs typeface="Arial"/>
              </a:rPr>
              <a:t>ینف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نانکراک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ناسانشراک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فلتخم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نیصصختم 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نتشاد </a:t>
            </a:r>
            <a:r>
              <a:rPr dirty="0" sz="2000" spc="-295">
                <a:solidFill>
                  <a:srgbClr val="FFFFFF"/>
                </a:solidFill>
                <a:latin typeface="Arial"/>
                <a:cs typeface="Arial"/>
              </a:rPr>
              <a:t>رایتخا 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شزومآ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نامرد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تشادهب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ترازو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تملاس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هاگشیامزآ </a:t>
            </a:r>
            <a:r>
              <a:rPr dirty="0" sz="2000" spc="-515">
                <a:solidFill>
                  <a:srgbClr val="FFFFFF"/>
                </a:solidFill>
                <a:latin typeface="Arial"/>
                <a:cs typeface="Arial"/>
              </a:rPr>
              <a:t>یلک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هرادا </a:t>
            </a:r>
            <a:r>
              <a:rPr dirty="0" sz="2000" spc="-290">
                <a:solidFill>
                  <a:srgbClr val="FFFFFF"/>
                </a:solidFill>
                <a:latin typeface="Arial"/>
                <a:cs typeface="Arial"/>
              </a:rPr>
              <a:t>طباوض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قبط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هدومن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زاغآ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یا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هدنزرا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یللملا </a:t>
            </a:r>
            <a:r>
              <a:rPr dirty="0" sz="2000" spc="-580">
                <a:solidFill>
                  <a:srgbClr val="FFFFFF"/>
                </a:solidFill>
                <a:latin typeface="Arial"/>
                <a:cs typeface="Arial"/>
              </a:rPr>
              <a:t>نیب</a:t>
            </a:r>
            <a:r>
              <a:rPr dirty="0" sz="20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قیقد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یاهدرادناتسا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یریگ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راک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45">
                <a:solidFill>
                  <a:srgbClr val="FFFFFF"/>
                </a:solidFill>
                <a:latin typeface="Arial"/>
                <a:cs typeface="Arial"/>
              </a:rPr>
              <a:t>یکشزپ 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تایبرجت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تاقیقحت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هاگشیامزآ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دنمناوت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صصختم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تیلوئسم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نینچمه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.دیامن 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زکرم 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  </a:t>
            </a:r>
            <a:r>
              <a:rPr dirty="0" sz="2000" spc="-650">
                <a:solidFill>
                  <a:srgbClr val="FFFFFF"/>
                </a:solidFill>
                <a:latin typeface="Arial"/>
                <a:cs typeface="Arial"/>
              </a:rPr>
              <a:t>رتشیب</a:t>
            </a:r>
            <a:r>
              <a:rPr dirty="0" sz="20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یلاعت  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دشر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335">
                <a:solidFill>
                  <a:srgbClr val="FFFFFF"/>
                </a:solidFill>
                <a:latin typeface="Arial"/>
                <a:cs typeface="Arial"/>
              </a:rPr>
              <a:t>یعس    </a:t>
            </a:r>
            <a:r>
              <a:rPr dirty="0" sz="2000" spc="-575">
                <a:solidFill>
                  <a:srgbClr val="FFFFFF"/>
                </a:solidFill>
                <a:latin typeface="Arial"/>
                <a:cs typeface="Arial"/>
              </a:rPr>
              <a:t>ینف</a:t>
            </a:r>
            <a:r>
              <a:rPr dirty="0" sz="20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رداک 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هب   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زور 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یملع 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شزومآ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دوخ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90">
                <a:solidFill>
                  <a:srgbClr val="FFFFFF"/>
                </a:solidFill>
                <a:latin typeface="Arial"/>
                <a:cs typeface="Arial"/>
              </a:rPr>
              <a:t>یفاک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دنر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1954" y="581913"/>
            <a:ext cx="85598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0"/>
              <a:t>تازیهجت</a:t>
            </a:r>
            <a:r>
              <a:rPr dirty="0" sz="1800" spc="-25"/>
              <a:t> </a:t>
            </a:r>
            <a:r>
              <a:rPr dirty="0" sz="1800">
                <a:solidFill>
                  <a:srgbClr val="FF8500"/>
                </a:solidFill>
              </a:rPr>
              <a:t>•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841044" y="1071117"/>
            <a:ext cx="7265670" cy="1664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832860">
              <a:lnSpc>
                <a:spcPct val="100000"/>
              </a:lnSpc>
              <a:spcBef>
                <a:spcPts val="95"/>
              </a:spcBef>
              <a:tabLst>
                <a:tab pos="7190105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KX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21N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لد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smex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0">
                <a:solidFill>
                  <a:srgbClr val="FFFFFF"/>
                </a:solidFill>
                <a:latin typeface="Arial"/>
                <a:cs typeface="Arial"/>
              </a:rPr>
              <a:t>یژولو</a:t>
            </a:r>
            <a:r>
              <a:rPr dirty="0" sz="1600" spc="-29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600" spc="7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600" spc="26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600" spc="-490">
                <a:solidFill>
                  <a:srgbClr val="FFFFFF"/>
                </a:solidFill>
                <a:latin typeface="Arial"/>
                <a:cs typeface="Arial"/>
              </a:rPr>
              <a:t>گ</a:t>
            </a:r>
            <a:r>
              <a:rPr dirty="0" sz="1600" spc="-76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600" spc="-235">
                <a:solidFill>
                  <a:srgbClr val="FFFFFF"/>
                </a:solidFill>
                <a:latin typeface="Arial"/>
                <a:cs typeface="Arial"/>
              </a:rPr>
              <a:t>سد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-175">
                <a:solidFill>
                  <a:srgbClr val="FFFFFF"/>
                </a:solidFill>
                <a:latin typeface="Arial"/>
                <a:cs typeface="Arial"/>
              </a:rPr>
              <a:t>ین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هر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ما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400" spc="-15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484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445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56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225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z="1400" spc="-66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585">
                <a:solidFill>
                  <a:srgbClr val="FFFFFF"/>
                </a:solidFill>
                <a:latin typeface="Arial"/>
                <a:cs typeface="Arial"/>
              </a:rPr>
              <a:t>گ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هز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اد</a:t>
            </a:r>
            <a:r>
              <a:rPr dirty="0" sz="1400" spc="-39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شرام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25">
                <a:solidFill>
                  <a:srgbClr val="FFFFFF"/>
                </a:solidFill>
                <a:latin typeface="Arial"/>
                <a:cs typeface="Arial"/>
              </a:rPr>
              <a:t>رت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400" spc="-15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484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6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484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ژ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-434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-67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ک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67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-67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19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-39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رو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434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آ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هاگ</a:t>
            </a:r>
            <a:r>
              <a:rPr dirty="0" sz="1400" spc="-37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سد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4036060">
              <a:lnSpc>
                <a:spcPts val="1345"/>
              </a:lnSpc>
            </a:pP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WBC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وRBC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،PLT 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یارب  </a:t>
            </a:r>
            <a:r>
              <a:rPr dirty="0" sz="1400" spc="-225">
                <a:solidFill>
                  <a:srgbClr val="FFFFFF"/>
                </a:solidFill>
                <a:latin typeface="Arial"/>
                <a:cs typeface="Arial"/>
              </a:rPr>
              <a:t>مارگوتسیه 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هس 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مسر</a:t>
            </a:r>
            <a:r>
              <a:rPr dirty="0" sz="14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algn="just" marL="12700" marR="5080" indent="3744595">
              <a:lnSpc>
                <a:spcPct val="90000"/>
              </a:lnSpc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XT-1800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لدمsysmex 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یژولوتامه </a:t>
            </a:r>
            <a:r>
              <a:rPr dirty="0" sz="1600" spc="-28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600" spc="-5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400" spc="-32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هارمه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ینوخ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یاهرتماراپ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قیقد </a:t>
            </a:r>
            <a:r>
              <a:rPr dirty="0" sz="1400" spc="-290">
                <a:solidFill>
                  <a:srgbClr val="FFFFFF"/>
                </a:solidFill>
                <a:latin typeface="Arial"/>
                <a:cs typeface="Arial"/>
              </a:rPr>
              <a:t>یریگ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،شرامش 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تهج </a:t>
            </a:r>
            <a:r>
              <a:rPr dirty="0" sz="1400" spc="-160">
                <a:solidFill>
                  <a:srgbClr val="FFFFFF"/>
                </a:solidFill>
                <a:latin typeface="Arial"/>
                <a:cs typeface="Arial"/>
              </a:rPr>
              <a:t>یرتماراپ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26 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کیتاموتا </a:t>
            </a:r>
            <a:r>
              <a:rPr dirty="0" sz="1400" spc="-145">
                <a:solidFill>
                  <a:srgbClr val="FFFFFF"/>
                </a:solidFill>
                <a:latin typeface="Arial"/>
                <a:cs typeface="Arial"/>
              </a:rPr>
              <a:t>مامت </a:t>
            </a:r>
            <a:r>
              <a:rPr dirty="0" sz="1400" spc="-290">
                <a:solidFill>
                  <a:srgbClr val="FFFFFF"/>
                </a:solidFill>
                <a:latin typeface="Arial"/>
                <a:cs typeface="Arial"/>
              </a:rPr>
              <a:t>یریگ</a:t>
            </a:r>
            <a:r>
              <a:rPr dirty="0" sz="14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تیلباق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400" spc="-340">
                <a:solidFill>
                  <a:srgbClr val="FFFFFF"/>
                </a:solidFill>
                <a:latin typeface="Arial"/>
                <a:cs typeface="Arial"/>
              </a:rPr>
              <a:t>،دیفس</a:t>
            </a:r>
            <a:r>
              <a:rPr dirty="0" sz="1400" spc="-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340">
                <a:solidFill>
                  <a:srgbClr val="FFFFFF"/>
                </a:solidFill>
                <a:latin typeface="Arial"/>
                <a:cs typeface="Arial"/>
              </a:rPr>
              <a:t>لوبلگ</a:t>
            </a:r>
            <a:r>
              <a:rPr dirty="0" sz="1400" spc="-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قیقد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شرامش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لماکDifferentiol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یاربFlouresent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Flow Cynometry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یژولونکت</a:t>
            </a:r>
            <a:endParaRPr sz="1400">
              <a:latin typeface="Arial"/>
              <a:cs typeface="Arial"/>
            </a:endParaRPr>
          </a:p>
          <a:p>
            <a:pPr marL="137160">
              <a:lnSpc>
                <a:spcPts val="1345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HCT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یریگ   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تکلاپ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زمرق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335">
                <a:solidFill>
                  <a:srgbClr val="FFFFFF"/>
                </a:solidFill>
                <a:latin typeface="Arial"/>
                <a:cs typeface="Arial"/>
              </a:rPr>
              <a:t>لوبلگ       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قیقد  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شرامش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یاربHydro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Dynamic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Focusing  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یژولونکت</a:t>
            </a:r>
            <a:r>
              <a:rPr dirty="0" sz="1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زا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4102" y="2923108"/>
            <a:ext cx="6783070" cy="51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2046605" algn="l"/>
                <a:tab pos="6694170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A-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لد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نوخ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-409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عن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29">
                <a:solidFill>
                  <a:srgbClr val="FFFFFF"/>
                </a:solidFill>
                <a:latin typeface="Arial"/>
                <a:cs typeface="Arial"/>
              </a:rPr>
              <a:t>یاهروتکا</a:t>
            </a:r>
            <a:r>
              <a:rPr dirty="0" sz="1800" spc="-370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40">
                <a:solidFill>
                  <a:srgbClr val="FFFFFF"/>
                </a:solidFill>
                <a:latin typeface="Arial"/>
                <a:cs typeface="Arial"/>
              </a:rPr>
              <a:t>یری</a:t>
            </a:r>
            <a:r>
              <a:rPr dirty="0" sz="1800" spc="-459">
                <a:solidFill>
                  <a:srgbClr val="FFFFFF"/>
                </a:solidFill>
                <a:latin typeface="Arial"/>
                <a:cs typeface="Arial"/>
              </a:rPr>
              <a:t>گ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اد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0">
                <a:solidFill>
                  <a:srgbClr val="FFFFFF"/>
                </a:solidFill>
                <a:latin typeface="Arial"/>
                <a:cs typeface="Arial"/>
              </a:rPr>
              <a:t>کی</a:t>
            </a:r>
            <a:r>
              <a:rPr dirty="0" sz="1800" spc="-434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-52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مامت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-475">
                <a:solidFill>
                  <a:srgbClr val="FFFFFF"/>
                </a:solidFill>
                <a:latin typeface="Arial"/>
                <a:cs typeface="Arial"/>
              </a:rPr>
              <a:t>گتسد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3197732"/>
            <a:ext cx="68853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2230" algn="l"/>
                <a:tab pos="1569720" algn="l"/>
                <a:tab pos="2405380" algn="l"/>
                <a:tab pos="2859405" algn="l"/>
                <a:tab pos="3158490" algn="l"/>
                <a:tab pos="3426460" algn="l"/>
                <a:tab pos="3829050" algn="l"/>
                <a:tab pos="4376420" algn="l"/>
                <a:tab pos="5112385" algn="l"/>
                <a:tab pos="5580380" algn="l"/>
                <a:tab pos="6031865" algn="l"/>
                <a:tab pos="6482715" algn="l"/>
              </a:tabLst>
            </a:pP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سا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هس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7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400" spc="-39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z="1400" spc="-225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z="1400" spc="-39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هر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-67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-600">
                <a:solidFill>
                  <a:srgbClr val="FFFFFF"/>
                </a:solidFill>
                <a:latin typeface="Arial"/>
                <a:cs typeface="Arial"/>
              </a:rPr>
              <a:t>ک</a:t>
            </a:r>
            <a:r>
              <a:rPr dirty="0" sz="1400" spc="-15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یم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19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-39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585">
                <a:solidFill>
                  <a:srgbClr val="FFFFFF"/>
                </a:solidFill>
                <a:latin typeface="Arial"/>
                <a:cs typeface="Arial"/>
              </a:rPr>
              <a:t>گ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هز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اد</a:t>
            </a:r>
            <a:r>
              <a:rPr dirty="0" sz="1400" spc="-39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ییان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-660">
                <a:solidFill>
                  <a:srgbClr val="FFFFFF"/>
                </a:solidFill>
                <a:latin typeface="Arial"/>
                <a:cs typeface="Arial"/>
              </a:rPr>
              <a:t>ت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3368421"/>
            <a:ext cx="7265670" cy="260540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12700" marR="189865">
              <a:lnSpc>
                <a:spcPts val="1340"/>
              </a:lnSpc>
              <a:spcBef>
                <a:spcPts val="430"/>
              </a:spcBef>
            </a:pP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همانرب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،کیتاموتا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شیامزآ </a:t>
            </a:r>
            <a:r>
              <a:rPr dirty="0" sz="1400" spc="-220">
                <a:solidFill>
                  <a:srgbClr val="FFFFFF"/>
                </a:solidFill>
                <a:latin typeface="Arial"/>
                <a:cs typeface="Arial"/>
              </a:rPr>
              <a:t>رارکت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لامرنریغ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هنومن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400" spc="-370">
                <a:solidFill>
                  <a:srgbClr val="FFFFFF"/>
                </a:solidFill>
                <a:latin typeface="Arial"/>
                <a:cs typeface="Arial"/>
              </a:rPr>
              <a:t>تبسن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یدنمشوهImmunological.  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تهج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ییاه 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شخب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لماش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،ATOM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sahilizer 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لدم </a:t>
            </a:r>
            <a:r>
              <a:rPr dirty="0" sz="1400" spc="-210">
                <a:solidFill>
                  <a:srgbClr val="FFFFFF"/>
                </a:solidFill>
                <a:latin typeface="Arial"/>
                <a:cs typeface="Arial"/>
              </a:rPr>
              <a:t>رزیلاوبنX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control وLevy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jenninges </a:t>
            </a:r>
            <a:r>
              <a:rPr dirty="0" sz="1400" spc="-490">
                <a:solidFill>
                  <a:srgbClr val="FFFFFF"/>
                </a:solidFill>
                <a:latin typeface="Arial"/>
                <a:cs typeface="Arial"/>
              </a:rPr>
              <a:t>یفیک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35">
                <a:solidFill>
                  <a:srgbClr val="FFFFFF"/>
                </a:solidFill>
                <a:latin typeface="Arial"/>
                <a:cs typeface="Arial"/>
              </a:rPr>
              <a:t>لرتنک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فلتخم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 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175">
                <a:solidFill>
                  <a:srgbClr val="FFFFFF"/>
                </a:solidFill>
                <a:latin typeface="Arial"/>
                <a:cs typeface="Arial"/>
              </a:rPr>
              <a:t>روخب 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شخپ </a:t>
            </a:r>
            <a:r>
              <a:rPr dirty="0" sz="1400" spc="-145">
                <a:solidFill>
                  <a:srgbClr val="FFFFFF"/>
                </a:solidFill>
                <a:latin typeface="Arial"/>
                <a:cs typeface="Arial"/>
              </a:rPr>
              <a:t>تدش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زین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تارطق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، </a:t>
            </a:r>
            <a:r>
              <a:rPr dirty="0" sz="1400" spc="-175">
                <a:solidFill>
                  <a:srgbClr val="FFFFFF"/>
                </a:solidFill>
                <a:latin typeface="Arial"/>
                <a:cs typeface="Arial"/>
              </a:rPr>
              <a:t>روخب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تارطق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ترازیم </a:t>
            </a:r>
            <a:r>
              <a:rPr dirty="0" sz="1400" spc="-325">
                <a:solidFill>
                  <a:srgbClr val="FFFFFF"/>
                </a:solidFill>
                <a:latin typeface="Arial"/>
                <a:cs typeface="Arial"/>
              </a:rPr>
              <a:t>میظنت 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تهج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ییاه 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شخب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وراد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ای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یآ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هظفحم</a:t>
            </a:r>
            <a:endParaRPr sz="1400">
              <a:latin typeface="Arial"/>
              <a:cs typeface="Arial"/>
            </a:endParaRPr>
          </a:p>
          <a:p>
            <a:pPr marL="7190105">
              <a:lnSpc>
                <a:spcPct val="100000"/>
              </a:lnSpc>
              <a:spcBef>
                <a:spcPts val="10"/>
              </a:spcBef>
            </a:pP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just" marL="12700" marR="5080" indent="2267585">
              <a:lnSpc>
                <a:spcPct val="90100"/>
              </a:lnSpc>
              <a:spcBef>
                <a:spcPts val="19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Biotecnica </a:t>
            </a:r>
            <a:r>
              <a:rPr dirty="0" sz="1600" spc="-315">
                <a:solidFill>
                  <a:srgbClr val="FFFFFF"/>
                </a:solidFill>
                <a:latin typeface="Arial"/>
                <a:cs typeface="Arial"/>
              </a:rPr>
              <a:t>یناپمک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زاBT 3000 plus </a:t>
            </a:r>
            <a:r>
              <a:rPr dirty="0" sz="1600" spc="-360">
                <a:solidFill>
                  <a:srgbClr val="FFFFFF"/>
                </a:solidFill>
                <a:latin typeface="Arial"/>
                <a:cs typeface="Arial"/>
              </a:rPr>
              <a:t>یمیشویب </a:t>
            </a:r>
            <a:r>
              <a:rPr dirty="0" sz="1600" spc="-210">
                <a:solidFill>
                  <a:srgbClr val="FFFFFF"/>
                </a:solidFill>
                <a:latin typeface="Arial"/>
                <a:cs typeface="Arial"/>
              </a:rPr>
              <a:t>زیلاانآوتا </a:t>
            </a:r>
            <a:r>
              <a:rPr dirty="0" sz="1600" spc="-28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-130">
                <a:solidFill>
                  <a:srgbClr val="FFFFFF"/>
                </a:solidFill>
                <a:latin typeface="Arial"/>
                <a:cs typeface="Arial"/>
              </a:rPr>
              <a:t>نامرف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لباق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شیامن </a:t>
            </a:r>
            <a:r>
              <a:rPr dirty="0" sz="1400" spc="-260">
                <a:solidFill>
                  <a:srgbClr val="FFFFFF"/>
                </a:solidFill>
                <a:latin typeface="Arial"/>
                <a:cs typeface="Arial"/>
              </a:rPr>
              <a:t>هحفص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،یمئاد </a:t>
            </a:r>
            <a:r>
              <a:rPr dirty="0" sz="1400" spc="-155">
                <a:solidFill>
                  <a:srgbClr val="FFFFFF"/>
                </a:solidFill>
                <a:latin typeface="Arial"/>
                <a:cs typeface="Arial"/>
              </a:rPr>
              <a:t>یاهتووک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-150">
                <a:solidFill>
                  <a:srgbClr val="FFFFFF"/>
                </a:solidFill>
                <a:latin typeface="Arial"/>
                <a:cs typeface="Arial"/>
              </a:rPr>
              <a:t>تووک </a:t>
            </a:r>
            <a:r>
              <a:rPr dirty="0" sz="1400" spc="-300">
                <a:solidFill>
                  <a:srgbClr val="FFFFFF"/>
                </a:solidFill>
                <a:latin typeface="Arial"/>
                <a:cs typeface="Arial"/>
              </a:rPr>
              <a:t>یوشتش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تعاس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 spc="-355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330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تعرس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هنومن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یارب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ناکم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78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لولحم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یارب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ناکم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80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،توافتم </a:t>
            </a:r>
            <a:r>
              <a:rPr dirty="0" sz="1400" spc="-365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500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یزاس 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هریخذ 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تیلباق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ابTouch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endParaRPr sz="1400">
              <a:latin typeface="Arial"/>
              <a:cs typeface="Arial"/>
            </a:endParaRPr>
          </a:p>
          <a:p>
            <a:pPr marL="4325620">
              <a:lnSpc>
                <a:spcPts val="1345"/>
              </a:lnSpc>
            </a:pP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توافتم 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یاهدرادناتسا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400" spc="-330">
                <a:solidFill>
                  <a:srgbClr val="FFFFFF"/>
                </a:solidFill>
                <a:latin typeface="Arial"/>
                <a:cs typeface="Arial"/>
              </a:rPr>
              <a:t>لرتنک      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،شیامزآ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دروم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algn="just" marL="12700" marR="5080" indent="3529965">
              <a:lnSpc>
                <a:spcPct val="901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XL 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لدم </a:t>
            </a:r>
            <a:r>
              <a:rPr dirty="0" sz="1600" spc="-235">
                <a:solidFill>
                  <a:srgbClr val="FFFFFF"/>
                </a:solidFill>
                <a:latin typeface="Arial"/>
                <a:cs typeface="Arial"/>
              </a:rPr>
              <a:t>کیتاموتا </a:t>
            </a:r>
            <a:r>
              <a:rPr dirty="0" sz="1600" spc="-160">
                <a:solidFill>
                  <a:srgbClr val="FFFFFF"/>
                </a:solidFill>
                <a:latin typeface="Arial"/>
                <a:cs typeface="Arial"/>
              </a:rPr>
              <a:t>مامت </a:t>
            </a:r>
            <a:r>
              <a:rPr dirty="0" sz="1600" spc="-360">
                <a:solidFill>
                  <a:srgbClr val="FFFFFF"/>
                </a:solidFill>
                <a:latin typeface="Arial"/>
                <a:cs typeface="Arial"/>
              </a:rPr>
              <a:t>یمیشویب </a:t>
            </a:r>
            <a:r>
              <a:rPr dirty="0" sz="1600" spc="-195">
                <a:solidFill>
                  <a:srgbClr val="FFFFFF"/>
                </a:solidFill>
                <a:latin typeface="Arial"/>
                <a:cs typeface="Arial"/>
              </a:rPr>
              <a:t>رزیلاانآوتا </a:t>
            </a:r>
            <a:r>
              <a:rPr dirty="0" sz="1600" spc="-28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ود </a:t>
            </a:r>
            <a:r>
              <a:rPr dirty="0" sz="1400" spc="-32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یمیشویب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یاهرتماراپ </a:t>
            </a:r>
            <a:r>
              <a:rPr dirty="0" sz="1400" spc="-365">
                <a:solidFill>
                  <a:srgbClr val="FFFFFF"/>
                </a:solidFill>
                <a:latin typeface="Arial"/>
                <a:cs typeface="Arial"/>
              </a:rPr>
              <a:t>هیلک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،تعاس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 spc="-360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360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تعرس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ابVital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Scinific </a:t>
            </a:r>
            <a:r>
              <a:rPr dirty="0" sz="1400" spc="-275">
                <a:solidFill>
                  <a:srgbClr val="FFFFFF"/>
                </a:solidFill>
                <a:latin typeface="Arial"/>
                <a:cs typeface="Arial"/>
              </a:rPr>
              <a:t>یناپمک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لوصحم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ود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شناوخ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ود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کیتاموتا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25">
                <a:solidFill>
                  <a:srgbClr val="FFFFFF"/>
                </a:solidFill>
                <a:latin typeface="Arial"/>
                <a:cs typeface="Arial"/>
              </a:rPr>
              <a:t>یوشتسش</a:t>
            </a:r>
            <a:r>
              <a:rPr dirty="0" sz="1400" spc="-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95">
                <a:solidFill>
                  <a:srgbClr val="FFFFFF"/>
                </a:solidFill>
                <a:latin typeface="Arial"/>
                <a:cs typeface="Arial"/>
              </a:rPr>
              <a:t>لقتسم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ود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شنکاو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95">
                <a:solidFill>
                  <a:srgbClr val="FFFFFF"/>
                </a:solidFill>
                <a:latin typeface="Arial"/>
                <a:cs typeface="Arial"/>
              </a:rPr>
              <a:t>لقتسم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ود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یرادرب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هنومن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95">
                <a:solidFill>
                  <a:srgbClr val="FFFFFF"/>
                </a:solidFill>
                <a:latin typeface="Arial"/>
                <a:cs typeface="Arial"/>
              </a:rPr>
              <a:t>لقتسم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endParaRPr sz="1400">
              <a:latin typeface="Arial"/>
              <a:cs typeface="Arial"/>
            </a:endParaRPr>
          </a:p>
          <a:p>
            <a:pPr algn="r" marR="235585">
              <a:lnSpc>
                <a:spcPts val="1345"/>
              </a:lnSpc>
            </a:pP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.لولحم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یازجمRotor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05529"/>
            <a:ext cx="7114540" cy="755015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4208780">
              <a:lnSpc>
                <a:spcPct val="100000"/>
              </a:lnSpc>
              <a:spcBef>
                <a:spcPts val="315"/>
              </a:spcBef>
            </a:pPr>
            <a:r>
              <a:rPr dirty="0" sz="1800" spc="-5"/>
              <a:t>SQA-V </a:t>
            </a:r>
            <a:r>
              <a:rPr dirty="0" sz="1800" spc="25"/>
              <a:t>لدم </a:t>
            </a:r>
            <a:r>
              <a:rPr dirty="0" sz="1800" spc="-190"/>
              <a:t>رزیلاانآ </a:t>
            </a:r>
            <a:r>
              <a:rPr dirty="0" sz="1800" spc="-275"/>
              <a:t>مرپسا </a:t>
            </a:r>
            <a:r>
              <a:rPr dirty="0" sz="1800" spc="-315"/>
              <a:t>هاگتسد</a:t>
            </a:r>
            <a:r>
              <a:rPr dirty="0" sz="1800" spc="-204"/>
              <a:t> </a:t>
            </a:r>
            <a:r>
              <a:rPr dirty="0" sz="1800">
                <a:solidFill>
                  <a:srgbClr val="FF8500"/>
                </a:solidFill>
              </a:rPr>
              <a:t>•</a:t>
            </a:r>
            <a:endParaRPr sz="1800"/>
          </a:p>
          <a:p>
            <a:pPr marL="281940" marR="5715" indent="-269875">
              <a:lnSpc>
                <a:spcPts val="1510"/>
              </a:lnSpc>
              <a:spcBef>
                <a:spcPts val="360"/>
              </a:spcBef>
              <a:tabLst>
                <a:tab pos="5301615" algn="l"/>
              </a:tabLst>
            </a:pPr>
            <a:r>
              <a:rPr dirty="0" sz="1400"/>
              <a:t>، </a:t>
            </a:r>
            <a:r>
              <a:rPr dirty="0" sz="1400" spc="-180"/>
              <a:t>رتماراپ   </a:t>
            </a:r>
            <a:r>
              <a:rPr dirty="0" sz="1400" spc="-5"/>
              <a:t>17 </a:t>
            </a:r>
            <a:r>
              <a:rPr dirty="0" sz="1400" spc="-290"/>
              <a:t>یریگ      </a:t>
            </a:r>
            <a:r>
              <a:rPr dirty="0" sz="1400" spc="-70"/>
              <a:t>هزادنا  </a:t>
            </a:r>
            <a:r>
              <a:rPr dirty="0" sz="1400" spc="-170"/>
              <a:t>ناوت   </a:t>
            </a:r>
            <a:r>
              <a:rPr dirty="0" sz="1400" spc="-320"/>
              <a:t>اب        </a:t>
            </a:r>
            <a:r>
              <a:rPr dirty="0" sz="1400" spc="-60"/>
              <a:t>،هدوبMedical  </a:t>
            </a:r>
            <a:r>
              <a:rPr dirty="0" sz="1400" spc="-5"/>
              <a:t>Electronic</a:t>
            </a:r>
            <a:r>
              <a:rPr dirty="0" sz="1400" spc="114"/>
              <a:t> </a:t>
            </a:r>
            <a:r>
              <a:rPr dirty="0" sz="1400" spc="-5"/>
              <a:t>System</a:t>
            </a:r>
            <a:r>
              <a:rPr dirty="0" sz="1400" spc="155"/>
              <a:t> </a:t>
            </a:r>
            <a:r>
              <a:rPr dirty="0" sz="1400" spc="-5"/>
              <a:t>Euproe	</a:t>
            </a:r>
            <a:r>
              <a:rPr dirty="0" sz="1400" spc="-275"/>
              <a:t>یناپمک </a:t>
            </a:r>
            <a:r>
              <a:rPr dirty="0" sz="1400" spc="-70"/>
              <a:t>لوصحم </a:t>
            </a:r>
            <a:r>
              <a:rPr dirty="0" sz="1400" spc="-245"/>
              <a:t>هاگتسد </a:t>
            </a:r>
            <a:r>
              <a:rPr dirty="0" sz="1400" spc="-190"/>
              <a:t>نیا </a:t>
            </a:r>
            <a:r>
              <a:rPr dirty="0" sz="1400">
                <a:solidFill>
                  <a:srgbClr val="FF8500"/>
                </a:solidFill>
              </a:rPr>
              <a:t>•  </a:t>
            </a:r>
            <a:r>
              <a:rPr dirty="0" sz="1400" spc="-260"/>
              <a:t>دشاب </a:t>
            </a:r>
            <a:r>
              <a:rPr dirty="0" sz="1400" spc="0"/>
              <a:t>یم </a:t>
            </a:r>
            <a:r>
              <a:rPr dirty="0" sz="1400" spc="-5"/>
              <a:t>اراد ار </a:t>
            </a:r>
            <a:r>
              <a:rPr dirty="0" sz="1400" spc="-100"/>
              <a:t>اکیرماFDA </a:t>
            </a:r>
            <a:r>
              <a:rPr dirty="0" sz="1400" spc="-310"/>
              <a:t>هیدییأت </a:t>
            </a:r>
            <a:r>
              <a:rPr dirty="0" sz="1400" spc="-315"/>
              <a:t>اب </a:t>
            </a:r>
            <a:r>
              <a:rPr dirty="0" sz="1400" spc="-290"/>
              <a:t>هیناث </a:t>
            </a:r>
            <a:r>
              <a:rPr dirty="0" sz="1400" spc="-5"/>
              <a:t>75 </a:t>
            </a:r>
            <a:r>
              <a:rPr dirty="0" sz="1400" spc="15"/>
              <a:t>تدم </a:t>
            </a:r>
            <a:r>
              <a:rPr dirty="0" sz="1400" spc="-5"/>
              <a:t>رد </a:t>
            </a:r>
            <a:r>
              <a:rPr dirty="0" sz="1400" spc="-220"/>
              <a:t>رامیب </a:t>
            </a:r>
            <a:r>
              <a:rPr dirty="0" sz="1400" spc="-140"/>
              <a:t>هدش </a:t>
            </a:r>
            <a:r>
              <a:rPr dirty="0" sz="1400" spc="-360"/>
              <a:t>تست </a:t>
            </a:r>
            <a:r>
              <a:rPr dirty="0" sz="1400" spc="-215"/>
              <a:t>مرپسا </a:t>
            </a:r>
            <a:r>
              <a:rPr dirty="0" sz="1400" spc="-120"/>
              <a:t>هنومن </a:t>
            </a:r>
            <a:r>
              <a:rPr dirty="0" sz="1400" spc="-315"/>
              <a:t>ریوصت </a:t>
            </a:r>
            <a:r>
              <a:rPr dirty="0" sz="1400"/>
              <a:t>و </a:t>
            </a:r>
            <a:r>
              <a:rPr dirty="0" sz="1400" spc="-15"/>
              <a:t>باوج </a:t>
            </a:r>
            <a:r>
              <a:rPr dirty="0" sz="1400" spc="-325"/>
              <a:t>تنیرپ</a:t>
            </a:r>
            <a:r>
              <a:rPr dirty="0" sz="1400" spc="-270"/>
              <a:t> </a:t>
            </a:r>
            <a:r>
              <a:rPr dirty="0" sz="1400" spc="-345"/>
              <a:t>تیلباق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993444" y="1468909"/>
            <a:ext cx="7114540" cy="452310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825875">
              <a:lnSpc>
                <a:spcPct val="100000"/>
              </a:lnSpc>
              <a:spcBef>
                <a:spcPts val="31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Mini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Vidas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Blue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رزیلاانآویمنا 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 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2443480">
              <a:lnSpc>
                <a:spcPct val="100000"/>
              </a:lnSpc>
              <a:spcBef>
                <a:spcPts val="175"/>
              </a:spcBef>
            </a:pPr>
            <a:r>
              <a:rPr dirty="0" sz="1400" spc="-210">
                <a:solidFill>
                  <a:srgbClr val="FFFFFF"/>
                </a:solidFill>
                <a:latin typeface="Arial"/>
                <a:cs typeface="Arial"/>
              </a:rPr>
              <a:t>.دشاب 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هسنارفBiomerieut  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یناپمک   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405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0">
                <a:solidFill>
                  <a:srgbClr val="FFFFFF"/>
                </a:solidFill>
                <a:latin typeface="Arial"/>
                <a:cs typeface="Arial"/>
              </a:rPr>
              <a:t>نیرت    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حرطم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12700" marR="5715" indent="1270">
              <a:lnSpc>
                <a:spcPts val="1510"/>
              </a:lnSpc>
              <a:spcBef>
                <a:spcPts val="360"/>
              </a:spcBef>
              <a:tabLst>
                <a:tab pos="3041015" algn="l"/>
                <a:tab pos="703770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ور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400" spc="-15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560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z="1400" spc="-67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-42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شاب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660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اکرم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FD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400" spc="-660">
                <a:solidFill>
                  <a:srgbClr val="FFFFFF"/>
                </a:solidFill>
                <a:latin typeface="Arial"/>
                <a:cs typeface="Arial"/>
              </a:rPr>
              <a:t>بت</a:t>
            </a:r>
            <a:r>
              <a:rPr dirty="0" sz="1400" spc="-225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56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z="1400" spc="-66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هک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سا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19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400" spc="-39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400" spc="-42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400" spc="-5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400" spc="-405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idas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Druge - </a:t>
            </a:r>
            <a:r>
              <a:rPr dirty="0" sz="1400" spc="-290">
                <a:solidFill>
                  <a:srgbClr val="FFFFFF"/>
                </a:solidFill>
                <a:latin typeface="Arial"/>
                <a:cs typeface="Arial"/>
              </a:rPr>
              <a:t>یریگ</a:t>
            </a:r>
            <a:r>
              <a:rPr dirty="0" sz="14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هزادناvidas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تیلباق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هلمج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تساراد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هباشم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1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هسیاقم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رد ارMenu 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نیرتلماک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Thyriod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Allergy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Antigen Detee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Fertility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Tumor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Markers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Toxoplasmesis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ADIS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...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وImmuno Hemostasis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Cytomegal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Virus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Anemia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Cardic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Marker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Hepatitis</a:t>
            </a:r>
            <a:endParaRPr sz="1400">
              <a:latin typeface="Arial"/>
              <a:cs typeface="Arial"/>
            </a:endParaRPr>
          </a:p>
          <a:p>
            <a:pPr algn="r" marR="191135">
              <a:lnSpc>
                <a:spcPts val="149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شاب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340677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Tp1020 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لدم </a:t>
            </a:r>
            <a:r>
              <a:rPr dirty="0" sz="1800" spc="-425">
                <a:solidFill>
                  <a:srgbClr val="FFFFFF"/>
                </a:solidFill>
                <a:latin typeface="Arial"/>
                <a:cs typeface="Arial"/>
              </a:rPr>
              <a:t>یرتیل     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800" spc="-409">
                <a:solidFill>
                  <a:srgbClr val="FFFFFF"/>
                </a:solidFill>
                <a:latin typeface="Arial"/>
                <a:cs typeface="Arial"/>
              </a:rPr>
              <a:t>روسسورپوتسیت     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 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70"/>
              </a:spcBef>
            </a:pP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تسا 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ناملآLica   </a:t>
            </a:r>
            <a:r>
              <a:rPr dirty="0" sz="1400" spc="-275">
                <a:solidFill>
                  <a:srgbClr val="FFFFFF"/>
                </a:solidFill>
                <a:latin typeface="Arial"/>
                <a:cs typeface="Arial"/>
              </a:rPr>
              <a:t>یناپمک   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تخاس 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.تساراد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فلتخم  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همانرب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یارجا </a:t>
            </a:r>
            <a:r>
              <a:rPr dirty="0" sz="1400" spc="-170">
                <a:solidFill>
                  <a:srgbClr val="FFFFFF"/>
                </a:solidFill>
                <a:latin typeface="Arial"/>
                <a:cs typeface="Arial"/>
              </a:rPr>
              <a:t>ناوت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یرازفا 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مرن  </a:t>
            </a:r>
            <a:r>
              <a:rPr dirty="0" sz="1400" spc="-335">
                <a:solidFill>
                  <a:srgbClr val="FFFFFF"/>
                </a:solidFill>
                <a:latin typeface="Arial"/>
                <a:cs typeface="Arial"/>
              </a:rPr>
              <a:t>لرتنک       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190500">
              <a:lnSpc>
                <a:spcPts val="1595"/>
              </a:lnSpc>
            </a:pP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.دریگ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رارق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دروم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یریگ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کولب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370">
                <a:solidFill>
                  <a:srgbClr val="FFFFFF"/>
                </a:solidFill>
                <a:latin typeface="Arial"/>
                <a:cs typeface="Arial"/>
              </a:rPr>
              <a:t>لبق </a:t>
            </a:r>
            <a:r>
              <a:rPr dirty="0" sz="1400" spc="-130">
                <a:solidFill>
                  <a:srgbClr val="FFFFFF"/>
                </a:solidFill>
                <a:latin typeface="Arial"/>
                <a:cs typeface="Arial"/>
              </a:rPr>
              <a:t>رظن 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دروم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تفاب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یزاس 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هدامآ 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تهج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endParaRPr sz="1400">
              <a:latin typeface="Arial"/>
              <a:cs typeface="Arial"/>
            </a:endParaRPr>
          </a:p>
          <a:p>
            <a:pPr algn="ctr" marL="2830195">
              <a:lnSpc>
                <a:spcPct val="100000"/>
              </a:lnSpc>
              <a:spcBef>
                <a:spcPts val="21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CM1860us 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لدم </a:t>
            </a:r>
            <a:r>
              <a:rPr dirty="0" sz="1800" spc="-260">
                <a:solidFill>
                  <a:srgbClr val="FFFFFF"/>
                </a:solidFill>
                <a:latin typeface="Arial"/>
                <a:cs typeface="Arial"/>
              </a:rPr>
              <a:t>کیتاموتا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همین </a:t>
            </a:r>
            <a:r>
              <a:rPr dirty="0" sz="1800" spc="-355">
                <a:solidFill>
                  <a:srgbClr val="FFFFFF"/>
                </a:solidFill>
                <a:latin typeface="Arial"/>
                <a:cs typeface="Arial"/>
              </a:rPr>
              <a:t>نکش 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نزورف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  <a:spcBef>
                <a:spcPts val="165"/>
              </a:spcBef>
            </a:pPr>
            <a:r>
              <a:rPr dirty="0" sz="1400" spc="-175">
                <a:solidFill>
                  <a:srgbClr val="FFFFFF"/>
                </a:solidFill>
                <a:latin typeface="Arial"/>
                <a:cs typeface="Arial"/>
              </a:rPr>
              <a:t>هیلوا </a:t>
            </a:r>
            <a:r>
              <a:rPr dirty="0" sz="1400" spc="-340">
                <a:solidFill>
                  <a:srgbClr val="FFFFFF"/>
                </a:solidFill>
                <a:latin typeface="Arial"/>
                <a:cs typeface="Arial"/>
              </a:rPr>
              <a:t>صیخشت</a:t>
            </a:r>
            <a:r>
              <a:rPr dirty="0" sz="1400" spc="-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یحارج </a:t>
            </a:r>
            <a:r>
              <a:rPr dirty="0" sz="1400" spc="-204">
                <a:solidFill>
                  <a:srgbClr val="FFFFFF"/>
                </a:solidFill>
                <a:latin typeface="Arial"/>
                <a:cs typeface="Arial"/>
              </a:rPr>
              <a:t>نیح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لمع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165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400" spc="-150">
                <a:solidFill>
                  <a:srgbClr val="FFFFFF"/>
                </a:solidFill>
                <a:latin typeface="Arial"/>
                <a:cs typeface="Arial"/>
              </a:rPr>
              <a:t>یلاسرا 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350">
                <a:solidFill>
                  <a:srgbClr val="FFFFFF"/>
                </a:solidFill>
                <a:latin typeface="Arial"/>
                <a:cs typeface="Arial"/>
              </a:rPr>
              <a:t>تفاب </a:t>
            </a:r>
            <a:r>
              <a:rPr dirty="0" sz="1400" spc="-225">
                <a:solidFill>
                  <a:srgbClr val="FFFFFF"/>
                </a:solidFill>
                <a:latin typeface="Arial"/>
                <a:cs typeface="Arial"/>
              </a:rPr>
              <a:t>شرب 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تهج 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هظفحم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هدننک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ینوفع 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دض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یاراد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190500">
              <a:lnSpc>
                <a:spcPts val="1600"/>
              </a:lnSpc>
            </a:pP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یژولوتاپ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نیصصختم </a:t>
            </a:r>
            <a:r>
              <a:rPr dirty="0" sz="1400" spc="-265">
                <a:solidFill>
                  <a:srgbClr val="FFFFFF"/>
                </a:solidFill>
                <a:latin typeface="Arial"/>
                <a:cs typeface="Arial"/>
              </a:rPr>
              <a:t>طسوت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نکمم 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نامز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نیرتمک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 spc="-270">
                <a:solidFill>
                  <a:srgbClr val="FFFFFF"/>
                </a:solidFill>
                <a:latin typeface="Arial"/>
                <a:cs typeface="Arial"/>
              </a:rPr>
              <a:t>هلصافلاب</a:t>
            </a:r>
            <a:r>
              <a:rPr dirty="0" sz="1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95">
                <a:solidFill>
                  <a:srgbClr val="FFFFFF"/>
                </a:solidFill>
                <a:latin typeface="Arial"/>
                <a:cs typeface="Arial"/>
              </a:rPr>
              <a:t>هعیاض</a:t>
            </a:r>
            <a:endParaRPr sz="1400">
              <a:latin typeface="Arial"/>
              <a:cs typeface="Arial"/>
            </a:endParaRPr>
          </a:p>
          <a:p>
            <a:pPr marL="4193540">
              <a:lnSpc>
                <a:spcPct val="100000"/>
              </a:lnSpc>
              <a:spcBef>
                <a:spcPts val="215"/>
              </a:spcBef>
            </a:pP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E61160 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لدم </a:t>
            </a:r>
            <a:r>
              <a:rPr dirty="0" sz="1800" spc="-355">
                <a:solidFill>
                  <a:srgbClr val="FFFFFF"/>
                </a:solidFill>
                <a:latin typeface="Arial"/>
                <a:cs typeface="Arial"/>
              </a:rPr>
              <a:t>نیفاراپ   </a:t>
            </a:r>
            <a:r>
              <a:rPr dirty="0" sz="1800" spc="-350">
                <a:solidFill>
                  <a:srgbClr val="FFFFFF"/>
                </a:solidFill>
                <a:latin typeface="Arial"/>
                <a:cs typeface="Arial"/>
              </a:rPr>
              <a:t>عیزوت  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70"/>
              </a:spcBef>
            </a:pP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یاراد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365">
                <a:solidFill>
                  <a:srgbClr val="FFFFFF"/>
                </a:solidFill>
                <a:latin typeface="Arial"/>
                <a:cs typeface="Arial"/>
              </a:rPr>
              <a:t>تساکوتسیت               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هدننک    </a:t>
            </a:r>
            <a:r>
              <a:rPr dirty="0" sz="1400" spc="-195">
                <a:solidFill>
                  <a:srgbClr val="FFFFFF"/>
                </a:solidFill>
                <a:latin typeface="Arial"/>
                <a:cs typeface="Arial"/>
              </a:rPr>
              <a:t>مرگ  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نزخم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 spc="-275">
                <a:solidFill>
                  <a:srgbClr val="FFFFFF"/>
                </a:solidFill>
                <a:latin typeface="Arial"/>
                <a:cs typeface="Arial"/>
              </a:rPr>
              <a:t>کولب   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هدننک   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درس 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هحفص   </a:t>
            </a: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بلاق  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هدننک    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مرگ  </a:t>
            </a:r>
            <a:r>
              <a:rPr dirty="0" sz="1400" spc="-254">
                <a:solidFill>
                  <a:srgbClr val="FFFFFF"/>
                </a:solidFill>
                <a:latin typeface="Arial"/>
                <a:cs typeface="Arial"/>
              </a:rPr>
              <a:t>هحفص   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نیفاراپ  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بوذ </a:t>
            </a:r>
            <a:r>
              <a:rPr dirty="0" sz="1400" spc="-409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14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یاراد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algn="r" marR="190500">
              <a:lnSpc>
                <a:spcPts val="1595"/>
              </a:lnSpc>
            </a:pP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.راک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نایاپ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عورش 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نامز 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یزیر</a:t>
            </a:r>
            <a:r>
              <a:rPr dirty="0" sz="1400" spc="-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35">
                <a:solidFill>
                  <a:srgbClr val="FFFFFF"/>
                </a:solidFill>
                <a:latin typeface="Arial"/>
                <a:cs typeface="Arial"/>
              </a:rPr>
              <a:t>همانرب</a:t>
            </a:r>
            <a:endParaRPr sz="1400">
              <a:latin typeface="Arial"/>
              <a:cs typeface="Arial"/>
            </a:endParaRPr>
          </a:p>
          <a:p>
            <a:pPr marL="2408555">
              <a:lnSpc>
                <a:spcPct val="100000"/>
              </a:lnSpc>
              <a:spcBef>
                <a:spcPts val="2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Premier 3000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ینوخ 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یاهزاگ </a:t>
            </a:r>
            <a:r>
              <a:rPr dirty="0" sz="1800" spc="-370">
                <a:solidFill>
                  <a:srgbClr val="FFFFFF"/>
                </a:solidFill>
                <a:latin typeface="Arial"/>
                <a:cs typeface="Arial"/>
              </a:rPr>
              <a:t>یریگ   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800" spc="-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506095">
              <a:lnSpc>
                <a:spcPct val="100000"/>
              </a:lnSpc>
              <a:spcBef>
                <a:spcPts val="170"/>
              </a:spcBef>
            </a:pP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.تساراد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... و 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یگریوم 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،یدیرو </a:t>
            </a: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،ینایرش  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هنومن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400" spc="-175">
                <a:solidFill>
                  <a:srgbClr val="FFFFFF"/>
                </a:solidFill>
                <a:latin typeface="Arial"/>
                <a:cs typeface="Arial"/>
              </a:rPr>
              <a:t>رتموراپ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16 </a:t>
            </a:r>
            <a:r>
              <a:rPr dirty="0" sz="1400" spc="-145">
                <a:solidFill>
                  <a:srgbClr val="FFFFFF"/>
                </a:solidFill>
                <a:latin typeface="Arial"/>
                <a:cs typeface="Arial"/>
              </a:rPr>
              <a:t>هبساحم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400" spc="-285">
                <a:solidFill>
                  <a:srgbClr val="FFFFFF"/>
                </a:solidFill>
                <a:latin typeface="Arial"/>
                <a:cs typeface="Arial"/>
              </a:rPr>
              <a:t>یریگ   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1400" spc="-345">
                <a:solidFill>
                  <a:srgbClr val="FFFFFF"/>
                </a:solidFill>
                <a:latin typeface="Arial"/>
                <a:cs typeface="Arial"/>
              </a:rPr>
              <a:t>تیلباق         </a:t>
            </a:r>
            <a:r>
              <a:rPr dirty="0" sz="1400" spc="-245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400" spc="-18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5921" y="531317"/>
            <a:ext cx="1109980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325"/>
              <a:t>یکشزپنادند</a:t>
            </a:r>
            <a:r>
              <a:rPr dirty="0" sz="1900" spc="-200"/>
              <a:t> 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168653"/>
            <a:ext cx="7112634" cy="4658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900" spc="-360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9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1900" spc="-120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هدامآ </a:t>
            </a:r>
            <a:r>
              <a:rPr dirty="0" sz="1900" spc="-125">
                <a:solidFill>
                  <a:srgbClr val="FFFFFF"/>
                </a:solidFill>
                <a:latin typeface="Arial"/>
                <a:cs typeface="Arial"/>
              </a:rPr>
              <a:t>رهظزادعب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900" spc="-484">
                <a:solidFill>
                  <a:srgbClr val="FFFFFF"/>
                </a:solidFill>
                <a:latin typeface="Arial"/>
                <a:cs typeface="Arial"/>
              </a:rPr>
              <a:t>حبص            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زور </a:t>
            </a:r>
            <a:r>
              <a:rPr dirty="0" sz="1900" spc="150">
                <a:solidFill>
                  <a:srgbClr val="FFFFFF"/>
                </a:solidFill>
                <a:latin typeface="Arial"/>
                <a:cs typeface="Arial"/>
              </a:rPr>
              <a:t>ره </a:t>
            </a:r>
            <a:r>
              <a:rPr dirty="0" sz="1900" spc="-470">
                <a:solidFill>
                  <a:srgbClr val="FFFFFF"/>
                </a:solidFill>
                <a:latin typeface="Arial"/>
                <a:cs typeface="Arial"/>
              </a:rPr>
              <a:t>ینیلاب          </a:t>
            </a:r>
            <a:r>
              <a:rPr dirty="0" sz="1900" spc="-180">
                <a:solidFill>
                  <a:srgbClr val="FFFFFF"/>
                </a:solidFill>
                <a:latin typeface="Arial"/>
                <a:cs typeface="Arial"/>
              </a:rPr>
              <a:t>زکرم  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نیا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algn="r" marR="5080">
              <a:lnSpc>
                <a:spcPts val="2165"/>
              </a:lnSpc>
            </a:pPr>
            <a:r>
              <a:rPr dirty="0" sz="1900" spc="-325">
                <a:solidFill>
                  <a:srgbClr val="FFFFFF"/>
                </a:solidFill>
                <a:latin typeface="Arial"/>
                <a:cs typeface="Arial"/>
              </a:rPr>
              <a:t>شخب   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.دراد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900" spc="-175">
                <a:solidFill>
                  <a:srgbClr val="FFFFFF"/>
                </a:solidFill>
                <a:latin typeface="Arial"/>
                <a:cs typeface="Arial"/>
              </a:rPr>
              <a:t>رصع 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900" spc="-484">
                <a:solidFill>
                  <a:srgbClr val="FFFFFF"/>
                </a:solidFill>
                <a:latin typeface="Arial"/>
                <a:cs typeface="Arial"/>
              </a:rPr>
              <a:t>حبص               </a:t>
            </a:r>
            <a:r>
              <a:rPr dirty="0" sz="1900" spc="-580">
                <a:solidFill>
                  <a:srgbClr val="FFFFFF"/>
                </a:solidFill>
                <a:latin typeface="Arial"/>
                <a:cs typeface="Arial"/>
              </a:rPr>
              <a:t>تفیش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ود </a:t>
            </a:r>
            <a:r>
              <a:rPr dirty="0" sz="1900" spc="150">
                <a:solidFill>
                  <a:srgbClr val="FFFFFF"/>
                </a:solidFill>
                <a:latin typeface="Arial"/>
                <a:cs typeface="Arial"/>
              </a:rPr>
              <a:t>ره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900" spc="-305">
                <a:solidFill>
                  <a:srgbClr val="FFFFFF"/>
                </a:solidFill>
                <a:latin typeface="Arial"/>
                <a:cs typeface="Arial"/>
              </a:rPr>
              <a:t>رامیب   </a:t>
            </a:r>
            <a:r>
              <a:rPr dirty="0" sz="1900" spc="-335">
                <a:solidFill>
                  <a:srgbClr val="FFFFFF"/>
                </a:solidFill>
                <a:latin typeface="Arial"/>
                <a:cs typeface="Arial"/>
              </a:rPr>
              <a:t>شریذپ </a:t>
            </a:r>
            <a:r>
              <a:rPr dirty="0" sz="19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FFFFFF"/>
                </a:solidFill>
                <a:latin typeface="Arial"/>
                <a:cs typeface="Arial"/>
              </a:rPr>
              <a:t>یگدامآ  </a:t>
            </a:r>
            <a:r>
              <a:rPr dirty="0" sz="1900" spc="-335">
                <a:solidFill>
                  <a:srgbClr val="FFFFFF"/>
                </a:solidFill>
                <a:latin typeface="Arial"/>
                <a:cs typeface="Arial"/>
              </a:rPr>
              <a:t>یکشزپناد </a:t>
            </a:r>
            <a:r>
              <a:rPr dirty="0" sz="19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20">
                <a:solidFill>
                  <a:srgbClr val="FFFFFF"/>
                </a:solidFill>
                <a:latin typeface="Arial"/>
                <a:cs typeface="Arial"/>
              </a:rPr>
              <a:t>شخب   </a:t>
            </a:r>
            <a:r>
              <a:rPr dirty="0" sz="1900" spc="-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188595">
              <a:lnSpc>
                <a:spcPts val="2050"/>
              </a:lnSpc>
            </a:pPr>
            <a:r>
              <a:rPr dirty="0" sz="1900" spc="0">
                <a:solidFill>
                  <a:srgbClr val="FFFFFF"/>
                </a:solidFill>
                <a:latin typeface="Arial"/>
                <a:cs typeface="Arial"/>
              </a:rPr>
              <a:t>تمدخ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900" spc="0">
                <a:solidFill>
                  <a:srgbClr val="FFFFFF"/>
                </a:solidFill>
                <a:latin typeface="Arial"/>
                <a:cs typeface="Arial"/>
              </a:rPr>
              <a:t>برجم </a:t>
            </a:r>
            <a:r>
              <a:rPr dirty="0" sz="1900" spc="-400">
                <a:solidFill>
                  <a:srgbClr val="FFFFFF"/>
                </a:solidFill>
                <a:latin typeface="Arial"/>
                <a:cs typeface="Arial"/>
              </a:rPr>
              <a:t>لنسرپ      </a:t>
            </a:r>
            <a:r>
              <a:rPr dirty="0" sz="1900" spc="-160">
                <a:solidFill>
                  <a:srgbClr val="FFFFFF"/>
                </a:solidFill>
                <a:latin typeface="Arial"/>
                <a:cs typeface="Arial"/>
              </a:rPr>
              <a:t>نینچمه 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900" spc="17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900" spc="-335">
                <a:solidFill>
                  <a:srgbClr val="FFFFFF"/>
                </a:solidFill>
                <a:latin typeface="Arial"/>
                <a:cs typeface="Arial"/>
              </a:rPr>
              <a:t>هاگتسد    </a:t>
            </a:r>
            <a:r>
              <a:rPr dirty="0" sz="1900" spc="-415">
                <a:solidFill>
                  <a:srgbClr val="FFFFFF"/>
                </a:solidFill>
                <a:latin typeface="Arial"/>
                <a:cs typeface="Arial"/>
              </a:rPr>
              <a:t>نیرت       </a:t>
            </a:r>
            <a:r>
              <a:rPr dirty="0" sz="1900" spc="-560">
                <a:solidFill>
                  <a:srgbClr val="FFFFFF"/>
                </a:solidFill>
                <a:latin typeface="Arial"/>
                <a:cs typeface="Arial"/>
              </a:rPr>
              <a:t>هتفرشیپ</a:t>
            </a:r>
            <a:r>
              <a:rPr dirty="0" sz="19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زا  </a:t>
            </a:r>
            <a:r>
              <a:rPr dirty="0" sz="1900" spc="-350">
                <a:solidFill>
                  <a:srgbClr val="FFFFFF"/>
                </a:solidFill>
                <a:latin typeface="Arial"/>
                <a:cs typeface="Arial"/>
              </a:rPr>
              <a:t>هدافتسا    </a:t>
            </a:r>
            <a:r>
              <a:rPr dirty="0" sz="1900" spc="-430">
                <a:solidFill>
                  <a:srgbClr val="FFFFFF"/>
                </a:solidFill>
                <a:latin typeface="Arial"/>
                <a:cs typeface="Arial"/>
              </a:rPr>
              <a:t>اب       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دراد </a:t>
            </a:r>
            <a:r>
              <a:rPr dirty="0" sz="19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20">
                <a:solidFill>
                  <a:srgbClr val="FFFFFF"/>
                </a:solidFill>
                <a:latin typeface="Arial"/>
                <a:cs typeface="Arial"/>
              </a:rPr>
              <a:t>راختفا</a:t>
            </a:r>
            <a:endParaRPr sz="1900">
              <a:latin typeface="Arial"/>
              <a:cs typeface="Arial"/>
            </a:endParaRPr>
          </a:p>
          <a:p>
            <a:pPr algn="r" marR="189865">
              <a:lnSpc>
                <a:spcPts val="2165"/>
              </a:lnSpc>
            </a:pPr>
            <a:r>
              <a:rPr dirty="0" sz="1900" spc="-285">
                <a:solidFill>
                  <a:srgbClr val="FFFFFF"/>
                </a:solidFill>
                <a:latin typeface="Arial"/>
                <a:cs typeface="Arial"/>
              </a:rPr>
              <a:t>.دشاب  </a:t>
            </a:r>
            <a:r>
              <a:rPr dirty="0" sz="1900" spc="-165">
                <a:solidFill>
                  <a:srgbClr val="FFFFFF"/>
                </a:solidFill>
                <a:latin typeface="Arial"/>
                <a:cs typeface="Arial"/>
              </a:rPr>
              <a:t>یمارگ</a:t>
            </a:r>
            <a:r>
              <a:rPr dirty="0" sz="1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20">
                <a:solidFill>
                  <a:srgbClr val="FFFFFF"/>
                </a:solidFill>
                <a:latin typeface="Arial"/>
                <a:cs typeface="Arial"/>
              </a:rPr>
              <a:t>نارامیب</a:t>
            </a:r>
            <a:endParaRPr sz="1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25"/>
              </a:spcBef>
            </a:pPr>
            <a:r>
              <a:rPr dirty="0" sz="1900" spc="-285">
                <a:solidFill>
                  <a:srgbClr val="FFFFFF"/>
                </a:solidFill>
                <a:latin typeface="Arial"/>
                <a:cs typeface="Arial"/>
              </a:rPr>
              <a:t>:دشاب 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ریز  </a:t>
            </a:r>
            <a:r>
              <a:rPr dirty="0" sz="1900" spc="-409">
                <a:solidFill>
                  <a:srgbClr val="FFFFFF"/>
                </a:solidFill>
                <a:latin typeface="Arial"/>
                <a:cs typeface="Arial"/>
              </a:rPr>
              <a:t>یصصخت     </a:t>
            </a:r>
            <a:r>
              <a:rPr dirty="0" sz="1900" spc="11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900" spc="-325">
                <a:solidFill>
                  <a:srgbClr val="FFFFFF"/>
                </a:solidFill>
                <a:latin typeface="Arial"/>
                <a:cs typeface="Arial"/>
              </a:rPr>
              <a:t>شخب   </a:t>
            </a:r>
            <a:r>
              <a:rPr dirty="0" sz="1900" spc="-110">
                <a:solidFill>
                  <a:srgbClr val="FFFFFF"/>
                </a:solidFill>
                <a:latin typeface="Arial"/>
                <a:cs typeface="Arial"/>
              </a:rPr>
              <a:t>لماش </a:t>
            </a:r>
            <a:r>
              <a:rPr dirty="0" sz="1900" spc="-325">
                <a:solidFill>
                  <a:srgbClr val="FFFFFF"/>
                </a:solidFill>
                <a:latin typeface="Arial"/>
                <a:cs typeface="Arial"/>
              </a:rPr>
              <a:t>یکشزپنادند   شخب</a:t>
            </a:r>
            <a:r>
              <a:rPr dirty="0" sz="19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tabLst>
                <a:tab pos="1636395" algn="l"/>
              </a:tabLst>
            </a:pPr>
            <a:r>
              <a:rPr dirty="0" sz="1900" spc="-43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42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480">
                <a:solidFill>
                  <a:srgbClr val="FFFFFF"/>
                </a:solidFill>
                <a:latin typeface="Arial"/>
                <a:cs typeface="Arial"/>
              </a:rPr>
              <a:t>اب</a:t>
            </a:r>
            <a:r>
              <a:rPr dirty="0" sz="1900" spc="-65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45">
                <a:solidFill>
                  <a:srgbClr val="FFFFFF"/>
                </a:solidFill>
                <a:latin typeface="Arial"/>
                <a:cs typeface="Arial"/>
              </a:rPr>
              <a:t>یمیمر</a:t>
            </a:r>
            <a:r>
              <a:rPr dirty="0" sz="1900" spc="-35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25"/>
              </a:spcBef>
              <a:tabLst>
                <a:tab pos="2040889" algn="l"/>
              </a:tabLst>
            </a:pP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ک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900" spc="-425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z="1900" spc="-53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45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45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-2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660">
                <a:solidFill>
                  <a:srgbClr val="FFFFFF"/>
                </a:solidFill>
                <a:latin typeface="Arial"/>
                <a:cs typeface="Arial"/>
              </a:rPr>
              <a:t>ث</a:t>
            </a:r>
            <a:r>
              <a:rPr dirty="0" sz="19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60">
                <a:solidFill>
                  <a:srgbClr val="FFFFFF"/>
                </a:solidFill>
                <a:latin typeface="Arial"/>
                <a:cs typeface="Arial"/>
              </a:rPr>
              <a:t>زتورپ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25"/>
              </a:spcBef>
              <a:tabLst>
                <a:tab pos="2737485" algn="l"/>
              </a:tabLst>
            </a:pPr>
            <a:r>
              <a:rPr dirty="0" sz="1900" spc="-480">
                <a:solidFill>
                  <a:srgbClr val="FFFFFF"/>
                </a:solidFill>
                <a:latin typeface="Arial"/>
                <a:cs typeface="Arial"/>
              </a:rPr>
              <a:t>هت</a:t>
            </a:r>
            <a:r>
              <a:rPr dirty="0" sz="1900" spc="-755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z="1900" spc="-12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21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9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900" spc="-330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z="1900" spc="-40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z="19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Arial"/>
                <a:cs typeface="Arial"/>
              </a:rPr>
              <a:t>یا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FFFFFF"/>
                </a:solidFill>
                <a:latin typeface="Arial"/>
                <a:cs typeface="Arial"/>
              </a:rPr>
              <a:t>نادند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یح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رج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25"/>
              </a:spcBef>
              <a:tabLst>
                <a:tab pos="1171575" algn="l"/>
              </a:tabLst>
            </a:pPr>
            <a:r>
              <a:rPr dirty="0" sz="1900" spc="-430">
                <a:solidFill>
                  <a:srgbClr val="FFFFFF"/>
                </a:solidFill>
                <a:latin typeface="Arial"/>
                <a:cs typeface="Arial"/>
              </a:rPr>
              <a:t>هثل</a:t>
            </a:r>
            <a:r>
              <a:rPr dirty="0" sz="19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FFFFFF"/>
                </a:solidFill>
                <a:latin typeface="Arial"/>
                <a:cs typeface="Arial"/>
              </a:rPr>
              <a:t>یحار</a:t>
            </a:r>
            <a:r>
              <a:rPr dirty="0" sz="1900" spc="-55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25"/>
              </a:spcBef>
              <a:tabLst>
                <a:tab pos="885190" algn="l"/>
              </a:tabLst>
            </a:pPr>
            <a:r>
              <a:rPr dirty="0" sz="1900" spc="-32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22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61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900" spc="-855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900" spc="-275">
                <a:solidFill>
                  <a:srgbClr val="FFFFFF"/>
                </a:solidFill>
                <a:latin typeface="Arial"/>
                <a:cs typeface="Arial"/>
              </a:rPr>
              <a:t>می</a:t>
            </a:r>
            <a:r>
              <a:rPr dirty="0" sz="1900" spc="-114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25"/>
              </a:spcBef>
              <a:tabLst>
                <a:tab pos="1799589" algn="l"/>
              </a:tabLst>
            </a:pP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900" spc="-39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15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85">
                <a:solidFill>
                  <a:srgbClr val="FFFFFF"/>
                </a:solidFill>
                <a:latin typeface="Arial"/>
                <a:cs typeface="Arial"/>
              </a:rPr>
              <a:t>هشیر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نا</a:t>
            </a:r>
            <a:r>
              <a:rPr dirty="0" sz="1900" spc="3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رد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25"/>
              </a:spcBef>
              <a:tabLst>
                <a:tab pos="1080135" algn="l"/>
              </a:tabLst>
            </a:pPr>
            <a:r>
              <a:rPr dirty="0" sz="1900" spc="-445">
                <a:solidFill>
                  <a:srgbClr val="FFFFFF"/>
                </a:solidFill>
                <a:latin typeface="Arial"/>
                <a:cs typeface="Arial"/>
              </a:rPr>
              <a:t>یس</a:t>
            </a:r>
            <a:r>
              <a:rPr dirty="0" sz="1900" spc="-31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900" spc="-390">
                <a:solidFill>
                  <a:srgbClr val="FFFFFF"/>
                </a:solidFill>
                <a:latin typeface="Arial"/>
                <a:cs typeface="Arial"/>
              </a:rPr>
              <a:t>تر</a:t>
            </a:r>
            <a:r>
              <a:rPr dirty="0" sz="1900" spc="-13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25"/>
              </a:spcBef>
              <a:tabLst>
                <a:tab pos="770890" algn="l"/>
              </a:tabLst>
            </a:pPr>
            <a:r>
              <a:rPr dirty="0" sz="1900" spc="-225">
                <a:solidFill>
                  <a:srgbClr val="FFFFFF"/>
                </a:solidFill>
                <a:latin typeface="Arial"/>
                <a:cs typeface="Arial"/>
              </a:rPr>
              <a:t>لافط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1954" y="581913"/>
            <a:ext cx="8547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0"/>
              <a:t>تازیهجت</a:t>
            </a:r>
            <a:r>
              <a:rPr dirty="0" sz="1800" spc="60"/>
              <a:t> 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054353"/>
            <a:ext cx="7113270" cy="496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05">
                <a:solidFill>
                  <a:srgbClr val="FFFFFF"/>
                </a:solidFill>
                <a:latin typeface="Arial"/>
                <a:cs typeface="Arial"/>
              </a:rPr>
              <a:t>یکشزپنادند   </a:t>
            </a:r>
            <a:r>
              <a:rPr dirty="0" sz="1800" spc="-390">
                <a:solidFill>
                  <a:srgbClr val="FFFFFF"/>
                </a:solidFill>
                <a:latin typeface="Arial"/>
                <a:cs typeface="Arial"/>
              </a:rPr>
              <a:t>تینوی   </a:t>
            </a:r>
            <a:r>
              <a:rPr dirty="0" sz="1800" spc="-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ts val="1405"/>
              </a:lnSpc>
              <a:spcBef>
                <a:spcPts val="5"/>
              </a:spcBef>
            </a:pP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یمامت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نوزیپ    </a:t>
            </a:r>
            <a:r>
              <a:rPr dirty="0" sz="1300" spc="-270">
                <a:solidFill>
                  <a:srgbClr val="FFFFFF"/>
                </a:solidFill>
                <a:latin typeface="Arial"/>
                <a:cs typeface="Arial"/>
              </a:rPr>
              <a:t>رویک     </a:t>
            </a:r>
            <a:r>
              <a:rPr dirty="0" sz="1300" spc="-155">
                <a:solidFill>
                  <a:srgbClr val="FFFFFF"/>
                </a:solidFill>
                <a:latin typeface="Arial"/>
                <a:cs typeface="Arial"/>
              </a:rPr>
              <a:t>تسلا  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هاگتسد    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،روتینام  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،یناهد 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یلخاد  </a:t>
            </a:r>
            <a:r>
              <a:rPr dirty="0" sz="1300" spc="-190">
                <a:solidFill>
                  <a:srgbClr val="FFFFFF"/>
                </a:solidFill>
                <a:latin typeface="Arial"/>
                <a:cs typeface="Arial"/>
              </a:rPr>
              <a:t>نیبرود 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یاراد  </a:t>
            </a:r>
            <a:r>
              <a:rPr dirty="0" sz="1300" spc="-285">
                <a:solidFill>
                  <a:srgbClr val="FFFFFF"/>
                </a:solidFill>
                <a:latin typeface="Arial"/>
                <a:cs typeface="Arial"/>
              </a:rPr>
              <a:t>تینوی      </a:t>
            </a:r>
            <a:r>
              <a:rPr dirty="0" sz="1300" spc="100">
                <a:solidFill>
                  <a:srgbClr val="FFFFFF"/>
                </a:solidFill>
                <a:latin typeface="Arial"/>
                <a:cs typeface="Arial"/>
              </a:rPr>
              <a:t>ره </a:t>
            </a:r>
            <a:r>
              <a:rPr dirty="0" sz="1300" spc="-200">
                <a:solidFill>
                  <a:srgbClr val="FFFFFF"/>
                </a:solidFill>
                <a:latin typeface="Arial"/>
                <a:cs typeface="Arial"/>
              </a:rPr>
              <a:t>.دشاب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یکشزپناد    </a:t>
            </a:r>
            <a:r>
              <a:rPr dirty="0" sz="1300" spc="-285">
                <a:solidFill>
                  <a:srgbClr val="FFFFFF"/>
                </a:solidFill>
                <a:latin typeface="Arial"/>
                <a:cs typeface="Arial"/>
              </a:rPr>
              <a:t>تینوی    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6 یاراد </a:t>
            </a:r>
            <a:r>
              <a:rPr dirty="0" sz="1300" spc="-220">
                <a:solidFill>
                  <a:srgbClr val="FFFFFF"/>
                </a:solidFill>
                <a:latin typeface="Arial"/>
                <a:cs typeface="Arial"/>
              </a:rPr>
              <a:t>شخب  </a:t>
            </a:r>
            <a:r>
              <a:rPr dirty="0" sz="1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2257425">
              <a:lnSpc>
                <a:spcPts val="1400"/>
              </a:lnSpc>
            </a:pPr>
            <a:r>
              <a:rPr dirty="0" sz="1300" spc="-200">
                <a:solidFill>
                  <a:srgbClr val="FFFFFF"/>
                </a:solidFill>
                <a:latin typeface="Arial"/>
                <a:cs typeface="Arial"/>
              </a:rPr>
              <a:t>)دشاب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114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300" spc="-265">
                <a:solidFill>
                  <a:srgbClr val="FFFFFF"/>
                </a:solidFill>
                <a:latin typeface="Arial"/>
                <a:cs typeface="Arial"/>
              </a:rPr>
              <a:t>ینرت </a:t>
            </a:r>
            <a:r>
              <a:rPr dirty="0" sz="1300" spc="-385">
                <a:solidFill>
                  <a:srgbClr val="FFFFFF"/>
                </a:solidFill>
                <a:latin typeface="Arial"/>
                <a:cs typeface="Arial"/>
              </a:rPr>
              <a:t>هتفرشیپ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Arial"/>
                <a:cs typeface="Arial"/>
              </a:rPr>
              <a:t>عون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300" spc="114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300" spc="-285">
                <a:solidFill>
                  <a:srgbClr val="FFFFFF"/>
                </a:solidFill>
                <a:latin typeface="Arial"/>
                <a:cs typeface="Arial"/>
              </a:rPr>
              <a:t>تینوی </a:t>
            </a:r>
            <a:r>
              <a:rPr dirty="0" sz="1300" spc="-17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dirty="0" sz="1300" spc="-20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215">
                <a:solidFill>
                  <a:srgbClr val="FFFFFF"/>
                </a:solidFill>
                <a:latin typeface="Arial"/>
                <a:cs typeface="Arial"/>
              </a:rPr>
              <a:t>زاین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دروم </a:t>
            </a:r>
            <a:r>
              <a:rPr dirty="0" sz="1300" spc="75">
                <a:solidFill>
                  <a:srgbClr val="FFFFFF"/>
                </a:solidFill>
                <a:latin typeface="Arial"/>
                <a:cs typeface="Arial"/>
              </a:rPr>
              <a:t>یاه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4">
                <a:solidFill>
                  <a:srgbClr val="FFFFFF"/>
                </a:solidFill>
                <a:latin typeface="Arial"/>
                <a:cs typeface="Arial"/>
              </a:rPr>
              <a:t>نشپآ</a:t>
            </a:r>
            <a:endParaRPr sz="1300">
              <a:latin typeface="Arial"/>
              <a:cs typeface="Arial"/>
            </a:endParaRPr>
          </a:p>
          <a:p>
            <a:pPr algn="r" marR="5080">
              <a:lnSpc>
                <a:spcPts val="2160"/>
              </a:lnSpc>
            </a:pP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لاکیپا   </a:t>
            </a:r>
            <a:r>
              <a:rPr dirty="0" sz="1800" spc="-285">
                <a:solidFill>
                  <a:srgbClr val="FFFFFF"/>
                </a:solidFill>
                <a:latin typeface="Arial"/>
                <a:cs typeface="Arial"/>
              </a:rPr>
              <a:t>یرپ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سکروناپ   </a:t>
            </a:r>
            <a:r>
              <a:rPr dirty="0" sz="1800" spc="-254">
                <a:solidFill>
                  <a:srgbClr val="FFFFFF"/>
                </a:solidFill>
                <a:latin typeface="Arial"/>
                <a:cs typeface="Arial"/>
              </a:rPr>
              <a:t>یفارگویدار 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  </a:t>
            </a:r>
            <a:r>
              <a:rPr dirty="0" sz="18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ts val="1405"/>
              </a:lnSpc>
              <a:spcBef>
                <a:spcPts val="5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یاراد و </a:t>
            </a:r>
            <a:r>
              <a:rPr dirty="0" sz="1300" spc="-250">
                <a:solidFill>
                  <a:srgbClr val="FFFFFF"/>
                </a:solidFill>
                <a:latin typeface="Arial"/>
                <a:cs typeface="Arial"/>
              </a:rPr>
              <a:t>دشاب 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270">
                <a:solidFill>
                  <a:srgbClr val="FFFFFF"/>
                </a:solidFill>
                <a:latin typeface="Arial"/>
                <a:cs typeface="Arial"/>
              </a:rPr>
              <a:t>یلاتیجید    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300" spc="-215">
                <a:solidFill>
                  <a:srgbClr val="FFFFFF"/>
                </a:solidFill>
                <a:latin typeface="Arial"/>
                <a:cs typeface="Arial"/>
              </a:rPr>
              <a:t>هک   </a:t>
            </a:r>
            <a:r>
              <a:rPr dirty="0" sz="1300" spc="-135">
                <a:solidFill>
                  <a:srgbClr val="FFFFFF"/>
                </a:solidFill>
                <a:latin typeface="Arial"/>
                <a:cs typeface="Arial"/>
              </a:rPr>
              <a:t>تسا  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رکذ  </a:t>
            </a:r>
            <a:r>
              <a:rPr dirty="0" sz="1300" spc="-254">
                <a:solidFill>
                  <a:srgbClr val="FFFFFF"/>
                </a:solidFill>
                <a:latin typeface="Arial"/>
                <a:cs typeface="Arial"/>
              </a:rPr>
              <a:t>لباق  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.دراد ار </a:t>
            </a:r>
            <a:r>
              <a:rPr dirty="0" sz="1300" spc="-250">
                <a:solidFill>
                  <a:srgbClr val="FFFFFF"/>
                </a:solidFill>
                <a:latin typeface="Arial"/>
                <a:cs typeface="Arial"/>
              </a:rPr>
              <a:t>دشاب 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نادند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ناهد </a:t>
            </a:r>
            <a:r>
              <a:rPr dirty="0" sz="1300" spc="-250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1300" spc="-114">
                <a:solidFill>
                  <a:srgbClr val="FFFFFF"/>
                </a:solidFill>
                <a:latin typeface="Arial"/>
                <a:cs typeface="Arial"/>
              </a:rPr>
              <a:t>طوبرم  </a:t>
            </a:r>
            <a:r>
              <a:rPr dirty="0" sz="1300" spc="-220">
                <a:solidFill>
                  <a:srgbClr val="FFFFFF"/>
                </a:solidFill>
                <a:latin typeface="Arial"/>
                <a:cs typeface="Arial"/>
              </a:rPr>
              <a:t>هک   </a:t>
            </a:r>
            <a:r>
              <a:rPr dirty="0" sz="1300" spc="-90">
                <a:solidFill>
                  <a:srgbClr val="FFFFFF"/>
                </a:solidFill>
                <a:latin typeface="Arial"/>
                <a:cs typeface="Arial"/>
              </a:rPr>
              <a:t>ییاه  </a:t>
            </a:r>
            <a:r>
              <a:rPr dirty="0" sz="1300" spc="-260">
                <a:solidFill>
                  <a:srgbClr val="FFFFFF"/>
                </a:solidFill>
                <a:latin typeface="Arial"/>
                <a:cs typeface="Arial"/>
              </a:rPr>
              <a:t>یفارگ   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یمامت 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300" spc="-175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777240">
              <a:lnSpc>
                <a:spcPts val="1405"/>
              </a:lnSpc>
            </a:pP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.دهد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185">
                <a:solidFill>
                  <a:srgbClr val="FFFFFF"/>
                </a:solidFill>
                <a:latin typeface="Arial"/>
                <a:cs typeface="Arial"/>
              </a:rPr>
              <a:t>ناشن </a:t>
            </a:r>
            <a:r>
              <a:rPr dirty="0" sz="1300" spc="-204">
                <a:solidFill>
                  <a:srgbClr val="FFFFFF"/>
                </a:solidFill>
                <a:latin typeface="Arial"/>
                <a:cs typeface="Arial"/>
              </a:rPr>
              <a:t>روتینام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یور </a:t>
            </a:r>
            <a:r>
              <a:rPr dirty="0" sz="1300" spc="-315">
                <a:solidFill>
                  <a:srgbClr val="FFFFFF"/>
                </a:solidFill>
                <a:latin typeface="Arial"/>
                <a:cs typeface="Arial"/>
              </a:rPr>
              <a:t>میقتسم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300" spc="-260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درادن </a:t>
            </a:r>
            <a:r>
              <a:rPr dirty="0" sz="1300" spc="-260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300" spc="-140">
                <a:solidFill>
                  <a:srgbClr val="FFFFFF"/>
                </a:solidFill>
                <a:latin typeface="Arial"/>
                <a:cs typeface="Arial"/>
              </a:rPr>
              <a:t>ندرک 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رهاظ </a:t>
            </a:r>
            <a:r>
              <a:rPr dirty="0" sz="1300" spc="-25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300" spc="-175">
                <a:solidFill>
                  <a:srgbClr val="FFFFFF"/>
                </a:solidFill>
                <a:latin typeface="Arial"/>
                <a:cs typeface="Arial"/>
              </a:rPr>
              <a:t>یزاین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رگید </a:t>
            </a:r>
            <a:r>
              <a:rPr dirty="0" sz="1300" spc="-215">
                <a:solidFill>
                  <a:srgbClr val="FFFFFF"/>
                </a:solidFill>
                <a:latin typeface="Arial"/>
                <a:cs typeface="Arial"/>
              </a:rPr>
              <a:t>هک </a:t>
            </a:r>
            <a:r>
              <a:rPr dirty="0" sz="1300" spc="-135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1300" spc="-110">
                <a:solidFill>
                  <a:srgbClr val="FFFFFF"/>
                </a:solidFill>
                <a:latin typeface="Arial"/>
                <a:cs typeface="Arial"/>
              </a:rPr>
              <a:t>یصاخ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14">
                <a:solidFill>
                  <a:srgbClr val="FFFFFF"/>
                </a:solidFill>
                <a:latin typeface="Arial"/>
                <a:cs typeface="Arial"/>
              </a:rPr>
              <a:t>یاهروسنس</a:t>
            </a:r>
            <a:endParaRPr sz="13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300" spc="-200">
                <a:solidFill>
                  <a:srgbClr val="FFFFFF"/>
                </a:solidFill>
                <a:latin typeface="Arial"/>
                <a:cs typeface="Arial"/>
              </a:rPr>
              <a:t>:دشاب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3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300" spc="-254">
                <a:solidFill>
                  <a:srgbClr val="FFFFFF"/>
                </a:solidFill>
                <a:latin typeface="Arial"/>
                <a:cs typeface="Arial"/>
              </a:rPr>
              <a:t>نشپآ   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ءزج </a:t>
            </a:r>
            <a:r>
              <a:rPr dirty="0" sz="1300" spc="-175">
                <a:solidFill>
                  <a:srgbClr val="FFFFFF"/>
                </a:solidFill>
                <a:latin typeface="Arial"/>
                <a:cs typeface="Arial"/>
              </a:rPr>
              <a:t>ریز  </a:t>
            </a:r>
            <a:r>
              <a:rPr dirty="0" sz="13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300" spc="-290">
                <a:solidFill>
                  <a:srgbClr val="FFFFFF"/>
                </a:solidFill>
                <a:latin typeface="Arial"/>
                <a:cs typeface="Arial"/>
              </a:rPr>
              <a:t>متیآ        </a:t>
            </a:r>
            <a:r>
              <a:rPr dirty="0" sz="1300" spc="-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tabLst>
                <a:tab pos="1062355" algn="l"/>
              </a:tabLst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300" spc="-39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300" spc="-545">
                <a:solidFill>
                  <a:srgbClr val="FFFFFF"/>
                </a:solidFill>
                <a:latin typeface="Arial"/>
                <a:cs typeface="Arial"/>
              </a:rPr>
              <a:t>ک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300" spc="-310">
                <a:solidFill>
                  <a:srgbClr val="FFFFFF"/>
                </a:solidFill>
                <a:latin typeface="Arial"/>
                <a:cs typeface="Arial"/>
              </a:rPr>
              <a:t>فارگ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tabLst>
                <a:tab pos="1174750" algn="l"/>
              </a:tabLst>
            </a:pPr>
            <a:r>
              <a:rPr dirty="0" sz="1300" spc="-17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300" spc="-285">
                <a:solidFill>
                  <a:srgbClr val="FFFFFF"/>
                </a:solidFill>
                <a:latin typeface="Arial"/>
                <a:cs typeface="Arial"/>
              </a:rPr>
              <a:t>ک</a:t>
            </a:r>
            <a:r>
              <a:rPr dirty="0" sz="1300" spc="-52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300" spc="-620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95">
                <a:solidFill>
                  <a:srgbClr val="FFFFFF"/>
                </a:solidFill>
                <a:latin typeface="Arial"/>
                <a:cs typeface="Arial"/>
              </a:rPr>
              <a:t>یر</a:t>
            </a:r>
            <a:r>
              <a:rPr dirty="0" sz="1300" spc="-240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  <a:tabLst>
                <a:tab pos="1242060" algn="l"/>
              </a:tabLst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8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300" spc="-275">
                <a:solidFill>
                  <a:srgbClr val="FFFFFF"/>
                </a:solidFill>
                <a:latin typeface="Arial"/>
                <a:cs typeface="Arial"/>
              </a:rPr>
              <a:t>ک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رو</a:t>
            </a:r>
            <a:r>
              <a:rPr dirty="0" sz="1300" spc="-38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300" spc="-14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300" spc="-455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tabLst>
                <a:tab pos="856615" algn="l"/>
              </a:tabLst>
            </a:pPr>
            <a:r>
              <a:rPr dirty="0" sz="1300" spc="-160">
                <a:solidFill>
                  <a:srgbClr val="FFFFFF"/>
                </a:solidFill>
                <a:latin typeface="Arial"/>
                <a:cs typeface="Arial"/>
              </a:rPr>
              <a:t>یرت</a:t>
            </a:r>
            <a:r>
              <a:rPr dirty="0" sz="1300" spc="-8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300" spc="-39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300" spc="-290">
                <a:solidFill>
                  <a:srgbClr val="FFFFFF"/>
                </a:solidFill>
                <a:latin typeface="Arial"/>
                <a:cs typeface="Arial"/>
              </a:rPr>
              <a:t>اف</a:t>
            </a:r>
            <a:r>
              <a:rPr dirty="0" sz="1300" spc="-47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tabLst>
                <a:tab pos="862330" algn="l"/>
              </a:tabLst>
            </a:pP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300" spc="-310">
                <a:solidFill>
                  <a:srgbClr val="FFFFFF"/>
                </a:solidFill>
                <a:latin typeface="Arial"/>
                <a:cs typeface="Arial"/>
              </a:rPr>
              <a:t>فارگ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300" spc="-61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300" spc="-61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tabLst>
                <a:tab pos="546735" algn="l"/>
              </a:tabLst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....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نیبروت      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یراک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نغور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</a:t>
            </a:r>
            <a:r>
              <a:rPr dirty="0" sz="1800" spc="-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ts val="1405"/>
              </a:lnSpc>
              <a:spcBef>
                <a:spcPts val="10"/>
              </a:spcBef>
            </a:pPr>
            <a:r>
              <a:rPr dirty="0" sz="1300" spc="-235">
                <a:solidFill>
                  <a:srgbClr val="FFFFFF"/>
                </a:solidFill>
                <a:latin typeface="Arial"/>
                <a:cs typeface="Arial"/>
              </a:rPr>
              <a:t>.دنک 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135">
                <a:solidFill>
                  <a:srgbClr val="FFFFFF"/>
                </a:solidFill>
                <a:latin typeface="Arial"/>
                <a:cs typeface="Arial"/>
              </a:rPr>
              <a:t>یراک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نغور ار </a:t>
            </a:r>
            <a:r>
              <a:rPr dirty="0" sz="1300" spc="12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300" spc="-275">
                <a:solidFill>
                  <a:srgbClr val="FFFFFF"/>
                </a:solidFill>
                <a:latin typeface="Arial"/>
                <a:cs typeface="Arial"/>
              </a:rPr>
              <a:t>نییروت    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.دوش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114">
                <a:solidFill>
                  <a:srgbClr val="FFFFFF"/>
                </a:solidFill>
                <a:latin typeface="Arial"/>
                <a:cs typeface="Arial"/>
              </a:rPr>
              <a:t>هریخذ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1300" spc="-195">
                <a:solidFill>
                  <a:srgbClr val="FFFFFF"/>
                </a:solidFill>
                <a:latin typeface="Arial"/>
                <a:cs typeface="Arial"/>
              </a:rPr>
              <a:t>کاب   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لخاد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300" spc="-215">
                <a:solidFill>
                  <a:srgbClr val="FFFFFF"/>
                </a:solidFill>
                <a:latin typeface="Arial"/>
                <a:cs typeface="Arial"/>
              </a:rPr>
              <a:t>هک   </a:t>
            </a:r>
            <a:r>
              <a:rPr dirty="0" sz="1300" spc="-95">
                <a:solidFill>
                  <a:srgbClr val="FFFFFF"/>
                </a:solidFill>
                <a:latin typeface="Arial"/>
                <a:cs typeface="Arial"/>
              </a:rPr>
              <a:t>ینغور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-204">
                <a:solidFill>
                  <a:srgbClr val="FFFFFF"/>
                </a:solidFill>
                <a:latin typeface="Arial"/>
                <a:cs typeface="Arial"/>
              </a:rPr>
              <a:t>قرب 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-215">
                <a:solidFill>
                  <a:srgbClr val="FFFFFF"/>
                </a:solidFill>
                <a:latin typeface="Arial"/>
                <a:cs typeface="Arial"/>
              </a:rPr>
              <a:t>هدرشف   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یاوه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300" spc="-240">
                <a:solidFill>
                  <a:srgbClr val="FFFFFF"/>
                </a:solidFill>
                <a:latin typeface="Arial"/>
                <a:cs typeface="Arial"/>
              </a:rPr>
              <a:t>هدافتسا    </a:t>
            </a:r>
            <a:r>
              <a:rPr dirty="0" sz="1300" spc="-295">
                <a:solidFill>
                  <a:srgbClr val="FFFFFF"/>
                </a:solidFill>
                <a:latin typeface="Arial"/>
                <a:cs typeface="Arial"/>
              </a:rPr>
              <a:t>اب      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هاگتسد  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75">
                <a:solidFill>
                  <a:srgbClr val="FFFFFF"/>
                </a:solidFill>
                <a:latin typeface="Arial"/>
                <a:cs typeface="Arial"/>
              </a:rPr>
              <a:t>نیا     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algn="ctr" marR="62865">
              <a:lnSpc>
                <a:spcPts val="1400"/>
              </a:lnSpc>
            </a:pPr>
            <a:r>
              <a:rPr dirty="0" sz="1300" spc="-20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210">
                <a:solidFill>
                  <a:srgbClr val="FFFFFF"/>
                </a:solidFill>
                <a:latin typeface="Arial"/>
                <a:cs typeface="Arial"/>
              </a:rPr>
              <a:t>رامیب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نادند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یور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زرف </a:t>
            </a:r>
            <a:r>
              <a:rPr dirty="0" sz="1300" spc="-140">
                <a:solidFill>
                  <a:srgbClr val="FFFFFF"/>
                </a:solidFill>
                <a:latin typeface="Arial"/>
                <a:cs typeface="Arial"/>
              </a:rPr>
              <a:t>ندرک </a:t>
            </a:r>
            <a:r>
              <a:rPr dirty="0" sz="1300" spc="-155">
                <a:solidFill>
                  <a:srgbClr val="FFFFFF"/>
                </a:solidFill>
                <a:latin typeface="Arial"/>
                <a:cs typeface="Arial"/>
              </a:rPr>
              <a:t>تکرح 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مرن </a:t>
            </a:r>
            <a:r>
              <a:rPr dirty="0" sz="1300" spc="-110">
                <a:solidFill>
                  <a:srgbClr val="FFFFFF"/>
                </a:solidFill>
                <a:latin typeface="Arial"/>
                <a:cs typeface="Arial"/>
              </a:rPr>
              <a:t>نینچمه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-225">
                <a:solidFill>
                  <a:srgbClr val="FFFFFF"/>
                </a:solidFill>
                <a:latin typeface="Arial"/>
                <a:cs typeface="Arial"/>
              </a:rPr>
              <a:t>یکشزپنادند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تلاآ </a:t>
            </a:r>
            <a:r>
              <a:rPr dirty="0" sz="1300" spc="-125">
                <a:solidFill>
                  <a:srgbClr val="FFFFFF"/>
                </a:solidFill>
                <a:latin typeface="Arial"/>
                <a:cs typeface="Arial"/>
              </a:rPr>
              <a:t>رازبا 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ندش </a:t>
            </a:r>
            <a:r>
              <a:rPr dirty="0" sz="1300" spc="-114">
                <a:solidFill>
                  <a:srgbClr val="FFFFFF"/>
                </a:solidFill>
                <a:latin typeface="Arial"/>
                <a:cs typeface="Arial"/>
              </a:rPr>
              <a:t>ادص </a:t>
            </a:r>
            <a:r>
              <a:rPr dirty="0" sz="1300" spc="-280">
                <a:solidFill>
                  <a:srgbClr val="FFFFFF"/>
                </a:solidFill>
                <a:latin typeface="Arial"/>
                <a:cs typeface="Arial"/>
              </a:rPr>
              <a:t>مک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لیلد </a:t>
            </a:r>
            <a:r>
              <a:rPr dirty="0" sz="1300" spc="-25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300" spc="-175">
                <a:solidFill>
                  <a:srgbClr val="FFFFFF"/>
                </a:solidFill>
                <a:latin typeface="Arial"/>
                <a:cs typeface="Arial"/>
              </a:rPr>
              <a:t>راک نیا </a:t>
            </a:r>
            <a:r>
              <a:rPr dirty="0" sz="1300" spc="-135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1300" spc="-185">
                <a:solidFill>
                  <a:srgbClr val="FFFFFF"/>
                </a:solidFill>
                <a:latin typeface="Arial"/>
                <a:cs typeface="Arial"/>
              </a:rPr>
              <a:t>رکذ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4">
                <a:solidFill>
                  <a:srgbClr val="FFFFFF"/>
                </a:solidFill>
                <a:latin typeface="Arial"/>
                <a:cs typeface="Arial"/>
              </a:rPr>
              <a:t>لباق</a:t>
            </a:r>
            <a:endParaRPr sz="1300">
              <a:latin typeface="Arial"/>
              <a:cs typeface="Arial"/>
            </a:endParaRPr>
          </a:p>
          <a:p>
            <a:pPr algn="r" marR="5080">
              <a:lnSpc>
                <a:spcPts val="2155"/>
              </a:lnSpc>
            </a:pPr>
            <a:r>
              <a:rPr dirty="0" sz="1800" spc="-505">
                <a:solidFill>
                  <a:srgbClr val="FFFFFF"/>
                </a:solidFill>
                <a:latin typeface="Arial"/>
                <a:cs typeface="Arial"/>
              </a:rPr>
              <a:t>رنیلک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95">
                <a:solidFill>
                  <a:srgbClr val="FFFFFF"/>
                </a:solidFill>
                <a:latin typeface="Arial"/>
                <a:cs typeface="Arial"/>
              </a:rPr>
              <a:t>کینوسارتلا  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ts val="1405"/>
              </a:lnSpc>
              <a:spcBef>
                <a:spcPts val="5"/>
              </a:spcBef>
            </a:pPr>
            <a:r>
              <a:rPr dirty="0" sz="1300" spc="-250">
                <a:solidFill>
                  <a:srgbClr val="FFFFFF"/>
                </a:solidFill>
                <a:latin typeface="Arial"/>
                <a:cs typeface="Arial"/>
              </a:rPr>
              <a:t>دشاب 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ینامز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-125">
                <a:solidFill>
                  <a:srgbClr val="FFFFFF"/>
                </a:solidFill>
                <a:latin typeface="Arial"/>
                <a:cs typeface="Arial"/>
              </a:rPr>
              <a:t>یترارح  </a:t>
            </a:r>
            <a:r>
              <a:rPr dirty="0" sz="1300" spc="25">
                <a:solidFill>
                  <a:srgbClr val="FFFFFF"/>
                </a:solidFill>
                <a:latin typeface="Arial"/>
                <a:cs typeface="Arial"/>
              </a:rPr>
              <a:t>یاهoption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1300" spc="-200">
                <a:solidFill>
                  <a:srgbClr val="FFFFFF"/>
                </a:solidFill>
                <a:latin typeface="Arial"/>
                <a:cs typeface="Arial"/>
              </a:rPr>
              <a:t>.دشاب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260">
                <a:solidFill>
                  <a:srgbClr val="FFFFFF"/>
                </a:solidFill>
                <a:latin typeface="Arial"/>
                <a:cs typeface="Arial"/>
              </a:rPr>
              <a:t>نویسازیلیرتسا  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300" spc="-345">
                <a:solidFill>
                  <a:srgbClr val="FFFFFF"/>
                </a:solidFill>
                <a:latin typeface="Arial"/>
                <a:cs typeface="Arial"/>
              </a:rPr>
              <a:t>لبق                         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لیاسو  </a:t>
            </a:r>
            <a:r>
              <a:rPr dirty="0" sz="1300" spc="-114">
                <a:solidFill>
                  <a:srgbClr val="FFFFFF"/>
                </a:solidFill>
                <a:latin typeface="Arial"/>
                <a:cs typeface="Arial"/>
              </a:rPr>
              <a:t>)ندرک  </a:t>
            </a:r>
            <a:r>
              <a:rPr dirty="0" sz="1300" spc="-90">
                <a:solidFill>
                  <a:srgbClr val="FFFFFF"/>
                </a:solidFill>
                <a:latin typeface="Arial"/>
                <a:cs typeface="Arial"/>
              </a:rPr>
              <a:t>زیمتcleaning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dirty="0" sz="1300" spc="-160">
                <a:solidFill>
                  <a:srgbClr val="FFFFFF"/>
                </a:solidFill>
                <a:latin typeface="Arial"/>
                <a:cs typeface="Arial"/>
              </a:rPr>
              <a:t>یارب 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هاگتسد   </a:t>
            </a:r>
            <a:r>
              <a:rPr dirty="0" sz="1300" spc="-17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917575">
              <a:lnSpc>
                <a:spcPts val="1400"/>
              </a:lnSpc>
            </a:pPr>
            <a:r>
              <a:rPr dirty="0" sz="1300" spc="-95">
                <a:solidFill>
                  <a:srgbClr val="FFFFFF"/>
                </a:solidFill>
                <a:latin typeface="Arial"/>
                <a:cs typeface="Arial"/>
              </a:rPr>
              <a:t>.دیادز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لیاسو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یور زا ار </a:t>
            </a:r>
            <a:r>
              <a:rPr dirty="0" sz="1300" spc="114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300" spc="-160">
                <a:solidFill>
                  <a:srgbClr val="FFFFFF"/>
                </a:solidFill>
                <a:latin typeface="Arial"/>
                <a:cs typeface="Arial"/>
              </a:rPr>
              <a:t>یربد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دهد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300" spc="-8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ارcleaning 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هسورپ </a:t>
            </a:r>
            <a:r>
              <a:rPr dirty="0" sz="1300" spc="-195">
                <a:solidFill>
                  <a:srgbClr val="FFFFFF"/>
                </a:solidFill>
                <a:latin typeface="Arial"/>
                <a:cs typeface="Arial"/>
              </a:rPr>
              <a:t>کینوسارتلوا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جاوما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زا</a:t>
            </a:r>
            <a:r>
              <a:rPr dirty="0" sz="13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45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300" spc="-29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300" spc="-215">
                <a:solidFill>
                  <a:srgbClr val="FFFFFF"/>
                </a:solidFill>
                <a:latin typeface="Arial"/>
                <a:cs typeface="Arial"/>
              </a:rPr>
              <a:t>هک</a:t>
            </a:r>
            <a:endParaRPr sz="1300">
              <a:latin typeface="Arial"/>
              <a:cs typeface="Arial"/>
            </a:endParaRPr>
          </a:p>
          <a:p>
            <a:pPr algn="r" marR="5080">
              <a:lnSpc>
                <a:spcPts val="2155"/>
              </a:lnSpc>
            </a:pPr>
            <a:r>
              <a:rPr dirty="0" sz="1800" spc="-265">
                <a:solidFill>
                  <a:srgbClr val="FFFFFF"/>
                </a:solidFill>
                <a:latin typeface="Arial"/>
                <a:cs typeface="Arial"/>
              </a:rPr>
              <a:t>ولاکوتا 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  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ts val="1405"/>
              </a:lnSpc>
              <a:spcBef>
                <a:spcPts val="5"/>
              </a:spcBef>
            </a:pPr>
            <a:r>
              <a:rPr dirty="0" sz="1300" spc="100">
                <a:solidFill>
                  <a:srgbClr val="FFFFFF"/>
                </a:solidFill>
                <a:latin typeface="Arial"/>
                <a:cs typeface="Arial"/>
              </a:rPr>
              <a:t>ره </a:t>
            </a:r>
            <a:r>
              <a:rPr dirty="0" sz="1300" spc="-140">
                <a:solidFill>
                  <a:srgbClr val="FFFFFF"/>
                </a:solidFill>
                <a:latin typeface="Arial"/>
                <a:cs typeface="Arial"/>
              </a:rPr>
              <a:t>هکo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134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وo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121  </a:t>
            </a:r>
            <a:r>
              <a:rPr dirty="0" sz="13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تارح 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هجرد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300" spc="-260">
                <a:solidFill>
                  <a:srgbClr val="FFFFFF"/>
                </a:solidFill>
                <a:latin typeface="Arial"/>
                <a:cs typeface="Arial"/>
              </a:rPr>
              <a:t>نویسازیلیرتسا     </a:t>
            </a:r>
            <a:r>
              <a:rPr dirty="0" sz="1300" spc="7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300" spc="-325">
                <a:solidFill>
                  <a:srgbClr val="FFFFFF"/>
                </a:solidFill>
                <a:latin typeface="Arial"/>
                <a:cs typeface="Arial"/>
              </a:rPr>
              <a:t>لکیس             </a:t>
            </a:r>
            <a:r>
              <a:rPr dirty="0" sz="1300" spc="-220">
                <a:solidFill>
                  <a:srgbClr val="FFFFFF"/>
                </a:solidFill>
                <a:latin typeface="Arial"/>
                <a:cs typeface="Arial"/>
              </a:rPr>
              <a:t>مویکو    </a:t>
            </a:r>
            <a:r>
              <a:rPr dirty="0" sz="1300" spc="-335">
                <a:solidFill>
                  <a:srgbClr val="FFFFFF"/>
                </a:solidFill>
                <a:latin typeface="Arial"/>
                <a:cs typeface="Arial"/>
              </a:rPr>
              <a:t>تسپ                 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300" spc="-210">
                <a:solidFill>
                  <a:srgbClr val="FFFFFF"/>
                </a:solidFill>
                <a:latin typeface="Arial"/>
                <a:cs typeface="Arial"/>
              </a:rPr>
              <a:t>یرپ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یاراد  </a:t>
            </a:r>
            <a:r>
              <a:rPr dirty="0" sz="1300" spc="-200">
                <a:solidFill>
                  <a:srgbClr val="FFFFFF"/>
                </a:solidFill>
                <a:latin typeface="Arial"/>
                <a:cs typeface="Arial"/>
              </a:rPr>
              <a:t>،دشاب   </a:t>
            </a:r>
            <a:r>
              <a:rPr dirty="0" sz="1300" spc="0">
                <a:solidFill>
                  <a:srgbClr val="FFFFFF"/>
                </a:solidFill>
                <a:latin typeface="Arial"/>
                <a:cs typeface="Arial"/>
              </a:rPr>
              <a:t>یمB </a:t>
            </a:r>
            <a:r>
              <a:rPr dirty="0" sz="13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29">
                <a:solidFill>
                  <a:srgbClr val="FFFFFF"/>
                </a:solidFill>
                <a:latin typeface="Arial"/>
                <a:cs typeface="Arial"/>
              </a:rPr>
              <a:t>لاسک    </a:t>
            </a:r>
            <a:r>
              <a:rPr dirty="0" sz="1300" spc="-190">
                <a:solidFill>
                  <a:srgbClr val="FFFFFF"/>
                </a:solidFill>
                <a:latin typeface="Arial"/>
                <a:cs typeface="Arial"/>
              </a:rPr>
              <a:t>ولاکوتا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3023870">
              <a:lnSpc>
                <a:spcPts val="1405"/>
              </a:lnSpc>
            </a:pPr>
            <a:r>
              <a:rPr dirty="0" sz="1300" spc="-20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یمunpacked وpacked </a:t>
            </a:r>
            <a:r>
              <a:rPr dirty="0" sz="1300" spc="-180">
                <a:solidFill>
                  <a:srgbClr val="FFFFFF"/>
                </a:solidFill>
                <a:latin typeface="Arial"/>
                <a:cs typeface="Arial"/>
              </a:rPr>
              <a:t>لیاسو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یاربoption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ود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یاراد</a:t>
            </a:r>
            <a:r>
              <a:rPr dirty="0" sz="13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45">
                <a:solidFill>
                  <a:srgbClr val="FFFFFF"/>
                </a:solidFill>
                <a:latin typeface="Arial"/>
                <a:cs typeface="Arial"/>
              </a:rPr>
              <a:t>مادک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2061" y="792226"/>
            <a:ext cx="1513205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/>
              <a:t>: </a:t>
            </a:r>
            <a:r>
              <a:rPr dirty="0" sz="1900" spc="-475"/>
              <a:t>یرتسب </a:t>
            </a:r>
            <a:r>
              <a:rPr dirty="0" sz="1900" spc="110"/>
              <a:t>یاه</a:t>
            </a:r>
            <a:r>
              <a:rPr dirty="0" sz="1900" spc="-65"/>
              <a:t> </a:t>
            </a:r>
            <a:r>
              <a:rPr dirty="0" sz="1900" spc="-325"/>
              <a:t>شخب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6701790" y="1383538"/>
            <a:ext cx="1405890" cy="44646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792480" marR="71120" indent="190500">
              <a:lnSpc>
                <a:spcPct val="100600"/>
              </a:lnSpc>
              <a:spcBef>
                <a:spcPts val="85"/>
              </a:spcBef>
            </a:pP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نانز 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ج 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یلخاد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نادازون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ناکدوک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900" spc="-195">
                <a:solidFill>
                  <a:srgbClr val="FFFFFF"/>
                </a:solidFill>
                <a:latin typeface="Arial"/>
                <a:cs typeface="Arial"/>
              </a:rPr>
              <a:t>هژیو  </a:t>
            </a:r>
            <a:r>
              <a:rPr dirty="0" sz="1900" spc="110">
                <a:solidFill>
                  <a:srgbClr val="FFFFFF"/>
                </a:solidFill>
                <a:latin typeface="Arial"/>
                <a:cs typeface="Arial"/>
              </a:rPr>
              <a:t>یاه</a:t>
            </a:r>
            <a:r>
              <a:rPr dirty="0" sz="19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25">
                <a:solidFill>
                  <a:srgbClr val="FFFFFF"/>
                </a:solidFill>
                <a:latin typeface="Arial"/>
                <a:cs typeface="Arial"/>
              </a:rPr>
              <a:t>شخب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algn="r" marL="619125" marR="5080" indent="1524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CCU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  PC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CCU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Cath</a:t>
            </a:r>
            <a:endParaRPr sz="1800">
              <a:latin typeface="Arial"/>
              <a:cs typeface="Arial"/>
            </a:endParaRPr>
          </a:p>
          <a:p>
            <a:pPr algn="r" marL="426720" marR="5080" indent="31686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-OH  PIC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-OH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NICU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ICU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4129" y="558749"/>
            <a:ext cx="173355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: </a:t>
            </a:r>
            <a:r>
              <a:rPr dirty="0" spc="-50"/>
              <a:t>یحارج </a:t>
            </a:r>
            <a:r>
              <a:rPr dirty="0" spc="-110"/>
              <a:t>یاهرلاات</a:t>
            </a:r>
            <a:r>
              <a:rPr dirty="0" spc="130"/>
              <a:t> </a:t>
            </a:r>
            <a:r>
              <a:rPr dirty="0">
                <a:solidFill>
                  <a:srgbClr val="FF8500"/>
                </a:solidFill>
              </a:rPr>
              <a:t>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0353" y="1231138"/>
            <a:ext cx="2997835" cy="3391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802005" marR="5080" indent="50165">
              <a:lnSpc>
                <a:spcPct val="120100"/>
              </a:lnSpc>
              <a:spcBef>
                <a:spcPts val="95"/>
              </a:spcBef>
            </a:pP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لارنج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لامعا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یحارج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25">
                <a:solidFill>
                  <a:srgbClr val="FFFFFF"/>
                </a:solidFill>
                <a:latin typeface="Arial"/>
                <a:cs typeface="Arial"/>
              </a:rPr>
              <a:t>رلاات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زاب </a:t>
            </a:r>
            <a:r>
              <a:rPr dirty="0" sz="1800" spc="-375">
                <a:solidFill>
                  <a:srgbClr val="FFFFFF"/>
                </a:solidFill>
                <a:latin typeface="Arial"/>
                <a:cs typeface="Arial"/>
              </a:rPr>
              <a:t>بلق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یحارج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25">
                <a:solidFill>
                  <a:srgbClr val="FFFFFF"/>
                </a:solidFill>
                <a:latin typeface="Arial"/>
                <a:cs typeface="Arial"/>
              </a:rPr>
              <a:t>رلاات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سناژروا </a:t>
            </a:r>
            <a:r>
              <a:rPr dirty="0" sz="1800" spc="-360">
                <a:solidFill>
                  <a:srgbClr val="FFFFFF"/>
                </a:solidFill>
                <a:latin typeface="Arial"/>
                <a:cs typeface="Arial"/>
              </a:rPr>
              <a:t>ییاپرس   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لمع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</a:pP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)يعیبط( 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نامیاز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0">
                <a:solidFill>
                  <a:srgbClr val="FFFFFF"/>
                </a:solidFill>
                <a:latin typeface="Arial"/>
                <a:cs typeface="Arial"/>
              </a:rPr>
              <a:t>کولب     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</a:pPr>
            <a:r>
              <a:rPr dirty="0" sz="1800" spc="-360">
                <a:solidFill>
                  <a:srgbClr val="FFFFFF"/>
                </a:solidFill>
                <a:latin typeface="Arial"/>
                <a:cs typeface="Arial"/>
              </a:rPr>
              <a:t>)يتسلاپ   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ویژنآ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365">
                <a:solidFill>
                  <a:srgbClr val="FFFFFF"/>
                </a:solidFill>
                <a:latin typeface="Arial"/>
                <a:cs typeface="Arial"/>
              </a:rPr>
              <a:t>يفارگ   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ویژنآ(  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بل  </a:t>
            </a:r>
            <a:r>
              <a:rPr dirty="0" sz="1800" spc="-380">
                <a:solidFill>
                  <a:srgbClr val="FFFFFF"/>
                </a:solidFill>
                <a:latin typeface="Arial"/>
                <a:cs typeface="Arial"/>
              </a:rPr>
              <a:t>تک    </a:t>
            </a:r>
            <a:r>
              <a:rPr dirty="0" sz="1800" spc="-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یپوکسا  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شخب 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85">
                <a:solidFill>
                  <a:srgbClr val="FFFFFF"/>
                </a:solidFill>
                <a:latin typeface="Arial"/>
                <a:cs typeface="Arial"/>
              </a:rPr>
              <a:t>یپوکسودنا 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</a:pP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یپوکسوكنورب  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09600"/>
            <a:ext cx="4114800" cy="329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81500" y="2971800"/>
            <a:ext cx="409575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7114" y="635254"/>
            <a:ext cx="155638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85"/>
              <a:t>سناژروا </a:t>
            </a:r>
            <a:r>
              <a:rPr dirty="0" spc="-340"/>
              <a:t>شخب</a:t>
            </a:r>
            <a:r>
              <a:rPr dirty="0" spc="-265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2190750" y="1524000"/>
            <a:ext cx="47625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457200"/>
            <a:ext cx="4391406" cy="3513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00" y="2743200"/>
            <a:ext cx="47625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295463"/>
            <a:ext cx="5705094" cy="456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7885" y="635254"/>
            <a:ext cx="139954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555"/>
              <a:t>کینیلک</a:t>
            </a:r>
            <a:r>
              <a:rPr dirty="0" spc="-340"/>
              <a:t>شخب</a:t>
            </a:r>
            <a:r>
              <a:rPr dirty="0" spc="-325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09600"/>
            <a:ext cx="4419600" cy="3535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19600" y="3002279"/>
            <a:ext cx="4533900" cy="3627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163" y="4402582"/>
            <a:ext cx="429831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0325">
              <a:lnSpc>
                <a:spcPct val="100000"/>
              </a:lnSpc>
              <a:spcBef>
                <a:spcPts val="100"/>
              </a:spcBef>
            </a:pPr>
            <a:r>
              <a:rPr dirty="0" sz="1800" spc="-210">
                <a:solidFill>
                  <a:srgbClr val="FFFFFF"/>
                </a:solidFill>
                <a:latin typeface="Arial"/>
                <a:cs typeface="Arial"/>
              </a:rPr>
              <a:t>.دنوش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یحارط 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یشدرگ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نایرج </a:t>
            </a:r>
            <a:r>
              <a:rPr dirty="0" sz="1800" spc="-520">
                <a:solidFill>
                  <a:srgbClr val="FFFFFF"/>
                </a:solidFill>
                <a:latin typeface="Arial"/>
                <a:cs typeface="Arial"/>
              </a:rPr>
              <a:t>نیرتشیب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یارب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دیاب</a:t>
            </a:r>
            <a:r>
              <a:rPr dirty="0" sz="1800" spc="-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اهورهار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1/50 یاراد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لقادح </a:t>
            </a:r>
            <a:r>
              <a:rPr dirty="0" sz="1800" spc="-500">
                <a:solidFill>
                  <a:srgbClr val="FFFFFF"/>
                </a:solidFill>
                <a:latin typeface="Arial"/>
                <a:cs typeface="Arial"/>
              </a:rPr>
              <a:t>یتسیاب</a:t>
            </a:r>
            <a:r>
              <a:rPr dirty="0" sz="1800" spc="-335">
                <a:solidFill>
                  <a:srgbClr val="FFFFFF"/>
                </a:solidFill>
                <a:latin typeface="Arial"/>
                <a:cs typeface="Arial"/>
              </a:rPr>
              <a:t>یسرتسد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یاهورهار </a:t>
            </a:r>
            <a:r>
              <a:rPr dirty="0" sz="1800" spc="-254">
                <a:solidFill>
                  <a:srgbClr val="FFFFFF"/>
                </a:solidFill>
                <a:latin typeface="Arial"/>
                <a:cs typeface="Arial"/>
              </a:rPr>
              <a:t>،لک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رد 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تخت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نارامیب </a:t>
            </a:r>
            <a:r>
              <a:rPr dirty="0" sz="1800" spc="-295">
                <a:solidFill>
                  <a:srgbClr val="FFFFFF"/>
                </a:solidFill>
                <a:latin typeface="Arial"/>
                <a:cs typeface="Arial"/>
              </a:rPr>
              <a:t>هک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ییاهورهار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.دنشاب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هتشاد</a:t>
            </a:r>
            <a:r>
              <a:rPr dirty="0" sz="1800" spc="-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85">
                <a:solidFill>
                  <a:srgbClr val="FFFFFF"/>
                </a:solidFill>
                <a:latin typeface="Arial"/>
                <a:cs typeface="Arial"/>
              </a:rPr>
              <a:t>انهپ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رتم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2/25 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رثوم </a:t>
            </a:r>
            <a:r>
              <a:rPr dirty="0" sz="1800" spc="-229">
                <a:solidFill>
                  <a:srgbClr val="FFFFFF"/>
                </a:solidFill>
                <a:latin typeface="Arial"/>
                <a:cs typeface="Arial"/>
              </a:rPr>
              <a:t>یانهپ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لقادح 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دیاب </a:t>
            </a:r>
            <a:r>
              <a:rPr dirty="0" sz="1800" spc="-295">
                <a:solidFill>
                  <a:srgbClr val="FFFFFF"/>
                </a:solidFill>
                <a:latin typeface="Arial"/>
                <a:cs typeface="Arial"/>
              </a:rPr>
              <a:t>دننکیم</a:t>
            </a:r>
            <a:r>
              <a:rPr dirty="0" sz="1800" spc="-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اجباج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کرحتم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رتم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2/40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ات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دنناوتیم 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اهورهار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قلعم </a:t>
            </a:r>
            <a:r>
              <a:rPr dirty="0" sz="1800" spc="-370">
                <a:solidFill>
                  <a:srgbClr val="FFFFFF"/>
                </a:solidFill>
                <a:latin typeface="Arial"/>
                <a:cs typeface="Arial"/>
              </a:rPr>
              <a:t>فقس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.دنشاب</a:t>
            </a:r>
            <a:r>
              <a:rPr dirty="0" sz="1800" spc="-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4">
                <a:solidFill>
                  <a:srgbClr val="FFFFFF"/>
                </a:solidFill>
                <a:latin typeface="Arial"/>
                <a:cs typeface="Arial"/>
              </a:rPr>
              <a:t>رتم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370">
                <a:solidFill>
                  <a:srgbClr val="FFFFFF"/>
                </a:solidFill>
                <a:latin typeface="Arial"/>
                <a:cs typeface="Arial"/>
              </a:rPr>
              <a:t>دنشاب   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هتشاد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عافترا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0750" y="1515999"/>
            <a:ext cx="47625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0750" y="1515999"/>
            <a:ext cx="47625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219200"/>
            <a:ext cx="565785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35051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50"/>
              <a:t>یحارج </a:t>
            </a:r>
            <a:r>
              <a:rPr dirty="0" spc="-110"/>
              <a:t>یاهرلاات</a:t>
            </a:r>
            <a:r>
              <a:rPr dirty="0" spc="-8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533400"/>
            <a:ext cx="4038600" cy="323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86200" y="2819400"/>
            <a:ext cx="47625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74903"/>
            <a:ext cx="7113905" cy="1366520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algn="just" marL="12700" marR="5080" indent="5135245">
              <a:lnSpc>
                <a:spcPct val="110000"/>
              </a:lnSpc>
              <a:spcBef>
                <a:spcPts val="340"/>
              </a:spcBef>
            </a:pPr>
            <a:r>
              <a:rPr dirty="0" spc="-305"/>
              <a:t>یلصا </a:t>
            </a:r>
            <a:r>
              <a:rPr dirty="0" spc="-50"/>
              <a:t>یحارج </a:t>
            </a:r>
            <a:r>
              <a:rPr dirty="0" spc="-185"/>
              <a:t>یاهقاتا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pc="-55"/>
              <a:t>یحارج </a:t>
            </a:r>
            <a:r>
              <a:rPr dirty="0" spc="-229"/>
              <a:t>قاتا </a:t>
            </a:r>
            <a:r>
              <a:rPr dirty="0" spc="-295"/>
              <a:t>.دنتسه </a:t>
            </a:r>
            <a:r>
              <a:rPr dirty="0" spc="-50"/>
              <a:t>یحارج </a:t>
            </a:r>
            <a:r>
              <a:rPr dirty="0" spc="-225"/>
              <a:t>قاتا </a:t>
            </a:r>
            <a:r>
              <a:rPr dirty="0" spc="-475"/>
              <a:t>میقتسم </a:t>
            </a:r>
            <a:r>
              <a:rPr dirty="0" spc="5"/>
              <a:t>ترواجم </a:t>
            </a:r>
            <a:r>
              <a:rPr dirty="0"/>
              <a:t>رد </a:t>
            </a:r>
            <a:r>
              <a:rPr dirty="0" spc="-270"/>
              <a:t>راک</a:t>
            </a:r>
            <a:r>
              <a:rPr dirty="0" spc="10"/>
              <a:t> </a:t>
            </a:r>
            <a:r>
              <a:rPr dirty="0"/>
              <a:t>و </a:t>
            </a:r>
            <a:r>
              <a:rPr dirty="0" spc="-55"/>
              <a:t>تاموزلم </a:t>
            </a:r>
            <a:r>
              <a:rPr dirty="0" spc="-225"/>
              <a:t>قاتا </a:t>
            </a:r>
            <a:r>
              <a:rPr dirty="0" spc="-215"/>
              <a:t>یدادعت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pc="-265"/>
              <a:t>راک </a:t>
            </a:r>
            <a:r>
              <a:rPr dirty="0" spc="-450"/>
              <a:t>ات </a:t>
            </a:r>
            <a:r>
              <a:rPr dirty="0" spc="-375"/>
              <a:t>دشاب </a:t>
            </a:r>
            <a:r>
              <a:rPr dirty="0" spc="-270"/>
              <a:t>هتشاد </a:t>
            </a:r>
            <a:r>
              <a:rPr dirty="0" spc="-229"/>
              <a:t>تهابش </a:t>
            </a:r>
            <a:r>
              <a:rPr dirty="0" spc="-260"/>
              <a:t>عبرم </a:t>
            </a:r>
            <a:r>
              <a:rPr dirty="0" spc="-395"/>
              <a:t>لکش </a:t>
            </a:r>
            <a:r>
              <a:rPr dirty="0" spc="-380"/>
              <a:t>هب </a:t>
            </a:r>
            <a:r>
              <a:rPr dirty="0" spc="-650"/>
              <a:t>رتشیب</a:t>
            </a:r>
            <a:r>
              <a:rPr dirty="0" spc="50"/>
              <a:t> </a:t>
            </a:r>
            <a:r>
              <a:rPr dirty="0" spc="55"/>
              <a:t>هچ </a:t>
            </a:r>
            <a:r>
              <a:rPr dirty="0" spc="160"/>
              <a:t>ره </a:t>
            </a:r>
            <a:r>
              <a:rPr dirty="0" spc="-450"/>
              <a:t>ات </a:t>
            </a:r>
            <a:r>
              <a:rPr dirty="0" spc="-200"/>
              <a:t>دوش </a:t>
            </a:r>
            <a:r>
              <a:rPr dirty="0" spc="-40"/>
              <a:t>یحارط </a:t>
            </a:r>
            <a:r>
              <a:rPr dirty="0" spc="-210"/>
              <a:t>یاهنوگ </a:t>
            </a:r>
            <a:r>
              <a:rPr dirty="0" spc="-380"/>
              <a:t>هب </a:t>
            </a:r>
            <a:r>
              <a:rPr dirty="0" spc="-425"/>
              <a:t>دیاب</a:t>
            </a:r>
          </a:p>
          <a:p>
            <a:pPr marL="12700">
              <a:lnSpc>
                <a:spcPct val="100000"/>
              </a:lnSpc>
            </a:pPr>
            <a:r>
              <a:rPr dirty="0"/>
              <a:t>× 50/6 </a:t>
            </a:r>
            <a:r>
              <a:rPr dirty="0" spc="-220"/>
              <a:t>دناوتیم  </a:t>
            </a:r>
            <a:r>
              <a:rPr dirty="0" spc="-200"/>
              <a:t>بسانم  </a:t>
            </a:r>
            <a:r>
              <a:rPr dirty="0" spc="-105"/>
              <a:t>هزادنا  </a:t>
            </a:r>
            <a:r>
              <a:rPr dirty="0" spc="-330"/>
              <a:t>.دریگ   </a:t>
            </a:r>
            <a:r>
              <a:rPr dirty="0" spc="-125"/>
              <a:t>ماجنا  </a:t>
            </a:r>
            <a:r>
              <a:rPr dirty="0" spc="-229"/>
              <a:t>یتحار  </a:t>
            </a:r>
            <a:r>
              <a:rPr dirty="0" spc="-380"/>
              <a:t>هب    </a:t>
            </a:r>
            <a:r>
              <a:rPr dirty="0" spc="-50"/>
              <a:t>یحارج </a:t>
            </a:r>
            <a:r>
              <a:rPr dirty="0" spc="-340"/>
              <a:t>تخت   </a:t>
            </a:r>
            <a:r>
              <a:rPr dirty="0"/>
              <a:t>زا </a:t>
            </a:r>
            <a:r>
              <a:rPr dirty="0" spc="50"/>
              <a:t>تهج </a:t>
            </a:r>
            <a:r>
              <a:rPr dirty="0" spc="155"/>
              <a:t>ره</a:t>
            </a:r>
            <a:r>
              <a:rPr dirty="0" spc="-275"/>
              <a:t> </a:t>
            </a:r>
            <a:r>
              <a:rPr dirty="0"/>
              <a:t>رد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915795"/>
            <a:ext cx="6930390" cy="4294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رگید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هیوهت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یاربm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70/0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عافترا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هفاضا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رتم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عافترا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رتم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50/6 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دنشاب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هتشاد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یریذپ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فاطعنا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رثکادح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ات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ناسکی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رتهب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یحارج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یاهقاتا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.دشاب 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طسو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465">
                <a:solidFill>
                  <a:srgbClr val="FFFFFF"/>
                </a:solidFill>
                <a:latin typeface="Arial"/>
                <a:cs typeface="Arial"/>
              </a:rPr>
              <a:t>تباث 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یاهیاپ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یور </a:t>
            </a:r>
            <a:r>
              <a:rPr dirty="0" sz="2000" spc="-475">
                <a:solidFill>
                  <a:srgbClr val="FFFFFF"/>
                </a:solidFill>
                <a:latin typeface="Arial"/>
                <a:cs typeface="Arial"/>
              </a:rPr>
              <a:t>رب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هک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دریگ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یلمح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لباق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زیم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یور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اهلمع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هک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یصاخ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زایتما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یتخانشناور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رظن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یعیبط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هدش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راوس 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دیاب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هتشاد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دوجو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ناکما 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مه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رگاو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.دیامنیم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نکمم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ریغ </a:t>
            </a:r>
            <a:r>
              <a:rPr dirty="0" sz="2000" spc="-550">
                <a:solidFill>
                  <a:srgbClr val="FFFFFF"/>
                </a:solidFill>
                <a:latin typeface="Arial"/>
                <a:cs typeface="Arial"/>
              </a:rPr>
              <a:t>ابیرقت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35">
                <a:solidFill>
                  <a:srgbClr val="FFFFFF"/>
                </a:solidFill>
                <a:latin typeface="Arial"/>
                <a:cs typeface="Arial"/>
              </a:rPr>
              <a:t>یریگولج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لاثم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یارب(دریگب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ذوفن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یولج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لماک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روط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هکدشاب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هتشاد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دوجو </a:t>
            </a:r>
            <a:r>
              <a:rPr dirty="0" sz="2000" spc="-484">
                <a:solidFill>
                  <a:srgbClr val="FFFFFF"/>
                </a:solidFill>
                <a:latin typeface="Arial"/>
                <a:cs typeface="Arial"/>
              </a:rPr>
              <a:t>یمتسیس  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تلااصتا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هزورما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)دریگیم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2000" spc="-295">
                <a:solidFill>
                  <a:srgbClr val="FFFFFF"/>
                </a:solidFill>
                <a:latin typeface="Arial"/>
                <a:cs typeface="Arial"/>
              </a:rPr>
              <a:t>کیرات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یلیخ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یاضف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یحارج یاهلمع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.دوشیم </a:t>
            </a:r>
            <a:r>
              <a:rPr dirty="0" sz="2000" spc="-320">
                <a:solidFill>
                  <a:srgbClr val="FFFFFF"/>
                </a:solidFill>
                <a:latin typeface="Arial"/>
                <a:cs typeface="Arial"/>
              </a:rPr>
              <a:t>نیمأت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قلعم 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یشوهیب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تازیهجت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قیرط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لاومعم </a:t>
            </a:r>
            <a:r>
              <a:rPr dirty="0" sz="2000" spc="-575">
                <a:solidFill>
                  <a:srgbClr val="FFFFFF"/>
                </a:solidFill>
                <a:latin typeface="Arial"/>
                <a:cs typeface="Arial"/>
              </a:rPr>
              <a:t>ینف</a:t>
            </a:r>
            <a:r>
              <a:rPr dirty="0" sz="20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لیاسو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یتامدخ  </a:t>
            </a:r>
            <a:r>
              <a:rPr dirty="0" sz="2000" spc="-560">
                <a:solidFill>
                  <a:srgbClr val="FFFFFF"/>
                </a:solidFill>
                <a:latin typeface="Arial"/>
                <a:cs typeface="Arial"/>
              </a:rPr>
              <a:t>یتسیاب</a:t>
            </a:r>
            <a:r>
              <a:rPr dirty="0" sz="2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یرارطضا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قرب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سورتین </a:t>
            </a:r>
            <a:r>
              <a:rPr dirty="0" sz="2000" spc="-445">
                <a:solidFill>
                  <a:srgbClr val="FFFFFF"/>
                </a:solidFill>
                <a:latin typeface="Arial"/>
                <a:cs typeface="Arial"/>
              </a:rPr>
              <a:t>دیسکا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،ءلاخ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طوطخ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تلااصتا،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ریغ 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دح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هک </a:t>
            </a:r>
            <a:r>
              <a:rPr dirty="0" sz="2000" spc="-320">
                <a:solidFill>
                  <a:srgbClr val="FFFFFF"/>
                </a:solidFill>
                <a:latin typeface="Arial"/>
                <a:cs typeface="Arial"/>
              </a:rPr>
              <a:t>ییاهشخب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ندرک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ادج 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.دنریگ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رارق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فک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حطس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رتلااب 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رتم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20/1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لقادح 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دوشیم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لاسرا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اجنآ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زین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لیرتسا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لیاسو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)لیرتسا(دنا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هدش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ییادز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بورکیم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یلااب 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یکشزپ 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ثحب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کی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ینوفع 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ریغ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ینوفع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تمسق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ود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هب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لمع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2000" spc="-590">
                <a:solidFill>
                  <a:srgbClr val="FFFFFF"/>
                </a:solidFill>
                <a:latin typeface="Arial"/>
                <a:cs typeface="Arial"/>
              </a:rPr>
              <a:t>میسقت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مهم </a:t>
            </a:r>
            <a:r>
              <a:rPr dirty="0" sz="2000" spc="-459">
                <a:solidFill>
                  <a:srgbClr val="FFFFFF"/>
                </a:solidFill>
                <a:latin typeface="Arial"/>
                <a:cs typeface="Arial"/>
              </a:rPr>
              <a:t>رایسب 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فاص </a:t>
            </a:r>
            <a:r>
              <a:rPr dirty="0" sz="2000" spc="-459">
                <a:solidFill>
                  <a:srgbClr val="FFFFFF"/>
                </a:solidFill>
                <a:latin typeface="Arial"/>
                <a:cs typeface="Arial"/>
              </a:rPr>
              <a:t>رایسب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دیاب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اهراوید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حطس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فک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</a:t>
            </a:r>
            <a:r>
              <a:rPr dirty="0" sz="2000" spc="-245">
                <a:solidFill>
                  <a:srgbClr val="FFFFFF"/>
                </a:solidFill>
                <a:latin typeface="Arial"/>
                <a:cs typeface="Arial"/>
              </a:rPr>
              <a:t>یقطنم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هنارایشوه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لمع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اما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</a:t>
            </a:r>
            <a:endParaRPr sz="2000">
              <a:latin typeface="Arial"/>
              <a:cs typeface="Arial"/>
            </a:endParaRPr>
          </a:p>
          <a:p>
            <a:pPr marL="484505">
              <a:lnSpc>
                <a:spcPct val="100000"/>
              </a:lnSpc>
            </a:pP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.درک 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یریگولج 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دیاب   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یاهزاس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535">
                <a:solidFill>
                  <a:srgbClr val="FFFFFF"/>
                </a:solidFill>
                <a:latin typeface="Arial"/>
                <a:cs typeface="Arial"/>
              </a:rPr>
              <a:t>ینیئزت                         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یاهیگدمآرب 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فصن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دنشاب    </a:t>
            </a:r>
            <a:r>
              <a:rPr dirty="0" sz="2000" spc="-540">
                <a:solidFill>
                  <a:srgbClr val="FFFFFF"/>
                </a:solidFill>
                <a:latin typeface="Arial"/>
                <a:cs typeface="Arial"/>
              </a:rPr>
              <a:t>وشتسش                                  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لباق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1143063"/>
            <a:ext cx="5657469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1513077"/>
            <a:ext cx="8028305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405">
                <a:solidFill>
                  <a:srgbClr val="FFFFFF"/>
                </a:solidFill>
                <a:latin typeface="Arial"/>
                <a:cs typeface="Arial"/>
              </a:rPr>
              <a:t>یتشادهب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400" spc="-425">
                <a:solidFill>
                  <a:srgbClr val="FFFFFF"/>
                </a:solidFill>
                <a:latin typeface="Arial"/>
                <a:cs typeface="Arial"/>
              </a:rPr>
              <a:t>یبط </a:t>
            </a:r>
            <a:r>
              <a:rPr dirty="0" sz="2400" spc="-430">
                <a:solidFill>
                  <a:srgbClr val="FFFFFF"/>
                </a:solidFill>
                <a:latin typeface="Arial"/>
                <a:cs typeface="Arial"/>
              </a:rPr>
              <a:t>تکرش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تراظن </a:t>
            </a:r>
            <a:r>
              <a:rPr dirty="0" sz="2400" spc="-409">
                <a:solidFill>
                  <a:srgbClr val="FFFFFF"/>
                </a:solidFill>
                <a:latin typeface="Arial"/>
                <a:cs typeface="Arial"/>
              </a:rPr>
              <a:t>تحت </a:t>
            </a:r>
            <a:r>
              <a:rPr dirty="0" sz="2400" spc="-185">
                <a:solidFill>
                  <a:srgbClr val="FFFFFF"/>
                </a:solidFill>
                <a:latin typeface="Arial"/>
                <a:cs typeface="Arial"/>
              </a:rPr>
              <a:t>نمهب </a:t>
            </a:r>
            <a:r>
              <a:rPr dirty="0" sz="2400" spc="-515">
                <a:solidFill>
                  <a:srgbClr val="FFFFFF"/>
                </a:solidFill>
                <a:latin typeface="Arial"/>
                <a:cs typeface="Arial"/>
              </a:rPr>
              <a:t>یصصخت </a:t>
            </a:r>
            <a:r>
              <a:rPr dirty="0" sz="2400" spc="-425">
                <a:solidFill>
                  <a:srgbClr val="FFFFFF"/>
                </a:solidFill>
                <a:latin typeface="Arial"/>
                <a:cs typeface="Arial"/>
              </a:rPr>
              <a:t>قوف </a:t>
            </a:r>
            <a:r>
              <a:rPr dirty="0" sz="2400" spc="-409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2400" spc="-440">
                <a:solidFill>
                  <a:srgbClr val="FFFFFF"/>
                </a:solidFill>
                <a:latin typeface="Arial"/>
                <a:cs typeface="Arial"/>
              </a:rPr>
              <a:t>يانب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ثادحا  </a:t>
            </a:r>
            <a:r>
              <a:rPr dirty="0" sz="2400" spc="-335">
                <a:solidFill>
                  <a:srgbClr val="FFFFFF"/>
                </a:solidFill>
                <a:latin typeface="Arial"/>
                <a:cs typeface="Arial"/>
              </a:rPr>
              <a:t>رتم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5000 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تحاسم </a:t>
            </a:r>
            <a:r>
              <a:rPr dirty="0" sz="2400" spc="-45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400" spc="-325">
                <a:solidFill>
                  <a:srgbClr val="FFFFFF"/>
                </a:solidFill>
                <a:latin typeface="Arial"/>
                <a:cs typeface="Arial"/>
              </a:rPr>
              <a:t>ینیمز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1380 </a:t>
            </a:r>
            <a:r>
              <a:rPr dirty="0" sz="2400" spc="-225">
                <a:solidFill>
                  <a:srgbClr val="FFFFFF"/>
                </a:solidFill>
                <a:latin typeface="Arial"/>
                <a:cs typeface="Arial"/>
              </a:rPr>
              <a:t>لاس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نمهب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22 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یملاسا </a:t>
            </a:r>
            <a:r>
              <a:rPr dirty="0" sz="2400" spc="-540">
                <a:solidFill>
                  <a:srgbClr val="FFFFFF"/>
                </a:solidFill>
                <a:latin typeface="Arial"/>
                <a:cs typeface="Arial"/>
              </a:rPr>
              <a:t>یکشزپ </a:t>
            </a:r>
            <a:r>
              <a:rPr dirty="0" sz="2400" spc="-260">
                <a:solidFill>
                  <a:srgbClr val="FFFFFF"/>
                </a:solidFill>
                <a:latin typeface="Arial"/>
                <a:cs typeface="Arial"/>
              </a:rPr>
              <a:t>هورگ  </a:t>
            </a:r>
            <a:r>
              <a:rPr dirty="0" sz="2400" spc="-54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1386 </a:t>
            </a:r>
            <a:r>
              <a:rPr dirty="0" sz="2400" spc="-220">
                <a:solidFill>
                  <a:srgbClr val="FFFFFF"/>
                </a:solidFill>
                <a:latin typeface="Arial"/>
                <a:cs typeface="Arial"/>
              </a:rPr>
              <a:t>لاس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رد و زاغآ </a:t>
            </a:r>
            <a:r>
              <a:rPr dirty="0" sz="2400" spc="-275">
                <a:solidFill>
                  <a:srgbClr val="FFFFFF"/>
                </a:solidFill>
                <a:latin typeface="Arial"/>
                <a:cs typeface="Arial"/>
              </a:rPr>
              <a:t>یلامش 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نیمز </a:t>
            </a: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ناریا </a:t>
            </a:r>
            <a:r>
              <a:rPr dirty="0" sz="2400" spc="-345">
                <a:solidFill>
                  <a:srgbClr val="FFFFFF"/>
                </a:solidFill>
                <a:latin typeface="Arial"/>
                <a:cs typeface="Arial"/>
              </a:rPr>
              <a:t>نابایخ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،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برغ 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کرهش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400" spc="-250">
                <a:solidFill>
                  <a:srgbClr val="FFFFFF"/>
                </a:solidFill>
                <a:latin typeface="Arial"/>
                <a:cs typeface="Arial"/>
              </a:rPr>
              <a:t>عقاو </a:t>
            </a:r>
            <a:r>
              <a:rPr dirty="0" sz="2400" spc="-310">
                <a:solidFill>
                  <a:srgbClr val="FFFFFF"/>
                </a:solidFill>
                <a:latin typeface="Arial"/>
                <a:cs typeface="Arial"/>
              </a:rPr>
              <a:t>عبرم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ود و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فکمه </a:t>
            </a:r>
            <a:r>
              <a:rPr dirty="0" sz="2400" spc="-425">
                <a:solidFill>
                  <a:srgbClr val="FFFFFF"/>
                </a:solidFill>
                <a:latin typeface="Arial"/>
                <a:cs typeface="Arial"/>
              </a:rPr>
              <a:t>هقبط </a:t>
            </a:r>
            <a:r>
              <a:rPr dirty="0" sz="2400" spc="-335">
                <a:solidFill>
                  <a:srgbClr val="FFFFFF"/>
                </a:solidFill>
                <a:latin typeface="Arial"/>
                <a:cs typeface="Arial"/>
              </a:rPr>
              <a:t>کی </a:t>
            </a:r>
            <a:r>
              <a:rPr dirty="0" sz="2400" spc="-500">
                <a:solidFill>
                  <a:srgbClr val="FFFFFF"/>
                </a:solidFill>
                <a:latin typeface="Arial"/>
                <a:cs typeface="Arial"/>
              </a:rPr>
              <a:t>،یرتسب </a:t>
            </a:r>
            <a:r>
              <a:rPr dirty="0" sz="2400" spc="-425">
                <a:solidFill>
                  <a:srgbClr val="FFFFFF"/>
                </a:solidFill>
                <a:latin typeface="Arial"/>
                <a:cs typeface="Arial"/>
              </a:rPr>
              <a:t>هقبط </a:t>
            </a:r>
            <a:r>
              <a:rPr dirty="0" sz="2400" spc="50">
                <a:solidFill>
                  <a:srgbClr val="FFFFFF"/>
                </a:solidFill>
                <a:latin typeface="Arial"/>
                <a:cs typeface="Arial"/>
              </a:rPr>
              <a:t>راهچ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رد و </a:t>
            </a:r>
            <a:r>
              <a:rPr dirty="0" sz="2400" spc="-530">
                <a:solidFill>
                  <a:srgbClr val="FFFFFF"/>
                </a:solidFill>
                <a:latin typeface="Arial"/>
                <a:cs typeface="Arial"/>
              </a:rPr>
              <a:t>دیفم </a:t>
            </a:r>
            <a:r>
              <a:rPr dirty="0" sz="2400" spc="-445">
                <a:solidFill>
                  <a:srgbClr val="FFFFFF"/>
                </a:solidFill>
                <a:latin typeface="Arial"/>
                <a:cs typeface="Arial"/>
              </a:rPr>
              <a:t>یانب </a:t>
            </a:r>
            <a:r>
              <a:rPr dirty="0" sz="2400" spc="-315">
                <a:solidFill>
                  <a:srgbClr val="FFFFFF"/>
                </a:solidFill>
                <a:latin typeface="Arial"/>
                <a:cs typeface="Arial"/>
              </a:rPr>
              <a:t>عبرم </a:t>
            </a:r>
            <a:r>
              <a:rPr dirty="0" sz="2400" spc="-335">
                <a:solidFill>
                  <a:srgbClr val="FFFFFF"/>
                </a:solidFill>
                <a:latin typeface="Arial"/>
                <a:cs typeface="Arial"/>
              </a:rPr>
              <a:t>رتم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18000  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روضح </a:t>
            </a:r>
            <a:r>
              <a:rPr dirty="0" sz="2400" spc="-54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1386 </a:t>
            </a:r>
            <a:r>
              <a:rPr dirty="0" sz="2400" spc="-185">
                <a:solidFill>
                  <a:srgbClr val="FFFFFF"/>
                </a:solidFill>
                <a:latin typeface="Arial"/>
                <a:cs typeface="Arial"/>
              </a:rPr>
              <a:t>نمهب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22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400" spc="-409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2400" spc="-31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400" spc="-335">
                <a:solidFill>
                  <a:srgbClr val="FFFFFF"/>
                </a:solidFill>
                <a:latin typeface="Arial"/>
                <a:cs typeface="Arial"/>
              </a:rPr>
              <a:t>.دیسر </a:t>
            </a: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مامتا </a:t>
            </a:r>
            <a:r>
              <a:rPr dirty="0" sz="2400" spc="-45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نیمز </a:t>
            </a:r>
            <a:r>
              <a:rPr dirty="0" sz="2400" spc="-315">
                <a:solidFill>
                  <a:srgbClr val="FFFFFF"/>
                </a:solidFill>
                <a:latin typeface="Arial"/>
                <a:cs typeface="Arial"/>
              </a:rPr>
              <a:t>ریز </a:t>
            </a:r>
            <a:r>
              <a:rPr dirty="0" sz="2400" spc="-420">
                <a:solidFill>
                  <a:srgbClr val="FFFFFF"/>
                </a:solidFill>
                <a:latin typeface="Arial"/>
                <a:cs typeface="Arial"/>
              </a:rPr>
              <a:t>هقبط  </a:t>
            </a:r>
            <a:r>
              <a:rPr dirty="0" sz="2400" spc="-409">
                <a:solidFill>
                  <a:srgbClr val="FFFFFF"/>
                </a:solidFill>
                <a:latin typeface="Arial"/>
                <a:cs typeface="Arial"/>
              </a:rPr>
              <a:t>تخت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120 </a:t>
            </a:r>
            <a:r>
              <a:rPr dirty="0" sz="2400" spc="-54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لماک </a:t>
            </a:r>
            <a:r>
              <a:rPr dirty="0" sz="2400" spc="-385">
                <a:solidFill>
                  <a:srgbClr val="FFFFFF"/>
                </a:solidFill>
                <a:latin typeface="Arial"/>
                <a:cs typeface="Arial"/>
              </a:rPr>
              <a:t>زیهجت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400" spc="-570">
                <a:solidFill>
                  <a:srgbClr val="FFFFFF"/>
                </a:solidFill>
                <a:latin typeface="Arial"/>
                <a:cs typeface="Arial"/>
              </a:rPr>
              <a:t>سپ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400" spc="-585">
                <a:solidFill>
                  <a:srgbClr val="FFFFFF"/>
                </a:solidFill>
                <a:latin typeface="Arial"/>
                <a:cs typeface="Arial"/>
              </a:rPr>
              <a:t>حاتتفا 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يملاسا 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ياروش </a:t>
            </a:r>
            <a:r>
              <a:rPr dirty="0" sz="2400" spc="-170">
                <a:solidFill>
                  <a:srgbClr val="FFFFFF"/>
                </a:solidFill>
                <a:latin typeface="Arial"/>
                <a:cs typeface="Arial"/>
              </a:rPr>
              <a:t>سلجم </a:t>
            </a:r>
            <a:r>
              <a:rPr dirty="0" sz="2400" spc="-215">
                <a:solidFill>
                  <a:srgbClr val="FFFFFF"/>
                </a:solidFill>
                <a:latin typeface="Arial"/>
                <a:cs typeface="Arial"/>
              </a:rPr>
              <a:t>مرتحم </a:t>
            </a:r>
            <a:r>
              <a:rPr dirty="0" sz="2400" spc="-325">
                <a:solidFill>
                  <a:srgbClr val="FFFFFF"/>
                </a:solidFill>
                <a:latin typeface="Arial"/>
                <a:cs typeface="Arial"/>
              </a:rPr>
              <a:t>تسایر  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تداعس </a:t>
            </a:r>
            <a:r>
              <a:rPr dirty="0" sz="2400" spc="-54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400" spc="-225">
                <a:solidFill>
                  <a:srgbClr val="FFFFFF"/>
                </a:solidFill>
                <a:latin typeface="Arial"/>
                <a:cs typeface="Arial"/>
              </a:rPr>
              <a:t>دلایم </a:t>
            </a:r>
            <a:r>
              <a:rPr dirty="0" sz="2400" spc="-54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نراقم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1387 </a:t>
            </a:r>
            <a:r>
              <a:rPr dirty="0" sz="2400" spc="-220">
                <a:solidFill>
                  <a:srgbClr val="FFFFFF"/>
                </a:solidFill>
                <a:latin typeface="Arial"/>
                <a:cs typeface="Arial"/>
              </a:rPr>
              <a:t>لاس </a:t>
            </a:r>
            <a:r>
              <a:rPr dirty="0" sz="2400" spc="50">
                <a:solidFill>
                  <a:srgbClr val="FFFFFF"/>
                </a:solidFill>
                <a:latin typeface="Arial"/>
                <a:cs typeface="Arial"/>
              </a:rPr>
              <a:t>هام 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دادرم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یمسر </a:t>
            </a:r>
            <a:r>
              <a:rPr dirty="0" sz="2400" spc="-409">
                <a:solidFill>
                  <a:srgbClr val="FFFFFF"/>
                </a:solidFill>
                <a:latin typeface="Arial"/>
                <a:cs typeface="Arial"/>
              </a:rPr>
              <a:t>تخت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200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یمسا  </a:t>
            </a:r>
            <a:r>
              <a:rPr dirty="0" sz="2400" spc="-515">
                <a:solidFill>
                  <a:srgbClr val="FFFFFF"/>
                </a:solidFill>
                <a:latin typeface="Arial"/>
                <a:cs typeface="Arial"/>
              </a:rPr>
              <a:t>يصصخت </a:t>
            </a:r>
            <a:r>
              <a:rPr dirty="0" sz="2400" spc="-425">
                <a:solidFill>
                  <a:srgbClr val="FFFFFF"/>
                </a:solidFill>
                <a:latin typeface="Arial"/>
                <a:cs typeface="Arial"/>
              </a:rPr>
              <a:t>قوف </a:t>
            </a:r>
            <a:r>
              <a:rPr dirty="0" sz="2400" spc="-409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2400" spc="-335">
                <a:solidFill>
                  <a:srgbClr val="FFFFFF"/>
                </a:solidFill>
                <a:latin typeface="Arial"/>
                <a:cs typeface="Arial"/>
              </a:rPr>
              <a:t>.دیسر </a:t>
            </a: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یرادرب </a:t>
            </a:r>
            <a:r>
              <a:rPr dirty="0" sz="2400" spc="-220">
                <a:solidFill>
                  <a:srgbClr val="FFFFFF"/>
                </a:solidFill>
                <a:latin typeface="Arial"/>
                <a:cs typeface="Arial"/>
              </a:rPr>
              <a:t>هرهب </a:t>
            </a:r>
            <a:r>
              <a:rPr dirty="0" sz="2400" spc="-45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جع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dirty="0" sz="2400" spc="-220">
                <a:solidFill>
                  <a:srgbClr val="FFFFFF"/>
                </a:solidFill>
                <a:latin typeface="Arial"/>
                <a:cs typeface="Arial"/>
              </a:rPr>
              <a:t>رصع </a:t>
            </a:r>
            <a:r>
              <a:rPr dirty="0" sz="2400" spc="-285">
                <a:solidFill>
                  <a:srgbClr val="FFFFFF"/>
                </a:solidFill>
                <a:latin typeface="Arial"/>
                <a:cs typeface="Arial"/>
              </a:rPr>
              <a:t>یلو 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ترضح  </a:t>
            </a:r>
            <a:r>
              <a:rPr dirty="0" sz="2400" spc="-425">
                <a:solidFill>
                  <a:srgbClr val="FFFFFF"/>
                </a:solidFill>
                <a:latin typeface="Arial"/>
                <a:cs typeface="Arial"/>
              </a:rPr>
              <a:t>قوف 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يحارج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ياهرلاات </a:t>
            </a: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،هژیو </a:t>
            </a:r>
            <a:r>
              <a:rPr dirty="0" sz="2400" spc="15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2400" spc="-405">
                <a:solidFill>
                  <a:srgbClr val="FFFFFF"/>
                </a:solidFill>
                <a:latin typeface="Arial"/>
                <a:cs typeface="Arial"/>
              </a:rPr>
              <a:t>شخب </a:t>
            </a:r>
            <a:r>
              <a:rPr dirty="0" sz="2400" spc="-430">
                <a:solidFill>
                  <a:srgbClr val="FFFFFF"/>
                </a:solidFill>
                <a:latin typeface="Arial"/>
                <a:cs typeface="Arial"/>
              </a:rPr>
              <a:t>،یصصخت </a:t>
            </a:r>
            <a:r>
              <a:rPr dirty="0" sz="2400" spc="15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2400" spc="-405">
                <a:solidFill>
                  <a:srgbClr val="FFFFFF"/>
                </a:solidFill>
                <a:latin typeface="Arial"/>
                <a:cs typeface="Arial"/>
              </a:rPr>
              <a:t>شخب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نمهب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یرادا </a:t>
            </a:r>
            <a:r>
              <a:rPr dirty="0" sz="2400" spc="14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دحاو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400" spc="215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2400" spc="-515">
                <a:solidFill>
                  <a:srgbClr val="FFFFFF"/>
                </a:solidFill>
                <a:latin typeface="Arial"/>
                <a:cs typeface="Arial"/>
              </a:rPr>
              <a:t>کینیلکاراپ </a:t>
            </a:r>
            <a:r>
              <a:rPr dirty="0" sz="2400" spc="-430">
                <a:solidFill>
                  <a:srgbClr val="FFFFFF"/>
                </a:solidFill>
                <a:latin typeface="Arial"/>
                <a:cs typeface="Arial"/>
              </a:rPr>
              <a:t>،یصصخت </a:t>
            </a:r>
            <a:r>
              <a:rPr dirty="0" sz="2400" spc="-425">
                <a:solidFill>
                  <a:srgbClr val="FFFFFF"/>
                </a:solidFill>
                <a:latin typeface="Arial"/>
                <a:cs typeface="Arial"/>
              </a:rPr>
              <a:t>قوف </a:t>
            </a:r>
            <a:r>
              <a:rPr dirty="0" sz="2400" spc="140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2400" spc="-590">
                <a:solidFill>
                  <a:srgbClr val="FFFFFF"/>
                </a:solidFill>
                <a:latin typeface="Arial"/>
                <a:cs typeface="Arial"/>
              </a:rPr>
              <a:t>کینیلك</a:t>
            </a:r>
            <a:r>
              <a:rPr dirty="0" sz="2400" spc="-5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30">
                <a:solidFill>
                  <a:srgbClr val="FFFFFF"/>
                </a:solidFill>
                <a:latin typeface="Arial"/>
                <a:cs typeface="Arial"/>
              </a:rPr>
              <a:t>،يصصخت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6640" y="5171694"/>
            <a:ext cx="177101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6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2400" spc="0">
                <a:solidFill>
                  <a:srgbClr val="FFFFFF"/>
                </a:solidFill>
                <a:latin typeface="Arial"/>
                <a:cs typeface="Arial"/>
              </a:rPr>
              <a:t>یم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25">
                <a:solidFill>
                  <a:srgbClr val="FFFFFF"/>
                </a:solidFill>
                <a:latin typeface="Arial"/>
                <a:cs typeface="Arial"/>
              </a:rPr>
              <a:t>ينابیتشپ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7621" y="74168"/>
            <a:ext cx="3243580" cy="246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80645" marR="5080" indent="2345690">
              <a:lnSpc>
                <a:spcPct val="100000"/>
              </a:lnSpc>
              <a:spcBef>
                <a:spcPts val="95"/>
              </a:spcBef>
            </a:pPr>
            <a:r>
              <a:rPr dirty="0" sz="1600" spc="-300">
                <a:solidFill>
                  <a:srgbClr val="FFFFFF"/>
                </a:solidFill>
                <a:latin typeface="Arial"/>
                <a:cs typeface="Arial"/>
              </a:rPr>
              <a:t>یشوهیب</a:t>
            </a:r>
            <a:r>
              <a:rPr dirty="0" sz="1600" spc="-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29">
                <a:solidFill>
                  <a:srgbClr val="FFFFFF"/>
                </a:solidFill>
                <a:latin typeface="Arial"/>
                <a:cs typeface="Arial"/>
              </a:rPr>
              <a:t>رتم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3/80×3/80 </a:t>
            </a:r>
            <a:r>
              <a:rPr dirty="0" sz="1600" spc="-440">
                <a:solidFill>
                  <a:srgbClr val="FFFFFF"/>
                </a:solidFill>
                <a:latin typeface="Arial"/>
                <a:cs typeface="Arial"/>
              </a:rPr>
              <a:t>ابیرقت </a:t>
            </a:r>
            <a:r>
              <a:rPr dirty="0" sz="1600" spc="-345">
                <a:solidFill>
                  <a:srgbClr val="FFFFFF"/>
                </a:solidFill>
                <a:latin typeface="Arial"/>
                <a:cs typeface="Arial"/>
              </a:rPr>
              <a:t>دیاب </a:t>
            </a:r>
            <a:r>
              <a:rPr dirty="0" sz="1600" spc="-300">
                <a:solidFill>
                  <a:srgbClr val="FFFFFF"/>
                </a:solidFill>
                <a:latin typeface="Arial"/>
                <a:cs typeface="Arial"/>
              </a:rPr>
              <a:t>یشوهیب</a:t>
            </a:r>
            <a:r>
              <a:rPr dirty="0" sz="16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قاتا</a:t>
            </a:r>
            <a:r>
              <a:rPr dirty="0" sz="16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1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600" spc="-300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600" spc="-340">
                <a:solidFill>
                  <a:srgbClr val="FFFFFF"/>
                </a:solidFill>
                <a:latin typeface="Arial"/>
                <a:cs typeface="Arial"/>
              </a:rPr>
              <a:t>یقرب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600" spc="-380">
                <a:solidFill>
                  <a:srgbClr val="FFFFFF"/>
                </a:solidFill>
                <a:latin typeface="Arial"/>
                <a:cs typeface="Arial"/>
              </a:rPr>
              <a:t>ییوشک </a:t>
            </a:r>
            <a:r>
              <a:rPr dirty="0" sz="1600" spc="-365">
                <a:solidFill>
                  <a:srgbClr val="FFFFFF"/>
                </a:solidFill>
                <a:latin typeface="Arial"/>
                <a:cs typeface="Arial"/>
              </a:rPr>
              <a:t>زین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یاهرد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0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600" spc="-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Arial"/>
                <a:cs typeface="Arial"/>
              </a:rPr>
              <a:t>اهرد </a:t>
            </a:r>
            <a:r>
              <a:rPr dirty="0" sz="1600" spc="-190">
                <a:solidFill>
                  <a:srgbClr val="FFFFFF"/>
                </a:solidFill>
                <a:latin typeface="Arial"/>
                <a:cs typeface="Arial"/>
              </a:rPr>
              <a:t>نیا)رتم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1/40 </a:t>
            </a:r>
            <a:r>
              <a:rPr dirty="0" sz="1600" spc="-200">
                <a:solidFill>
                  <a:srgbClr val="FFFFFF"/>
                </a:solidFill>
                <a:latin typeface="Arial"/>
                <a:cs typeface="Arial"/>
              </a:rPr>
              <a:t>یانهپ(دنوش </a:t>
            </a:r>
            <a:r>
              <a:rPr dirty="0" sz="1600" spc="-240">
                <a:solidFill>
                  <a:srgbClr val="FFFFFF"/>
                </a:solidFill>
                <a:latin typeface="Arial"/>
                <a:cs typeface="Arial"/>
              </a:rPr>
              <a:t>زاب 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لمع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قاتا</a:t>
            </a:r>
            <a:endParaRPr sz="1600">
              <a:latin typeface="Arial"/>
              <a:cs typeface="Arial"/>
            </a:endParaRPr>
          </a:p>
          <a:p>
            <a:pPr algn="just" marL="285115" marR="5715" indent="-273050">
              <a:lnSpc>
                <a:spcPct val="100000"/>
              </a:lnSpc>
            </a:pP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1600" spc="-36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600" spc="-305">
                <a:solidFill>
                  <a:srgbClr val="FFFFFF"/>
                </a:solidFill>
                <a:latin typeface="Arial"/>
                <a:cs typeface="Arial"/>
              </a:rPr>
              <a:t>ناوتب </a:t>
            </a:r>
            <a:r>
              <a:rPr dirty="0" sz="1600" spc="-360">
                <a:solidFill>
                  <a:srgbClr val="FFFFFF"/>
                </a:solidFill>
                <a:latin typeface="Arial"/>
                <a:cs typeface="Arial"/>
              </a:rPr>
              <a:t>ات </a:t>
            </a:r>
            <a:r>
              <a:rPr dirty="0" sz="1600" spc="-335">
                <a:solidFill>
                  <a:srgbClr val="FFFFFF"/>
                </a:solidFill>
                <a:latin typeface="Arial"/>
                <a:cs typeface="Arial"/>
              </a:rPr>
              <a:t>دنشاب </a:t>
            </a:r>
            <a:r>
              <a:rPr dirty="0" sz="1600" spc="-240">
                <a:solidFill>
                  <a:srgbClr val="FFFFFF"/>
                </a:solidFill>
                <a:latin typeface="Arial"/>
                <a:cs typeface="Arial"/>
              </a:rPr>
              <a:t>یاهشیش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600" spc="-114">
                <a:solidFill>
                  <a:srgbClr val="FFFFFF"/>
                </a:solidFill>
                <a:latin typeface="Arial"/>
                <a:cs typeface="Arial"/>
              </a:rPr>
              <a:t>هچیرد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1600" spc="-340">
                <a:solidFill>
                  <a:srgbClr val="FFFFFF"/>
                </a:solidFill>
                <a:latin typeface="Arial"/>
                <a:cs typeface="Arial"/>
              </a:rPr>
              <a:t>دیاب  </a:t>
            </a:r>
            <a:r>
              <a:rPr dirty="0" sz="1600" spc="-445">
                <a:solidFill>
                  <a:srgbClr val="FFFFFF"/>
                </a:solidFill>
                <a:latin typeface="Arial"/>
                <a:cs typeface="Arial"/>
              </a:rPr>
              <a:t>یتسیاب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قاتا 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.تشاد </a:t>
            </a:r>
            <a:r>
              <a:rPr dirty="0" sz="1600" spc="-305">
                <a:solidFill>
                  <a:srgbClr val="FFFFFF"/>
                </a:solidFill>
                <a:latin typeface="Arial"/>
                <a:cs typeface="Arial"/>
              </a:rPr>
              <a:t>یریوصت </a:t>
            </a:r>
            <a:r>
              <a:rPr dirty="0" sz="1600" spc="-250">
                <a:solidFill>
                  <a:srgbClr val="FFFFFF"/>
                </a:solidFill>
                <a:latin typeface="Arial"/>
                <a:cs typeface="Arial"/>
              </a:rPr>
              <a:t>طابترا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یحارج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600" spc="-350">
                <a:solidFill>
                  <a:srgbClr val="FFFFFF"/>
                </a:solidFill>
                <a:latin typeface="Arial"/>
                <a:cs typeface="Arial"/>
              </a:rPr>
              <a:t>ییوشتسد     </a:t>
            </a:r>
            <a:r>
              <a:rPr dirty="0" sz="1600" spc="-165">
                <a:solidFill>
                  <a:srgbClr val="FFFFFF"/>
                </a:solidFill>
                <a:latin typeface="Arial"/>
                <a:cs typeface="Arial"/>
              </a:rPr>
              <a:t>هلول،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بآ </a:t>
            </a:r>
            <a:r>
              <a:rPr dirty="0" sz="1600" spc="-280">
                <a:solidFill>
                  <a:srgbClr val="FFFFFF"/>
                </a:solidFill>
                <a:latin typeface="Arial"/>
                <a:cs typeface="Arial"/>
              </a:rPr>
              <a:t>کنیس،   </a:t>
            </a:r>
            <a:r>
              <a:rPr dirty="0" sz="1600" spc="-150">
                <a:solidFill>
                  <a:srgbClr val="FFFFFF"/>
                </a:solidFill>
                <a:latin typeface="Arial"/>
                <a:cs typeface="Arial"/>
              </a:rPr>
              <a:t>لاچخی  </a:t>
            </a:r>
            <a:r>
              <a:rPr dirty="0" sz="1600" spc="-305">
                <a:solidFill>
                  <a:srgbClr val="FFFFFF"/>
                </a:solidFill>
                <a:latin typeface="Arial"/>
                <a:cs typeface="Arial"/>
              </a:rPr>
              <a:t>هب</a:t>
            </a:r>
            <a:r>
              <a:rPr dirty="0" sz="16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زهجم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5"/>
              </a:spcBef>
            </a:pP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یحارج 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یله </a:t>
            </a:r>
            <a:r>
              <a:rPr dirty="0" sz="1600" spc="-210">
                <a:solidFill>
                  <a:srgbClr val="FFFFFF"/>
                </a:solidFill>
                <a:latin typeface="Arial"/>
                <a:cs typeface="Arial"/>
              </a:rPr>
              <a:t>هلول  </a:t>
            </a:r>
            <a:r>
              <a:rPr dirty="0" sz="1600" spc="-114">
                <a:solidFill>
                  <a:srgbClr val="FFFFFF"/>
                </a:solidFill>
                <a:latin typeface="Arial"/>
                <a:cs typeface="Arial"/>
              </a:rPr>
              <a:t>یرادهگن 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تهج</a:t>
            </a:r>
            <a:r>
              <a:rPr dirty="0" sz="1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20">
                <a:solidFill>
                  <a:srgbClr val="FFFFFF"/>
                </a:solidFill>
                <a:latin typeface="Arial"/>
                <a:cs typeface="Arial"/>
              </a:rPr>
              <a:t>تنیباک                   </a:t>
            </a:r>
            <a:r>
              <a:rPr dirty="0" sz="1600" spc="-305">
                <a:solidFill>
                  <a:srgbClr val="FFFFFF"/>
                </a:solidFill>
                <a:latin typeface="Arial"/>
                <a:cs typeface="Arial"/>
              </a:rPr>
              <a:t>،یشکبآ</a:t>
            </a:r>
            <a:endParaRPr sz="16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یرارطضا </a:t>
            </a:r>
            <a:r>
              <a:rPr dirty="0" sz="1600" spc="-254">
                <a:solidFill>
                  <a:srgbClr val="FFFFFF"/>
                </a:solidFill>
                <a:latin typeface="Arial"/>
                <a:cs typeface="Arial"/>
              </a:rPr>
              <a:t>قرب   </a:t>
            </a:r>
            <a:r>
              <a:rPr dirty="0" sz="1600" spc="-260">
                <a:solidFill>
                  <a:srgbClr val="FFFFFF"/>
                </a:solidFill>
                <a:latin typeface="Arial"/>
                <a:cs typeface="Arial"/>
              </a:rPr>
              <a:t>.یشوهیب 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90">
                <a:solidFill>
                  <a:srgbClr val="FFFFFF"/>
                </a:solidFill>
                <a:latin typeface="Arial"/>
                <a:cs typeface="Arial"/>
              </a:rPr>
              <a:t>تازیهجت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تلااصتا،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45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600" spc="-335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600" spc="-755">
                <a:solidFill>
                  <a:srgbClr val="FFFFFF"/>
                </a:solidFill>
                <a:latin typeface="Arial"/>
                <a:cs typeface="Arial"/>
              </a:rPr>
              <a:t>ب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381000"/>
            <a:ext cx="4423156" cy="3538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86200" y="2514600"/>
            <a:ext cx="47625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533400"/>
            <a:ext cx="3886200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67200" y="3048000"/>
            <a:ext cx="4457700" cy="356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0750" y="1515999"/>
            <a:ext cx="47625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9011" y="635254"/>
            <a:ext cx="12922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555"/>
              <a:t>کینیلک</a:t>
            </a:r>
            <a:r>
              <a:rPr dirty="0" spc="-225"/>
              <a:t>اراپ</a:t>
            </a:r>
            <a:r>
              <a:rPr dirty="0" spc="-114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2190750" y="1524000"/>
            <a:ext cx="47625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533400"/>
            <a:ext cx="390525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67200" y="3200400"/>
            <a:ext cx="409575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400"/>
            <a:ext cx="3810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14800" y="2910839"/>
            <a:ext cx="4457700" cy="356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57200"/>
            <a:ext cx="3810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67200" y="2971800"/>
            <a:ext cx="43815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533400"/>
            <a:ext cx="3962400" cy="316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19600" y="3154679"/>
            <a:ext cx="4152900" cy="332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9153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200"/>
              <a:t>هژیو </a:t>
            </a:r>
            <a:r>
              <a:rPr dirty="0" spc="-340"/>
              <a:t>شخب</a:t>
            </a:r>
            <a:r>
              <a:rPr dirty="0" spc="-29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2190750" y="1524000"/>
            <a:ext cx="47625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951" y="574903"/>
            <a:ext cx="7074534" cy="392747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5173980">
              <a:lnSpc>
                <a:spcPct val="100000"/>
              </a:lnSpc>
              <a:spcBef>
                <a:spcPts val="580"/>
              </a:spcBef>
            </a:pP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هژیو 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یاهتبقارم 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شخب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497205">
              <a:lnSpc>
                <a:spcPct val="100000"/>
              </a:lnSpc>
              <a:spcBef>
                <a:spcPts val="480"/>
              </a:spcBef>
            </a:pP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یاهتیلاعف  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کانرطخ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تلالاتخا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یریگولجICU)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هژیو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یاهتبقارم 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شخب  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هفیظو</a:t>
            </a:r>
            <a:r>
              <a:rPr dirty="0" sz="2000" spc="-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algn="r" marL="135890" marR="189230" indent="103505">
              <a:lnSpc>
                <a:spcPct val="100000"/>
              </a:lnSpc>
            </a:pP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بلق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)ندب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زاسوتخوس(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تشگرگد </a:t>
            </a:r>
            <a:r>
              <a:rPr dirty="0" sz="2000" spc="-540">
                <a:solidFill>
                  <a:srgbClr val="FFFFFF"/>
                </a:solidFill>
                <a:latin typeface="Arial"/>
                <a:cs typeface="Arial"/>
              </a:rPr>
              <a:t>،یسفنت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تلالاتخا،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لاثم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یارب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:تسا</a:t>
            </a:r>
            <a:r>
              <a:rPr dirty="0" sz="20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ندب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یتایح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شخب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)هیلک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،دبک(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ءاضعا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یگداتفاراکزا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دیدشدرد،اهتنوفع،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قورعو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یاهناتسرامیب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رامیب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245">
                <a:solidFill>
                  <a:srgbClr val="FFFFFF"/>
                </a:solidFill>
                <a:latin typeface="Arial"/>
                <a:cs typeface="Arial"/>
              </a:rPr>
              <a:t>تبقارم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نینچمهو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نامردو</a:t>
            </a:r>
            <a:r>
              <a:rPr dirty="0" sz="20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لرتنک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هدرشف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یاهتبقارم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هژیو 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یاهتبقارم 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هک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موسرم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دنتسه  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یصاخ </a:t>
            </a:r>
            <a:r>
              <a:rPr dirty="0" sz="2000" spc="-445">
                <a:solidFill>
                  <a:srgbClr val="FFFFFF"/>
                </a:solidFill>
                <a:latin typeface="Arial"/>
                <a:cs typeface="Arial"/>
              </a:rPr>
              <a:t>یکشزپ    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صصخت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دقاف   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هک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یداع</a:t>
            </a:r>
            <a:endParaRPr sz="2000">
              <a:latin typeface="Arial"/>
              <a:cs typeface="Arial"/>
            </a:endParaRPr>
          </a:p>
          <a:p>
            <a:pPr marL="2914650">
              <a:lnSpc>
                <a:spcPct val="100000"/>
              </a:lnSpc>
            </a:pPr>
            <a:r>
              <a:rPr dirty="0" sz="2000" spc="-400">
                <a:solidFill>
                  <a:srgbClr val="FFFFFF"/>
                </a:solidFill>
                <a:latin typeface="Arial"/>
                <a:cs typeface="Arial"/>
              </a:rPr>
              <a:t>.دننک   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یدنب   </a:t>
            </a:r>
            <a:r>
              <a:rPr dirty="0" sz="2000" spc="-590">
                <a:solidFill>
                  <a:srgbClr val="FFFFFF"/>
                </a:solidFill>
                <a:latin typeface="Arial"/>
                <a:cs typeface="Arial"/>
              </a:rPr>
              <a:t>میسقت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یلخاد 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یکشزپو  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یحارج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شخبود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5557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حرط </a:t>
            </a:r>
            <a:r>
              <a:rPr dirty="0" sz="2000" spc="-45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یناسنا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کیفارت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2000" spc="-570">
                <a:solidFill>
                  <a:srgbClr val="FFFFFF"/>
                </a:solidFill>
                <a:latin typeface="Arial"/>
                <a:cs typeface="Arial"/>
              </a:rPr>
              <a:t>هتسب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یاضف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555">
                <a:solidFill>
                  <a:srgbClr val="FFFFFF"/>
                </a:solidFill>
                <a:latin typeface="Arial"/>
                <a:cs typeface="Arial"/>
              </a:rPr>
              <a:t>یتسیاب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نارامیب </a:t>
            </a:r>
            <a:r>
              <a:rPr dirty="0" sz="2000" spc="-245">
                <a:solidFill>
                  <a:srgbClr val="FFFFFF"/>
                </a:solidFill>
                <a:latin typeface="Arial"/>
                <a:cs typeface="Arial"/>
              </a:rPr>
              <a:t>تبقارم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یاهشخب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algn="r" marL="377190" marR="193675" indent="-365125">
              <a:lnSpc>
                <a:spcPct val="100000"/>
              </a:lnSpc>
            </a:pP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دورو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تهج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ییاههرجنپ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یاراد </a:t>
            </a:r>
            <a:r>
              <a:rPr dirty="0" sz="2000" spc="-555">
                <a:solidFill>
                  <a:srgbClr val="FFFFFF"/>
                </a:solidFill>
                <a:latin typeface="Arial"/>
                <a:cs typeface="Arial"/>
              </a:rPr>
              <a:t>یتسیاب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اهشخب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.دسرب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لقادح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اههار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تسرد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یزیر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5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ناوتیم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هریغ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هناخوراد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،اهراتسرپ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قاتا،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نامرد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یاهشخب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اما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دشاب</a:t>
            </a:r>
            <a:r>
              <a:rPr dirty="0" sz="2000" spc="-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یعیبط</a:t>
            </a:r>
            <a:endParaRPr sz="2000">
              <a:latin typeface="Arial"/>
              <a:cs typeface="Arial"/>
            </a:endParaRPr>
          </a:p>
          <a:p>
            <a:pPr algn="r" marR="190500">
              <a:lnSpc>
                <a:spcPct val="100000"/>
              </a:lnSpc>
            </a:pP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.درک 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نشور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غارچ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9953" y="581914"/>
            <a:ext cx="1659255" cy="13423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960" marR="5715" indent="-48895">
              <a:lnSpc>
                <a:spcPct val="120000"/>
              </a:lnSpc>
              <a:spcBef>
                <a:spcPts val="100"/>
              </a:spcBef>
            </a:pPr>
            <a:r>
              <a:rPr dirty="0" sz="1800"/>
              <a:t>: </a:t>
            </a:r>
            <a:r>
              <a:rPr dirty="0" sz="1800" spc="-310"/>
              <a:t>ناتسرامیب</a:t>
            </a:r>
            <a:r>
              <a:rPr dirty="0" sz="1800" spc="-120"/>
              <a:t> </a:t>
            </a:r>
            <a:r>
              <a:rPr dirty="0" sz="1800" spc="105"/>
              <a:t>یاه</a:t>
            </a:r>
            <a:r>
              <a:rPr dirty="0" sz="1800" spc="-140"/>
              <a:t> </a:t>
            </a:r>
            <a:r>
              <a:rPr dirty="0" sz="1800" spc="-310"/>
              <a:t>شخب  </a:t>
            </a:r>
            <a:r>
              <a:rPr dirty="0" sz="1800" spc="-95"/>
              <a:t>باصعا </a:t>
            </a:r>
            <a:r>
              <a:rPr dirty="0" sz="1800"/>
              <a:t>و </a:t>
            </a:r>
            <a:r>
              <a:rPr dirty="0" sz="1800" spc="-60"/>
              <a:t>زغم</a:t>
            </a:r>
            <a:r>
              <a:rPr dirty="0" sz="1800" spc="10"/>
              <a:t> </a:t>
            </a:r>
            <a:r>
              <a:rPr dirty="0" sz="1800" spc="-145"/>
              <a:t>یلخاد</a:t>
            </a:r>
            <a:endParaRPr sz="1800"/>
          </a:p>
          <a:p>
            <a:pPr marL="984885" marR="5080" indent="66675">
              <a:lnSpc>
                <a:spcPct val="120000"/>
              </a:lnSpc>
            </a:pPr>
            <a:r>
              <a:rPr dirty="0" sz="1800" spc="-5"/>
              <a:t>ی</a:t>
            </a:r>
            <a:r>
              <a:rPr dirty="0" sz="1800" spc="0"/>
              <a:t>د</a:t>
            </a:r>
            <a:r>
              <a:rPr dirty="0" sz="1800" spc="-535"/>
              <a:t>پ</a:t>
            </a:r>
            <a:r>
              <a:rPr dirty="0" sz="1800" spc="-315"/>
              <a:t>و</a:t>
            </a:r>
            <a:r>
              <a:rPr dirty="0" sz="1800" spc="-245"/>
              <a:t>ترا  </a:t>
            </a:r>
            <a:r>
              <a:rPr dirty="0" sz="1800" spc="-85"/>
              <a:t>یژولورا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116448" y="1899030"/>
            <a:ext cx="3034030" cy="3977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882775" marR="5715" indent="-178435">
              <a:lnSpc>
                <a:spcPct val="120000"/>
              </a:lnSpc>
              <a:spcBef>
                <a:spcPts val="100"/>
              </a:spcBef>
            </a:pPr>
            <a:r>
              <a:rPr dirty="0" sz="1800" spc="-320">
                <a:solidFill>
                  <a:srgbClr val="FFFFFF"/>
                </a:solidFill>
                <a:latin typeface="Arial"/>
                <a:cs typeface="Arial"/>
              </a:rPr>
              <a:t>رزیل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وم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،تسوپ </a:t>
            </a:r>
            <a:r>
              <a:rPr dirty="0" sz="1800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یمیمرت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یحارج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290">
                <a:solidFill>
                  <a:srgbClr val="FFFFFF"/>
                </a:solidFill>
                <a:latin typeface="Arial"/>
                <a:cs typeface="Arial"/>
              </a:rPr>
              <a:t>یپوکساراپلا 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210">
                <a:solidFill>
                  <a:srgbClr val="FFFFFF"/>
                </a:solidFill>
                <a:latin typeface="Arial"/>
                <a:cs typeface="Arial"/>
              </a:rPr>
              <a:t>سكاروت 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،یمومع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یحارج</a:t>
            </a:r>
            <a:endParaRPr sz="1800">
              <a:latin typeface="Arial"/>
              <a:cs typeface="Arial"/>
            </a:endParaRPr>
          </a:p>
          <a:p>
            <a:pPr algn="r" marL="1327785" marR="5080" indent="821055">
              <a:lnSpc>
                <a:spcPts val="2590"/>
              </a:lnSpc>
              <a:spcBef>
                <a:spcPts val="155"/>
              </a:spcBef>
            </a:pPr>
            <a:r>
              <a:rPr dirty="0" sz="1800" spc="-375">
                <a:solidFill>
                  <a:srgbClr val="FFFFFF"/>
                </a:solidFill>
                <a:latin typeface="Arial"/>
                <a:cs typeface="Arial"/>
              </a:rPr>
              <a:t>بلق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یحارج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باصعا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زغم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یحارج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7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نادازون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ناکدوک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یحارج</a:t>
            </a:r>
            <a:endParaRPr sz="1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430"/>
              </a:spcBef>
            </a:pP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یژولوکنآ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نوخ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4"/>
              </a:spcBef>
            </a:pP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یکشزپ   </a:t>
            </a:r>
            <a:r>
              <a:rPr dirty="0" sz="1800" spc="-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مشچ</a:t>
            </a:r>
            <a:endParaRPr sz="1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430"/>
              </a:spcBef>
            </a:pP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یکشزپ   </a:t>
            </a:r>
            <a:r>
              <a:rPr dirty="0" sz="1800" spc="-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ناور</a:t>
            </a:r>
            <a:endParaRPr sz="1800">
              <a:latin typeface="Arial"/>
              <a:cs typeface="Arial"/>
            </a:endParaRPr>
          </a:p>
          <a:p>
            <a:pPr algn="r" marL="1383030" marR="5715" indent="1210310">
              <a:lnSpc>
                <a:spcPct val="120000"/>
              </a:lnSpc>
            </a:pP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یل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اد 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یئازان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نامیاز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،نانز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4"/>
              </a:spcBef>
              <a:tabLst>
                <a:tab pos="1765300" algn="l"/>
              </a:tabLst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ددغ	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قورع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75">
                <a:solidFill>
                  <a:srgbClr val="FFFFFF"/>
                </a:solidFill>
                <a:latin typeface="Arial"/>
                <a:cs typeface="Arial"/>
              </a:rPr>
              <a:t>بلق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81000"/>
            <a:ext cx="4114800" cy="329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77157" y="289560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457200"/>
            <a:ext cx="41910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43400" y="2895600"/>
            <a:ext cx="43815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2525" y="1214069"/>
            <a:ext cx="3187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65">
                <a:solidFill>
                  <a:srgbClr val="FF8500"/>
                </a:solidFill>
              </a:rPr>
              <a:t>رون </a:t>
            </a:r>
            <a:r>
              <a:rPr dirty="0" sz="2800" spc="-625">
                <a:solidFill>
                  <a:srgbClr val="FF8500"/>
                </a:solidFill>
              </a:rPr>
              <a:t>یکشزپ </a:t>
            </a:r>
            <a:r>
              <a:rPr dirty="0" sz="2800" spc="-305">
                <a:solidFill>
                  <a:srgbClr val="FF8500"/>
                </a:solidFill>
              </a:rPr>
              <a:t>مشچ</a:t>
            </a:r>
            <a:r>
              <a:rPr dirty="0" sz="2800" spc="-315">
                <a:solidFill>
                  <a:srgbClr val="FF8500"/>
                </a:solidFill>
              </a:rPr>
              <a:t> </a:t>
            </a:r>
            <a:r>
              <a:rPr dirty="0" sz="2800" spc="-475">
                <a:solidFill>
                  <a:srgbClr val="FF8500"/>
                </a:solidFill>
              </a:rPr>
              <a:t>ناتسرامیب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3400" y="304863"/>
            <a:ext cx="4160266" cy="624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00600" y="3810000"/>
            <a:ext cx="4038600" cy="269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145" y="558749"/>
            <a:ext cx="122491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2045" algn="l"/>
              </a:tabLst>
            </a:pPr>
            <a:r>
              <a:rPr dirty="0" sz="1800" spc="-235"/>
              <a:t>يل</a:t>
            </a:r>
            <a:r>
              <a:rPr dirty="0" sz="1800" spc="-240"/>
              <a:t>خ</a:t>
            </a:r>
            <a:r>
              <a:rPr dirty="0" sz="1800" spc="-5"/>
              <a:t>ا</a:t>
            </a:r>
            <a:r>
              <a:rPr dirty="0" sz="1800"/>
              <a:t>د</a:t>
            </a:r>
            <a:r>
              <a:rPr dirty="0" sz="1800"/>
              <a:t> </a:t>
            </a:r>
            <a:r>
              <a:rPr dirty="0" sz="1800" spc="-325"/>
              <a:t>ياض</a:t>
            </a:r>
            <a:r>
              <a:rPr dirty="0" sz="1800" spc="-390"/>
              <a:t>ف</a:t>
            </a:r>
            <a:r>
              <a:rPr dirty="0" sz="1800"/>
              <a:t>	</a:t>
            </a:r>
            <a:r>
              <a:rPr dirty="0">
                <a:solidFill>
                  <a:srgbClr val="FF8500"/>
                </a:solidFill>
              </a:rPr>
              <a:t>•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64540" y="1249425"/>
            <a:ext cx="7343140" cy="5019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30">
                <a:solidFill>
                  <a:srgbClr val="FFFFFF"/>
                </a:solidFill>
                <a:latin typeface="Arial"/>
                <a:cs typeface="Arial"/>
              </a:rPr>
              <a:t>هتفرشیپ</a:t>
            </a:r>
            <a:r>
              <a:rPr dirty="0" sz="18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هجوت </a:t>
            </a:r>
            <a:r>
              <a:rPr dirty="0" sz="1800" spc="-409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33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هقبط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8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ياراد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يصصخت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قوف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يصصخت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  </a:t>
            </a:r>
            <a:r>
              <a:rPr dirty="0" sz="1800" spc="-360">
                <a:solidFill>
                  <a:srgbClr val="FFFFFF"/>
                </a:solidFill>
                <a:latin typeface="Arial"/>
                <a:cs typeface="Arial"/>
              </a:rPr>
              <a:t>يئاپرس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هدش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يحارج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بلغا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،زكرم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375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تامدخ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95">
                <a:solidFill>
                  <a:srgbClr val="FFFFFF"/>
                </a:solidFill>
                <a:latin typeface="Arial"/>
                <a:cs typeface="Arial"/>
              </a:rPr>
              <a:t>نیرت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70">
                <a:solidFill>
                  <a:srgbClr val="FFFFFF"/>
                </a:solidFill>
                <a:latin typeface="Arial"/>
                <a:cs typeface="Arial"/>
              </a:rPr>
              <a:t>،دشاب  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هتشاد 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450">
                <a:solidFill>
                  <a:srgbClr val="FFFFFF"/>
                </a:solidFill>
                <a:latin typeface="Arial"/>
                <a:cs typeface="Arial"/>
              </a:rPr>
              <a:t>يرتسب          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زاین   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تسا 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نكمم </a:t>
            </a:r>
            <a:r>
              <a:rPr dirty="0" sz="1800" spc="-290">
                <a:solidFill>
                  <a:srgbClr val="FFFFFF"/>
                </a:solidFill>
                <a:latin typeface="Arial"/>
                <a:cs typeface="Arial"/>
              </a:rPr>
              <a:t>رامیب  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صاخ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دراوم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يارب 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نینچمه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هدوب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728470" algn="l"/>
              </a:tabLst>
            </a:pPr>
            <a:r>
              <a:rPr dirty="0" sz="1800" spc="-229">
                <a:solidFill>
                  <a:srgbClr val="FFFFFF"/>
                </a:solidFill>
                <a:latin typeface="Arial"/>
                <a:cs typeface="Arial"/>
              </a:rPr>
              <a:t>دادعت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35">
                <a:solidFill>
                  <a:srgbClr val="FFFFFF"/>
                </a:solidFill>
                <a:latin typeface="Arial"/>
                <a:cs typeface="Arial"/>
              </a:rPr>
              <a:t>دشاب  </a:t>
            </a:r>
            <a:r>
              <a:rPr dirty="0" sz="1800" spc="-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يمVIP	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تروص 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قاتا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.تسا 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هدش  </a:t>
            </a:r>
            <a:r>
              <a:rPr dirty="0" sz="1800" spc="-475">
                <a:solidFill>
                  <a:srgbClr val="FFFFFF"/>
                </a:solidFill>
                <a:latin typeface="Arial"/>
                <a:cs typeface="Arial"/>
              </a:rPr>
              <a:t>هتفرگ                        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رظن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يئاه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قاتا</a:t>
            </a:r>
            <a:endParaRPr sz="1800">
              <a:latin typeface="Arial"/>
              <a:cs typeface="Arial"/>
            </a:endParaRPr>
          </a:p>
          <a:p>
            <a:pPr marL="4044315">
              <a:lnSpc>
                <a:spcPct val="100000"/>
              </a:lnSpc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.تسا 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ددع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لمع 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ياه</a:t>
            </a:r>
            <a:r>
              <a:rPr dirty="0" sz="1800" spc="-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قاتا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:تسا 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ریز  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حرش 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تاقبط  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تاصخشم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algn="r" marR="6350">
              <a:lnSpc>
                <a:spcPct val="100000"/>
              </a:lnSpc>
              <a:tabLst>
                <a:tab pos="796925" algn="l"/>
              </a:tabLst>
            </a:pP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فكمه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6350">
              <a:lnSpc>
                <a:spcPct val="100000"/>
              </a:lnSpc>
              <a:spcBef>
                <a:spcPts val="430"/>
              </a:spcBef>
              <a:tabLst>
                <a:tab pos="99377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هقبط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715">
              <a:lnSpc>
                <a:spcPct val="100000"/>
              </a:lnSpc>
              <a:spcBef>
                <a:spcPts val="434"/>
              </a:spcBef>
              <a:tabLst>
                <a:tab pos="98615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هقبط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6350">
              <a:lnSpc>
                <a:spcPct val="100000"/>
              </a:lnSpc>
              <a:spcBef>
                <a:spcPts val="430"/>
              </a:spcBef>
              <a:tabLst>
                <a:tab pos="1029969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هقبط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6350">
              <a:lnSpc>
                <a:spcPct val="100000"/>
              </a:lnSpc>
              <a:spcBef>
                <a:spcPts val="430"/>
              </a:spcBef>
              <a:tabLst>
                <a:tab pos="118237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چ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هقبط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6350">
              <a:lnSpc>
                <a:spcPct val="100000"/>
              </a:lnSpc>
              <a:spcBef>
                <a:spcPts val="430"/>
              </a:spcBef>
              <a:tabLst>
                <a:tab pos="10420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 spc="-475">
                <a:solidFill>
                  <a:srgbClr val="FFFFFF"/>
                </a:solidFill>
                <a:latin typeface="Arial"/>
                <a:cs typeface="Arial"/>
              </a:rPr>
              <a:t>جنپ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هقبط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715">
              <a:lnSpc>
                <a:spcPct val="100000"/>
              </a:lnSpc>
              <a:spcBef>
                <a:spcPts val="430"/>
              </a:spcBef>
              <a:tabLst>
                <a:tab pos="1052830" algn="l"/>
              </a:tabLst>
            </a:pPr>
            <a:r>
              <a:rPr dirty="0" sz="1800" spc="-305">
                <a:solidFill>
                  <a:srgbClr val="FFFFFF"/>
                </a:solidFill>
                <a:latin typeface="Arial"/>
                <a:cs typeface="Arial"/>
              </a:rPr>
              <a:t>مش</a:t>
            </a:r>
            <a:r>
              <a:rPr dirty="0" sz="1800" spc="-434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هقبط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6350">
              <a:lnSpc>
                <a:spcPct val="100000"/>
              </a:lnSpc>
              <a:spcBef>
                <a:spcPts val="430"/>
              </a:spcBef>
              <a:tabLst>
                <a:tab pos="10928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 spc="-84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فه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هقبط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971800"/>
            <a:ext cx="3424809" cy="3223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530" y="558749"/>
            <a:ext cx="120015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فکمه </a:t>
            </a:r>
            <a:r>
              <a:rPr dirty="0" spc="-350"/>
              <a:t>هقبط</a:t>
            </a:r>
            <a:r>
              <a:rPr dirty="0" spc="-275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4114800"/>
            <a:ext cx="1905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823213"/>
            <a:ext cx="3124200" cy="2989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33800" y="823213"/>
            <a:ext cx="2989072" cy="298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75835" y="4114800"/>
            <a:ext cx="19050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2038" y="558749"/>
            <a:ext cx="94551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لوا </a:t>
            </a:r>
            <a:r>
              <a:rPr dirty="0" spc="-350"/>
              <a:t>هقبط</a:t>
            </a:r>
            <a:r>
              <a:rPr dirty="0" spc="-29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841667" y="3793832"/>
            <a:ext cx="1905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1667" y="1447800"/>
            <a:ext cx="1905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33800" y="1447800"/>
            <a:ext cx="4267200" cy="421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4230" y="558749"/>
            <a:ext cx="93345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مود </a:t>
            </a:r>
            <a:r>
              <a:rPr dirty="0" spc="-350"/>
              <a:t>هقبط</a:t>
            </a:r>
            <a:r>
              <a:rPr dirty="0" spc="-305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0" y="3759200"/>
            <a:ext cx="1905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86400" y="1447800"/>
            <a:ext cx="1905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" y="1447800"/>
            <a:ext cx="4267200" cy="421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9981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موس </a:t>
            </a:r>
            <a:r>
              <a:rPr dirty="0" spc="-350"/>
              <a:t>هقبط</a:t>
            </a:r>
            <a:r>
              <a:rPr dirty="0" spc="-245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0" y="1320800"/>
            <a:ext cx="4267200" cy="421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1143000"/>
            <a:ext cx="1905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3276600"/>
            <a:ext cx="1905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10400" y="1371600"/>
            <a:ext cx="19050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67728" y="3581400"/>
            <a:ext cx="21590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1726" y="635254"/>
            <a:ext cx="115570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مراهچ </a:t>
            </a:r>
            <a:r>
              <a:rPr dirty="0" spc="-350"/>
              <a:t>هقبط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489328"/>
            <a:ext cx="4064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91200" y="1828800"/>
            <a:ext cx="1905000" cy="406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86475">
              <a:lnSpc>
                <a:spcPct val="100000"/>
              </a:lnSpc>
              <a:spcBef>
                <a:spcPts val="100"/>
              </a:spcBef>
            </a:pPr>
            <a:r>
              <a:rPr dirty="0" spc="-400"/>
              <a:t>مجنپ </a:t>
            </a:r>
            <a:r>
              <a:rPr dirty="0" spc="-350"/>
              <a:t>هقبط</a:t>
            </a:r>
            <a:r>
              <a:rPr dirty="0" spc="-15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533400"/>
            <a:ext cx="4267200" cy="421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87650" y="4749800"/>
            <a:ext cx="41783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57800" y="1981200"/>
            <a:ext cx="1905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6169" y="1343911"/>
            <a:ext cx="161099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65100" marR="5080" indent="897255">
              <a:lnSpc>
                <a:spcPct val="120000"/>
              </a:lnSpc>
              <a:spcBef>
                <a:spcPts val="100"/>
              </a:spcBef>
            </a:pPr>
            <a:r>
              <a:rPr dirty="0" sz="1800" spc="-5"/>
              <a:t>ش</a:t>
            </a:r>
            <a:r>
              <a:rPr dirty="0" sz="1800" spc="-10"/>
              <a:t>ر</a:t>
            </a:r>
            <a:r>
              <a:rPr dirty="0" sz="1800" spc="-215"/>
              <a:t>اوگ  </a:t>
            </a:r>
            <a:r>
              <a:rPr dirty="0" sz="1800" spc="-75"/>
              <a:t>نادازون </a:t>
            </a:r>
            <a:r>
              <a:rPr dirty="0" sz="1800"/>
              <a:t>و </a:t>
            </a:r>
            <a:r>
              <a:rPr dirty="0" sz="1800" spc="-250"/>
              <a:t>ناکدوک  </a:t>
            </a:r>
            <a:r>
              <a:rPr dirty="0" sz="1800" spc="-320"/>
              <a:t>زیلاید </a:t>
            </a:r>
            <a:r>
              <a:rPr dirty="0" sz="1800"/>
              <a:t>و </a:t>
            </a:r>
            <a:r>
              <a:rPr dirty="0" sz="1800" spc="-254"/>
              <a:t>یژولورفن  </a:t>
            </a:r>
            <a:r>
              <a:rPr dirty="0" sz="1800" spc="-545"/>
              <a:t>ینیب</a:t>
            </a:r>
            <a:r>
              <a:rPr dirty="0" sz="1800" spc="-15"/>
              <a:t> </a:t>
            </a:r>
            <a:r>
              <a:rPr dirty="0" sz="1800"/>
              <a:t>و </a:t>
            </a:r>
            <a:r>
              <a:rPr dirty="0" sz="1800" spc="-200"/>
              <a:t>قلح  </a:t>
            </a:r>
            <a:r>
              <a:rPr dirty="0" sz="1800"/>
              <a:t>و</a:t>
            </a:r>
            <a:r>
              <a:rPr dirty="0" sz="1800" spc="-170"/>
              <a:t> </a:t>
            </a:r>
            <a:r>
              <a:rPr dirty="0" sz="1800" spc="-260"/>
              <a:t>شوگ</a:t>
            </a:r>
            <a:endParaRPr sz="1800"/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95"/>
              <a:t>باصعا </a:t>
            </a:r>
            <a:r>
              <a:rPr dirty="0" sz="1800"/>
              <a:t>و </a:t>
            </a:r>
            <a:r>
              <a:rPr dirty="0" sz="1800" spc="-60"/>
              <a:t>زغم</a:t>
            </a:r>
            <a:r>
              <a:rPr dirty="0" sz="1800" spc="5"/>
              <a:t> </a:t>
            </a:r>
            <a:r>
              <a:rPr dirty="0" sz="1800" spc="-145"/>
              <a:t>یلخاد</a:t>
            </a:r>
            <a:endParaRPr sz="1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74410">
              <a:lnSpc>
                <a:spcPct val="100000"/>
              </a:lnSpc>
              <a:spcBef>
                <a:spcPts val="100"/>
              </a:spcBef>
            </a:pPr>
            <a:r>
              <a:rPr dirty="0" spc="-390"/>
              <a:t>مشش </a:t>
            </a:r>
            <a:r>
              <a:rPr dirty="0" spc="-350"/>
              <a:t>هقبط</a:t>
            </a:r>
            <a:r>
              <a:rPr dirty="0" spc="-24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381000"/>
            <a:ext cx="4038600" cy="3990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81400" y="4114800"/>
            <a:ext cx="39878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101715">
              <a:lnSpc>
                <a:spcPct val="100000"/>
              </a:lnSpc>
              <a:spcBef>
                <a:spcPts val="100"/>
              </a:spcBef>
            </a:pPr>
            <a:r>
              <a:rPr dirty="0" spc="-415"/>
              <a:t>متفه </a:t>
            </a:r>
            <a:r>
              <a:rPr dirty="0" spc="-350"/>
              <a:t>هقبط</a:t>
            </a:r>
            <a:r>
              <a:rPr dirty="0" spc="-31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/>
          <p:nvPr/>
        </p:nvSpPr>
        <p:spPr>
          <a:xfrm>
            <a:off x="1727200" y="1536700"/>
            <a:ext cx="5689600" cy="378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130290">
              <a:lnSpc>
                <a:spcPct val="100000"/>
              </a:lnSpc>
              <a:spcBef>
                <a:spcPts val="105"/>
              </a:spcBef>
              <a:tabLst>
                <a:tab pos="6941820" algn="l"/>
              </a:tabLst>
            </a:pPr>
            <a:r>
              <a:rPr dirty="0" spc="10"/>
              <a:t>هچ</a:t>
            </a:r>
            <a:r>
              <a:rPr dirty="0" spc="5"/>
              <a:t>خ</a:t>
            </a:r>
            <a:r>
              <a:rPr dirty="0" spc="-450"/>
              <a:t>ی</a:t>
            </a:r>
            <a:r>
              <a:rPr dirty="0" spc="-340"/>
              <a:t>ر</a:t>
            </a:r>
            <a:r>
              <a:rPr dirty="0" spc="-210"/>
              <a:t>ا</a:t>
            </a:r>
            <a:r>
              <a:rPr dirty="0" spc="-695"/>
              <a:t>ت</a:t>
            </a:r>
            <a:r>
              <a:rPr dirty="0"/>
              <a:t>	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275333"/>
            <a:ext cx="7113905" cy="484314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هدوب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ور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ور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يفرگش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565">
                <a:solidFill>
                  <a:srgbClr val="FFFFFF"/>
                </a:solidFill>
                <a:latin typeface="Arial"/>
                <a:cs typeface="Arial"/>
              </a:rPr>
              <a:t>تفرشیپ</a:t>
            </a:r>
            <a:r>
              <a:rPr dirty="0" sz="20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ریخا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نایلاس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ملع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ماگ 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،يكشزپ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نیون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تازیهجت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دیدج </a:t>
            </a:r>
            <a:r>
              <a:rPr dirty="0" sz="2000" spc="-320">
                <a:solidFill>
                  <a:srgbClr val="FFFFFF"/>
                </a:solidFill>
                <a:latin typeface="Arial"/>
                <a:cs typeface="Arial"/>
              </a:rPr>
              <a:t>يژولونكت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يریگ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هرهب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عارتخا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ددم  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يروهمج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روشك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هنیمز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هتشادرب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يمشچ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ياهیرامیب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عاونا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نامرد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يدنلب 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يهجوت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لباق </a:t>
            </a:r>
            <a:r>
              <a:rPr dirty="0" sz="2000" spc="114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565">
                <a:solidFill>
                  <a:srgbClr val="FFFFFF"/>
                </a:solidFill>
                <a:latin typeface="Arial"/>
                <a:cs typeface="Arial"/>
              </a:rPr>
              <a:t>تفرشیپ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ناهج </a:t>
            </a:r>
            <a:r>
              <a:rPr dirty="0" sz="2000" spc="-515">
                <a:solidFill>
                  <a:srgbClr val="FFFFFF"/>
                </a:solidFill>
                <a:latin typeface="Arial"/>
                <a:cs typeface="Arial"/>
              </a:rPr>
              <a:t>هتفای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هعسوت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ياهروشك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ماگمه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زین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ناریا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يملاسا 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نیون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شناد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رب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طلست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يناریا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ناكشزپ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هدش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رادروخرب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هژیو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ناهج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حطس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يبوخ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يملع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هبتر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،تازیهجت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تاناكما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نیرخآ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615">
                <a:solidFill>
                  <a:srgbClr val="FFFFFF"/>
                </a:solidFill>
                <a:latin typeface="Arial"/>
                <a:cs typeface="Arial"/>
              </a:rPr>
              <a:t>تیفیك</a:t>
            </a:r>
            <a:r>
              <a:rPr dirty="0" sz="20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نیرتلااب   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    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يحارج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لامعا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يارجا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    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دنا 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هتسناوت 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هدوب 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رادروخرب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هنایمرواخ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حرطم 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ناهج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هقطنم 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يكشزپ   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هصرع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ار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ناریا  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روشك 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مان 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،ضراوع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نیرت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مك</a:t>
            </a:r>
            <a:endParaRPr sz="2000">
              <a:latin typeface="Arial"/>
              <a:cs typeface="Arial"/>
            </a:endParaRPr>
          </a:p>
          <a:p>
            <a:pPr marL="6379210">
              <a:lnSpc>
                <a:spcPts val="2280"/>
              </a:lnSpc>
            </a:pP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.دنزاس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يصصخت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قوف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كینیلك </a:t>
            </a:r>
            <a:r>
              <a:rPr dirty="0" sz="2000" spc="-490">
                <a:solidFill>
                  <a:srgbClr val="FFFFFF"/>
                </a:solidFill>
                <a:latin typeface="Arial"/>
                <a:cs typeface="Arial"/>
              </a:rPr>
              <a:t>نیتسخن </a:t>
            </a:r>
            <a:r>
              <a:rPr dirty="0" sz="2000" spc="-455">
                <a:solidFill>
                  <a:srgbClr val="FFFFFF"/>
                </a:solidFill>
                <a:latin typeface="Arial"/>
                <a:cs typeface="Arial"/>
              </a:rPr>
              <a:t>سیسات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،1372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لاس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هعومجم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يرادروخرب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هعومجم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نیا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.دومن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زاغآ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دوخ </a:t>
            </a:r>
            <a:r>
              <a:rPr dirty="0" sz="2000" spc="-455">
                <a:solidFill>
                  <a:srgbClr val="FFFFFF"/>
                </a:solidFill>
                <a:latin typeface="Arial"/>
                <a:cs typeface="Arial"/>
              </a:rPr>
              <a:t>تیلاعف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،ناریا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نامرد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يرامیب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صیخشت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يصصخت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قوف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هرواشم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عاجرا </a:t>
            </a:r>
            <a:r>
              <a:rPr dirty="0" sz="2000" spc="-585">
                <a:solidFill>
                  <a:srgbClr val="FFFFFF"/>
                </a:solidFill>
                <a:latin typeface="Arial"/>
                <a:cs typeface="Arial"/>
              </a:rPr>
              <a:t>متسیس </a:t>
            </a:r>
            <a:r>
              <a:rPr dirty="0" sz="2000" spc="-5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Arial"/>
                <a:cs typeface="Arial"/>
              </a:rPr>
              <a:t>دهد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نامزیزع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روشك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مدرم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يبولطم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ينامرد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هتسناوت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،نارامیب  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روشك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ار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دوخ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يرترب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كیژولونكت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يلمع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،يملع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هصرع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يمامت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65">
                <a:solidFill>
                  <a:srgbClr val="FFFFFF"/>
                </a:solidFill>
                <a:latin typeface="Arial"/>
                <a:cs typeface="Arial"/>
              </a:rPr>
              <a:t>هراومه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هدومن  </a:t>
            </a:r>
            <a:r>
              <a:rPr dirty="0" sz="2000" spc="-335">
                <a:solidFill>
                  <a:srgbClr val="FFFFFF"/>
                </a:solidFill>
                <a:latin typeface="Arial"/>
                <a:cs typeface="Arial"/>
              </a:rPr>
              <a:t>بسك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يتاراختفا    </a:t>
            </a:r>
            <a:r>
              <a:rPr dirty="0" sz="2000" spc="75">
                <a:solidFill>
                  <a:srgbClr val="FFFFFF"/>
                </a:solidFill>
                <a:latin typeface="Arial"/>
                <a:cs typeface="Arial"/>
              </a:rPr>
              <a:t>،مهم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 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2000" spc="-475">
                <a:solidFill>
                  <a:srgbClr val="FFFFFF"/>
                </a:solidFill>
                <a:latin typeface="Arial"/>
                <a:cs typeface="Arial"/>
              </a:rPr>
              <a:t>يبایتسد         </a:t>
            </a:r>
            <a:r>
              <a:rPr dirty="0" sz="2000" spc="-320">
                <a:solidFill>
                  <a:srgbClr val="FFFFFF"/>
                </a:solidFill>
                <a:latin typeface="Arial"/>
                <a:cs typeface="Arial"/>
              </a:rPr>
              <a:t>ریسم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هدومن  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ظفح   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هقطنم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endParaRPr sz="2000">
              <a:latin typeface="Arial"/>
              <a:cs typeface="Arial"/>
            </a:endParaRPr>
          </a:p>
          <a:p>
            <a:pPr algn="r" marR="191135">
              <a:lnSpc>
                <a:spcPts val="2160"/>
              </a:lnSpc>
            </a:pP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:دوش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هراشا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اهنآ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يشخب   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44372"/>
            <a:ext cx="7417434" cy="1300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1167765" marR="5080" indent="-1043940">
              <a:lnSpc>
                <a:spcPct val="110000"/>
              </a:lnSpc>
              <a:spcBef>
                <a:spcPts val="100"/>
              </a:spcBef>
              <a:tabLst>
                <a:tab pos="6745605" algn="l"/>
                <a:tab pos="7294245" algn="l"/>
              </a:tabLst>
            </a:pPr>
            <a:r>
              <a:rPr dirty="0" sz="1900" spc="-170"/>
              <a:t>نار</a:t>
            </a:r>
            <a:r>
              <a:rPr dirty="0" sz="1900" spc="-254"/>
              <a:t>ی</a:t>
            </a:r>
            <a:r>
              <a:rPr dirty="0" sz="1900" spc="-5"/>
              <a:t>ا</a:t>
            </a:r>
            <a:r>
              <a:rPr dirty="0" sz="1900" spc="-5"/>
              <a:t> </a:t>
            </a:r>
            <a:r>
              <a:rPr dirty="0" sz="1900" spc="-10"/>
              <a:t>ر</a:t>
            </a:r>
            <a:r>
              <a:rPr dirty="0" sz="1900" spc="-5"/>
              <a:t>د</a:t>
            </a:r>
            <a:r>
              <a:rPr dirty="0" sz="1900" spc="-30"/>
              <a:t> </a:t>
            </a:r>
            <a:r>
              <a:rPr dirty="0" sz="1900" spc="-370"/>
              <a:t>ك</a:t>
            </a:r>
            <a:r>
              <a:rPr dirty="0" sz="1900" spc="-385"/>
              <a:t>ی</a:t>
            </a:r>
            <a:r>
              <a:rPr dirty="0" sz="1900" spc="-330"/>
              <a:t>ز</a:t>
            </a:r>
            <a:r>
              <a:rPr dirty="0" sz="1900" spc="-425"/>
              <a:t>ی</a:t>
            </a:r>
            <a:r>
              <a:rPr dirty="0" sz="1900" spc="-570"/>
              <a:t>ل</a:t>
            </a:r>
            <a:r>
              <a:rPr dirty="0" sz="1900" spc="0"/>
              <a:t> </a:t>
            </a:r>
            <a:r>
              <a:rPr dirty="0" sz="1900" spc="-5"/>
              <a:t>و</a:t>
            </a:r>
            <a:r>
              <a:rPr dirty="0" sz="1900" spc="-5"/>
              <a:t> </a:t>
            </a:r>
            <a:r>
              <a:rPr dirty="0" sz="1900" spc="-220"/>
              <a:t>رمی</a:t>
            </a:r>
            <a:r>
              <a:rPr dirty="0" sz="1900" spc="-275"/>
              <a:t>اسك</a:t>
            </a:r>
            <a:r>
              <a:rPr dirty="0" sz="1900" spc="-105"/>
              <a:t>ا</a:t>
            </a:r>
            <a:r>
              <a:rPr dirty="0" sz="1900" spc="-15"/>
              <a:t> </a:t>
            </a:r>
            <a:r>
              <a:rPr dirty="0" sz="1900" spc="-254"/>
              <a:t>رزی</a:t>
            </a:r>
            <a:r>
              <a:rPr dirty="0" sz="1900" spc="-570"/>
              <a:t>ل</a:t>
            </a:r>
            <a:r>
              <a:rPr dirty="0" sz="1900" spc="-15"/>
              <a:t> </a:t>
            </a:r>
            <a:r>
              <a:rPr dirty="0" sz="1900" spc="-10"/>
              <a:t>ز</a:t>
            </a:r>
            <a:r>
              <a:rPr dirty="0" sz="1900" spc="-5"/>
              <a:t>ا</a:t>
            </a:r>
            <a:r>
              <a:rPr dirty="0" sz="1900" spc="-15"/>
              <a:t> </a:t>
            </a:r>
            <a:r>
              <a:rPr dirty="0" sz="1900"/>
              <a:t>ه</a:t>
            </a:r>
            <a:r>
              <a:rPr dirty="0" sz="1900" spc="-204"/>
              <a:t>دا</a:t>
            </a:r>
            <a:r>
              <a:rPr dirty="0" sz="1900" spc="-570"/>
              <a:t>ف</a:t>
            </a:r>
            <a:r>
              <a:rPr dirty="0" sz="1900" spc="-890"/>
              <a:t>ت</a:t>
            </a:r>
            <a:r>
              <a:rPr dirty="0" sz="1900" spc="-280"/>
              <a:t>سا</a:t>
            </a:r>
            <a:r>
              <a:rPr dirty="0" sz="1900" spc="-5"/>
              <a:t> </a:t>
            </a:r>
            <a:r>
              <a:rPr dirty="0" sz="1900" spc="-200"/>
              <a:t>ا</a:t>
            </a:r>
            <a:r>
              <a:rPr dirty="0" sz="1900" spc="-660"/>
              <a:t>ب</a:t>
            </a:r>
            <a:r>
              <a:rPr dirty="0" sz="1900"/>
              <a:t> </a:t>
            </a:r>
            <a:r>
              <a:rPr dirty="0" sz="1900" spc="-114"/>
              <a:t>يرا</a:t>
            </a:r>
            <a:r>
              <a:rPr dirty="0" sz="1900" spc="-200"/>
              <a:t>س</a:t>
            </a:r>
            <a:r>
              <a:rPr dirty="0" sz="1900" spc="-505"/>
              <a:t>ك</a:t>
            </a:r>
            <a:r>
              <a:rPr dirty="0" sz="1900" spc="-430"/>
              <a:t>ن</a:t>
            </a:r>
            <a:r>
              <a:rPr dirty="0" sz="1900" spc="-5"/>
              <a:t>ا</a:t>
            </a:r>
            <a:r>
              <a:rPr dirty="0" sz="1900" spc="-10"/>
              <a:t> </a:t>
            </a:r>
            <a:r>
              <a:rPr dirty="0" sz="1900" spc="-5"/>
              <a:t>ب</a:t>
            </a:r>
            <a:r>
              <a:rPr dirty="0" sz="1900" spc="-310"/>
              <a:t>و</a:t>
            </a:r>
            <a:r>
              <a:rPr dirty="0" sz="1900" spc="-450"/>
              <a:t>ی</a:t>
            </a:r>
            <a:r>
              <a:rPr dirty="0" sz="1900" spc="-40"/>
              <a:t>ع</a:t>
            </a:r>
            <a:r>
              <a:rPr dirty="0" sz="1900" spc="-20"/>
              <a:t> </a:t>
            </a:r>
            <a:r>
              <a:rPr dirty="0" sz="1900" spc="-95"/>
              <a:t>ي</a:t>
            </a:r>
            <a:r>
              <a:rPr dirty="0" sz="1900" spc="-75"/>
              <a:t>ح</a:t>
            </a:r>
            <a:r>
              <a:rPr dirty="0" sz="1900" spc="-25"/>
              <a:t>ار</a:t>
            </a:r>
            <a:r>
              <a:rPr dirty="0" sz="1900" spc="-35"/>
              <a:t>ج</a:t>
            </a:r>
            <a:r>
              <a:rPr dirty="0" sz="1900" spc="10"/>
              <a:t> </a:t>
            </a:r>
            <a:r>
              <a:rPr dirty="0" sz="1900" spc="10"/>
              <a:t>لم</a:t>
            </a:r>
            <a:r>
              <a:rPr dirty="0" sz="1900" spc="25"/>
              <a:t>ع</a:t>
            </a:r>
            <a:r>
              <a:rPr dirty="0" sz="1900" spc="-5"/>
              <a:t> </a:t>
            </a:r>
            <a:r>
              <a:rPr dirty="0" sz="1900" spc="-340"/>
              <a:t>ن</a:t>
            </a:r>
            <a:r>
              <a:rPr dirty="0" sz="1900" spc="-409"/>
              <a:t>ی</a:t>
            </a:r>
            <a:r>
              <a:rPr dirty="0" sz="1900" spc="-890"/>
              <a:t>ت</a:t>
            </a:r>
            <a:r>
              <a:rPr dirty="0" sz="1900" spc="-370"/>
              <a:t>س</a:t>
            </a:r>
            <a:r>
              <a:rPr dirty="0" sz="1900" spc="-250"/>
              <a:t>خ</a:t>
            </a:r>
            <a:r>
              <a:rPr dirty="0" sz="1900" spc="-540"/>
              <a:t>ن</a:t>
            </a:r>
            <a:r>
              <a:rPr dirty="0" sz="1900" spc="-15"/>
              <a:t> </a:t>
            </a:r>
            <a:r>
              <a:rPr dirty="0" sz="1900" spc="-130"/>
              <a:t>ماج</a:t>
            </a:r>
            <a:r>
              <a:rPr dirty="0" sz="1900" spc="-180"/>
              <a:t>ن</a:t>
            </a:r>
            <a:r>
              <a:rPr dirty="0" sz="1900" spc="-5"/>
              <a:t>ا</a:t>
            </a:r>
            <a:r>
              <a:rPr dirty="0" sz="1900"/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1900" spc="-5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1900" spc="-180"/>
              <a:t>ه</a:t>
            </a:r>
            <a:r>
              <a:rPr dirty="0" sz="1900" spc="-400"/>
              <a:t>ی</a:t>
            </a:r>
            <a:r>
              <a:rPr dirty="0" sz="1900" spc="-535"/>
              <a:t>ن</a:t>
            </a:r>
            <a:r>
              <a:rPr dirty="0" sz="1900" spc="-300"/>
              <a:t>رق</a:t>
            </a:r>
            <a:r>
              <a:rPr dirty="0" sz="1900" spc="-10"/>
              <a:t> </a:t>
            </a:r>
            <a:r>
              <a:rPr dirty="0" sz="1900" spc="125"/>
              <a:t>يا</a:t>
            </a:r>
            <a:r>
              <a:rPr dirty="0" sz="1900" spc="80"/>
              <a:t>ه</a:t>
            </a:r>
            <a:r>
              <a:rPr dirty="0" sz="1900" spc="5"/>
              <a:t> </a:t>
            </a:r>
            <a:r>
              <a:rPr dirty="0" sz="1900" spc="-5"/>
              <a:t>ت</a:t>
            </a:r>
            <a:r>
              <a:rPr dirty="0" sz="1900" spc="-100"/>
              <a:t>رودك</a:t>
            </a:r>
            <a:r>
              <a:rPr dirty="0" sz="1900" spc="-30"/>
              <a:t> </a:t>
            </a:r>
            <a:r>
              <a:rPr dirty="0" sz="1900" spc="-75"/>
              <a:t>حلا</a:t>
            </a:r>
            <a:r>
              <a:rPr dirty="0" sz="1900" spc="-484"/>
              <a:t>ص</a:t>
            </a:r>
            <a:r>
              <a:rPr dirty="0" sz="1900" spc="-5"/>
              <a:t>ا</a:t>
            </a:r>
            <a:r>
              <a:rPr dirty="0" sz="1900" spc="-10"/>
              <a:t> </a:t>
            </a:r>
            <a:r>
              <a:rPr dirty="0" sz="1900" spc="-10"/>
              <a:t>ي</a:t>
            </a:r>
            <a:r>
              <a:rPr dirty="0" sz="1900"/>
              <a:t>ا</a:t>
            </a:r>
            <a:r>
              <a:rPr dirty="0" sz="1900" spc="-450"/>
              <a:t>رب</a:t>
            </a:r>
            <a:r>
              <a:rPr dirty="0" sz="1900" spc="-10"/>
              <a:t> </a:t>
            </a:r>
            <a:r>
              <a:rPr dirty="0" sz="1900" spc="-190"/>
              <a:t>يرز</a:t>
            </a:r>
            <a:r>
              <a:rPr dirty="0" sz="1900" spc="-210"/>
              <a:t>ی</a:t>
            </a:r>
            <a:r>
              <a:rPr dirty="0" sz="1900" spc="-570"/>
              <a:t>ل</a:t>
            </a:r>
            <a:r>
              <a:rPr dirty="0" sz="1900" spc="-15"/>
              <a:t> </a:t>
            </a:r>
            <a:r>
              <a:rPr dirty="0" sz="1900" spc="-95"/>
              <a:t>ي</a:t>
            </a:r>
            <a:r>
              <a:rPr dirty="0" sz="1900" spc="-75"/>
              <a:t>ح</a:t>
            </a:r>
            <a:r>
              <a:rPr dirty="0" sz="1900" spc="-25"/>
              <a:t>ار</a:t>
            </a:r>
            <a:r>
              <a:rPr dirty="0" sz="1900" spc="-35"/>
              <a:t>ج</a:t>
            </a:r>
            <a:r>
              <a:rPr dirty="0" sz="1900" spc="10"/>
              <a:t> </a:t>
            </a:r>
            <a:r>
              <a:rPr dirty="0" sz="1900" spc="10"/>
              <a:t>لامع</a:t>
            </a:r>
            <a:r>
              <a:rPr dirty="0" sz="1900" spc="5"/>
              <a:t>ا</a:t>
            </a:r>
            <a:r>
              <a:rPr dirty="0" sz="1900" spc="-15"/>
              <a:t> </a:t>
            </a:r>
            <a:r>
              <a:rPr dirty="0" sz="1900" spc="-340"/>
              <a:t>ن</a:t>
            </a:r>
            <a:r>
              <a:rPr dirty="0" sz="1900" spc="-409"/>
              <a:t>ی</a:t>
            </a:r>
            <a:r>
              <a:rPr dirty="0" sz="1900" spc="-890"/>
              <a:t>ت</a:t>
            </a:r>
            <a:r>
              <a:rPr dirty="0" sz="1900" spc="-370"/>
              <a:t>س</a:t>
            </a:r>
            <a:r>
              <a:rPr dirty="0" sz="1900" spc="-250"/>
              <a:t>خ</a:t>
            </a:r>
            <a:r>
              <a:rPr dirty="0" sz="1900" spc="-540"/>
              <a:t>ن</a:t>
            </a:r>
            <a:r>
              <a:rPr dirty="0" sz="1900" spc="-5"/>
              <a:t> </a:t>
            </a:r>
            <a:r>
              <a:rPr dirty="0" sz="1900" spc="-130"/>
              <a:t>ماج</a:t>
            </a:r>
            <a:r>
              <a:rPr dirty="0" sz="1900" spc="-180"/>
              <a:t>ن</a:t>
            </a:r>
            <a:r>
              <a:rPr dirty="0" sz="1900" spc="-5"/>
              <a:t>ا</a:t>
            </a:r>
            <a:r>
              <a:rPr dirty="0" sz="1900"/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1900" spc="-5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1900" spc="-130"/>
              <a:t>ه</a:t>
            </a:r>
            <a:r>
              <a:rPr dirty="0" sz="1900" spc="-235"/>
              <a:t>ن</a:t>
            </a:r>
            <a:r>
              <a:rPr dirty="0" sz="1900" spc="-180"/>
              <a:t>ا</a:t>
            </a:r>
            <a:r>
              <a:rPr dirty="0" sz="1900" spc="-535"/>
              <a:t>ی</a:t>
            </a:r>
            <a:r>
              <a:rPr dirty="0" sz="1900" spc="0"/>
              <a:t>مروا</a:t>
            </a:r>
            <a:r>
              <a:rPr dirty="0" sz="1900" spc="15"/>
              <a:t>خ</a:t>
            </a:r>
            <a:r>
              <a:rPr dirty="0" sz="1900"/>
              <a:t> </a:t>
            </a:r>
            <a:r>
              <a:rPr dirty="0" sz="1900" spc="-5"/>
              <a:t>و</a:t>
            </a:r>
            <a:r>
              <a:rPr dirty="0" sz="1900" spc="-30"/>
              <a:t> </a:t>
            </a:r>
            <a:r>
              <a:rPr dirty="0" sz="1900" spc="-170"/>
              <a:t>نار</a:t>
            </a:r>
            <a:r>
              <a:rPr dirty="0" sz="1900" spc="-254"/>
              <a:t>ی</a:t>
            </a:r>
            <a:r>
              <a:rPr dirty="0" sz="1900" spc="-5"/>
              <a:t>ا</a:t>
            </a:r>
            <a:r>
              <a:rPr dirty="0" sz="1900" spc="-5"/>
              <a:t> </a:t>
            </a:r>
            <a:r>
              <a:rPr dirty="0" sz="1900" spc="-10"/>
              <a:t>ر</a:t>
            </a:r>
            <a:r>
              <a:rPr dirty="0" sz="1900" spc="-5"/>
              <a:t>د</a:t>
            </a:r>
            <a:r>
              <a:rPr dirty="0" sz="1900" spc="-10"/>
              <a:t> </a:t>
            </a:r>
            <a:r>
              <a:rPr dirty="0" sz="1900" spc="-114"/>
              <a:t>يرا</a:t>
            </a:r>
            <a:r>
              <a:rPr dirty="0" sz="1900" spc="-200"/>
              <a:t>س</a:t>
            </a:r>
            <a:r>
              <a:rPr dirty="0" sz="1900" spc="-505"/>
              <a:t>ك</a:t>
            </a:r>
            <a:r>
              <a:rPr dirty="0" sz="1900" spc="-430"/>
              <a:t>ن</a:t>
            </a:r>
            <a:r>
              <a:rPr dirty="0" sz="1900" spc="-5"/>
              <a:t>ا</a:t>
            </a:r>
            <a:r>
              <a:rPr dirty="0" sz="1900" spc="-5"/>
              <a:t> </a:t>
            </a:r>
            <a:r>
              <a:rPr dirty="0" sz="1900" spc="-5"/>
              <a:t>ب</a:t>
            </a:r>
            <a:r>
              <a:rPr dirty="0" sz="1900" spc="-310"/>
              <a:t>و</a:t>
            </a:r>
            <a:r>
              <a:rPr dirty="0" sz="1900" spc="-450"/>
              <a:t>ی</a:t>
            </a:r>
            <a:r>
              <a:rPr dirty="0" sz="1900" spc="-40"/>
              <a:t>ع</a:t>
            </a:r>
            <a:r>
              <a:rPr dirty="0" sz="1900" spc="-5"/>
              <a:t> </a:t>
            </a:r>
            <a:r>
              <a:rPr dirty="0" sz="1900" spc="-75"/>
              <a:t>حلا</a:t>
            </a:r>
            <a:r>
              <a:rPr dirty="0" sz="1900" spc="-484"/>
              <a:t>ص</a:t>
            </a:r>
            <a:r>
              <a:rPr dirty="0" sz="1900" spc="-5"/>
              <a:t>ا</a:t>
            </a:r>
            <a:r>
              <a:rPr dirty="0" sz="1900" spc="-15"/>
              <a:t> </a:t>
            </a:r>
            <a:r>
              <a:rPr dirty="0" sz="1900" spc="-95"/>
              <a:t>ي</a:t>
            </a:r>
            <a:r>
              <a:rPr dirty="0" sz="1900" spc="-75"/>
              <a:t>ح</a:t>
            </a:r>
            <a:r>
              <a:rPr dirty="0" sz="1900" spc="-25"/>
              <a:t>ار</a:t>
            </a:r>
            <a:r>
              <a:rPr dirty="0" sz="1900" spc="-35"/>
              <a:t>ج</a:t>
            </a:r>
            <a:r>
              <a:rPr dirty="0" sz="1900" spc="10"/>
              <a:t> </a:t>
            </a:r>
            <a:r>
              <a:rPr dirty="0" sz="1900" spc="10"/>
              <a:t>لامع</a:t>
            </a:r>
            <a:r>
              <a:rPr dirty="0" sz="1900" spc="5"/>
              <a:t>ا</a:t>
            </a:r>
            <a:r>
              <a:rPr dirty="0" sz="1900" spc="-30"/>
              <a:t> </a:t>
            </a:r>
            <a:r>
              <a:rPr dirty="0" sz="1900" spc="-340"/>
              <a:t>ن</a:t>
            </a:r>
            <a:r>
              <a:rPr dirty="0" sz="1900" spc="-409"/>
              <a:t>ی</a:t>
            </a:r>
            <a:r>
              <a:rPr dirty="0" sz="1900" spc="-365"/>
              <a:t>ر</a:t>
            </a:r>
            <a:r>
              <a:rPr dirty="0" sz="1900" spc="-530"/>
              <a:t>ت</a:t>
            </a:r>
            <a:r>
              <a:rPr dirty="0" sz="1900" spc="-735"/>
              <a:t>ش</a:t>
            </a:r>
            <a:r>
              <a:rPr dirty="0" sz="1900" spc="-575"/>
              <a:t>ی</a:t>
            </a:r>
            <a:r>
              <a:rPr dirty="0" sz="1900" spc="-894"/>
              <a:t>ب</a:t>
            </a:r>
            <a:r>
              <a:rPr dirty="0" sz="1900" spc="-10"/>
              <a:t> </a:t>
            </a:r>
            <a:r>
              <a:rPr dirty="0" sz="1900" spc="-130"/>
              <a:t>ماج</a:t>
            </a:r>
            <a:r>
              <a:rPr dirty="0" sz="1900" spc="-180"/>
              <a:t>ن</a:t>
            </a:r>
            <a:r>
              <a:rPr dirty="0" sz="1900" spc="-5"/>
              <a:t>ا</a:t>
            </a:r>
            <a:r>
              <a:rPr dirty="0" sz="1900"/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29"/>
              </a:spcBef>
              <a:tabLst>
                <a:tab pos="7281545" algn="l"/>
              </a:tabLst>
            </a:pPr>
            <a:r>
              <a:rPr dirty="0" sz="1900" spc="5"/>
              <a:t>)</a:t>
            </a:r>
            <a:r>
              <a:rPr dirty="0" sz="1900" spc="-355"/>
              <a:t>هی</a:t>
            </a:r>
            <a:r>
              <a:rPr dirty="0" sz="1900" spc="-400"/>
              <a:t>ن</a:t>
            </a:r>
            <a:r>
              <a:rPr dirty="0" sz="1900" spc="-300"/>
              <a:t>رق</a:t>
            </a:r>
            <a:r>
              <a:rPr dirty="0" sz="1900" spc="200"/>
              <a:t> </a:t>
            </a:r>
            <a:r>
              <a:rPr dirty="0" sz="1900" spc="-190"/>
              <a:t>زو</a:t>
            </a:r>
            <a:r>
              <a:rPr dirty="0" sz="1900" spc="-235"/>
              <a:t>ق</a:t>
            </a:r>
            <a:r>
              <a:rPr dirty="0" sz="1900" spc="-5"/>
              <a:t>(</a:t>
            </a:r>
            <a:r>
              <a:rPr dirty="0" sz="1900" spc="-10"/>
              <a:t>س</a:t>
            </a:r>
            <a:r>
              <a:rPr dirty="0" sz="1900" spc="0"/>
              <a:t>و</a:t>
            </a:r>
            <a:r>
              <a:rPr dirty="0" sz="1900" spc="-535"/>
              <a:t>ن</a:t>
            </a:r>
            <a:r>
              <a:rPr dirty="0" sz="1900" spc="-240"/>
              <a:t>وكوتار</a:t>
            </a:r>
            <a:r>
              <a:rPr dirty="0" sz="1900" spc="-295"/>
              <a:t>ك</a:t>
            </a:r>
            <a:r>
              <a:rPr dirty="0" sz="1900" spc="185"/>
              <a:t> </a:t>
            </a:r>
            <a:r>
              <a:rPr dirty="0" sz="1900" spc="-5"/>
              <a:t>و</a:t>
            </a:r>
            <a:r>
              <a:rPr dirty="0" sz="1900" spc="190"/>
              <a:t> </a:t>
            </a:r>
            <a:r>
              <a:rPr dirty="0" sz="1900" spc="-355"/>
              <a:t>ي</a:t>
            </a:r>
            <a:r>
              <a:rPr dirty="0" sz="1900" spc="-285"/>
              <a:t>ن</a:t>
            </a:r>
            <a:r>
              <a:rPr dirty="0" sz="1900" spc="-780"/>
              <a:t>ی</a:t>
            </a:r>
            <a:r>
              <a:rPr dirty="0" sz="1900" spc="-869"/>
              <a:t>ب</a:t>
            </a:r>
            <a:r>
              <a:rPr dirty="0" sz="1900" spc="190"/>
              <a:t> </a:t>
            </a:r>
            <a:r>
              <a:rPr dirty="0" sz="1900" spc="-20"/>
              <a:t>ك</a:t>
            </a:r>
            <a:r>
              <a:rPr dirty="0" sz="1900" spc="-750"/>
              <a:t>ی</a:t>
            </a:r>
            <a:r>
              <a:rPr dirty="0" sz="1900" spc="-20"/>
              <a:t>د</a:t>
            </a:r>
            <a:r>
              <a:rPr dirty="0" sz="1900" spc="-270"/>
              <a:t>زن</a:t>
            </a:r>
            <a:r>
              <a:rPr dirty="0" sz="1900" spc="190"/>
              <a:t> </a:t>
            </a:r>
            <a:r>
              <a:rPr dirty="0" sz="1900" spc="-125"/>
              <a:t>حلا</a:t>
            </a:r>
            <a:r>
              <a:rPr dirty="0" sz="1900" spc="-325"/>
              <a:t>ص</a:t>
            </a:r>
            <a:r>
              <a:rPr dirty="0" sz="1900" spc="-5"/>
              <a:t>ا</a:t>
            </a:r>
            <a:r>
              <a:rPr dirty="0" sz="1900" spc="200"/>
              <a:t> </a:t>
            </a:r>
            <a:r>
              <a:rPr dirty="0" sz="1900" spc="-10"/>
              <a:t>ي</a:t>
            </a:r>
            <a:r>
              <a:rPr dirty="0" sz="1900" spc="-5"/>
              <a:t>ا</a:t>
            </a:r>
            <a:r>
              <a:rPr dirty="0" sz="1900" spc="-450"/>
              <a:t>رب</a:t>
            </a:r>
            <a:r>
              <a:rPr dirty="0" sz="1900" spc="175"/>
              <a:t> </a:t>
            </a:r>
            <a:r>
              <a:rPr dirty="0" sz="1900" spc="-5"/>
              <a:t>يا</a:t>
            </a:r>
            <a:r>
              <a:rPr dirty="0" sz="1900" spc="200"/>
              <a:t> </a:t>
            </a:r>
            <a:r>
              <a:rPr dirty="0" sz="1900" spc="-355"/>
              <a:t>هی</a:t>
            </a:r>
            <a:r>
              <a:rPr dirty="0" sz="1900" spc="-400"/>
              <a:t>ن</a:t>
            </a:r>
            <a:r>
              <a:rPr dirty="0" sz="1900" spc="-300"/>
              <a:t>رق</a:t>
            </a:r>
            <a:r>
              <a:rPr dirty="0" sz="1900" spc="180"/>
              <a:t> </a:t>
            </a:r>
            <a:r>
              <a:rPr dirty="0" sz="1900" spc="-40"/>
              <a:t>ل</a:t>
            </a:r>
            <a:r>
              <a:rPr dirty="0" sz="1900" spc="-35"/>
              <a:t>خ</a:t>
            </a:r>
            <a:r>
              <a:rPr dirty="0" sz="1900" spc="-10"/>
              <a:t>ا</a:t>
            </a:r>
            <a:r>
              <a:rPr dirty="0" sz="1900" spc="-5"/>
              <a:t>د</a:t>
            </a:r>
            <a:r>
              <a:rPr dirty="0" sz="1900" spc="200"/>
              <a:t> </a:t>
            </a:r>
            <a:r>
              <a:rPr dirty="0" sz="1900" spc="125"/>
              <a:t>يا</a:t>
            </a:r>
            <a:r>
              <a:rPr dirty="0" sz="1900" spc="85"/>
              <a:t>ه</a:t>
            </a:r>
            <a:r>
              <a:rPr dirty="0" sz="1900" spc="190"/>
              <a:t> </a:t>
            </a:r>
            <a:r>
              <a:rPr dirty="0" sz="1900" spc="-360"/>
              <a:t>گن</a:t>
            </a:r>
            <a:r>
              <a:rPr dirty="0" sz="1900" spc="-340"/>
              <a:t>ی</a:t>
            </a:r>
            <a:r>
              <a:rPr dirty="0" sz="1900" spc="-5"/>
              <a:t>ر</a:t>
            </a:r>
            <a:r>
              <a:rPr dirty="0" sz="1900" spc="185"/>
              <a:t> </a:t>
            </a:r>
            <a:r>
              <a:rPr dirty="0" sz="1900" spc="-265"/>
              <a:t>ت</a:t>
            </a:r>
            <a:r>
              <a:rPr dirty="0" sz="1900" spc="-300"/>
              <a:t>ش</a:t>
            </a:r>
            <a:r>
              <a:rPr dirty="0" sz="1900" spc="-100"/>
              <a:t>ا</a:t>
            </a:r>
            <a:r>
              <a:rPr dirty="0" sz="1900" spc="-265"/>
              <a:t>ك</a:t>
            </a:r>
            <a:r>
              <a:rPr dirty="0" sz="1900"/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960905"/>
            <a:ext cx="7417434" cy="39357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4845" marR="5080" indent="3204845">
              <a:lnSpc>
                <a:spcPct val="110000"/>
              </a:lnSpc>
              <a:spcBef>
                <a:spcPts val="100"/>
              </a:spcBef>
              <a:tabLst>
                <a:tab pos="7294245" algn="l"/>
              </a:tabLst>
            </a:pPr>
            <a:r>
              <a:rPr dirty="0" sz="1900" spc="-240">
                <a:solidFill>
                  <a:srgbClr val="FFFFFF"/>
                </a:solidFill>
                <a:latin typeface="Arial"/>
                <a:cs typeface="Arial"/>
              </a:rPr>
              <a:t>روشك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900" spc="-290">
                <a:solidFill>
                  <a:srgbClr val="FFFFFF"/>
                </a:solidFill>
                <a:latin typeface="Arial"/>
                <a:cs typeface="Arial"/>
              </a:rPr>
              <a:t>راب </a:t>
            </a:r>
            <a:r>
              <a:rPr dirty="0" sz="1900" spc="-470">
                <a:solidFill>
                  <a:srgbClr val="FFFFFF"/>
                </a:solidFill>
                <a:latin typeface="Arial"/>
                <a:cs typeface="Arial"/>
              </a:rPr>
              <a:t>نیتسخن </a:t>
            </a:r>
            <a:r>
              <a:rPr dirty="0" sz="1900" spc="-229">
                <a:solidFill>
                  <a:srgbClr val="FFFFFF"/>
                </a:solidFill>
                <a:latin typeface="Arial"/>
                <a:cs typeface="Arial"/>
              </a:rPr>
              <a:t>يارب  </a:t>
            </a:r>
            <a:r>
              <a:rPr dirty="0" sz="1900" spc="-475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z="1900" spc="-52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7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95">
                <a:solidFill>
                  <a:srgbClr val="FFFFFF"/>
                </a:solidFill>
                <a:latin typeface="Arial"/>
                <a:cs typeface="Arial"/>
              </a:rPr>
              <a:t>اد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جا</a:t>
            </a:r>
            <a:r>
              <a:rPr dirty="0" sz="1900" spc="30">
                <a:solidFill>
                  <a:srgbClr val="FFFFFF"/>
                </a:solidFill>
                <a:latin typeface="Arial"/>
                <a:cs typeface="Arial"/>
              </a:rPr>
              <a:t>وم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كم</a:t>
            </a:r>
            <a:r>
              <a:rPr dirty="0" sz="1900" spc="-114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1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515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55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z="1900" spc="-28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7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89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رود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حلا</a:t>
            </a:r>
            <a:r>
              <a:rPr dirty="0" sz="1900" spc="-484">
                <a:solidFill>
                  <a:srgbClr val="FFFFFF"/>
                </a:solidFill>
                <a:latin typeface="Arial"/>
                <a:cs typeface="Arial"/>
              </a:rPr>
              <a:t>ص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ار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1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FFFFFF"/>
                </a:solidFill>
                <a:latin typeface="Arial"/>
                <a:cs typeface="Arial"/>
              </a:rPr>
              <a:t>لم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4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409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89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37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900" spc="-250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z="1900" spc="-54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FFFFFF"/>
                </a:solidFill>
                <a:latin typeface="Arial"/>
                <a:cs typeface="Arial"/>
              </a:rPr>
              <a:t>ماج</a:t>
            </a:r>
            <a:r>
              <a:rPr dirty="0" sz="1900" spc="-18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marL="2924175">
              <a:lnSpc>
                <a:spcPct val="100000"/>
              </a:lnSpc>
              <a:spcBef>
                <a:spcPts val="225"/>
              </a:spcBef>
              <a:tabLst>
                <a:tab pos="7294245" algn="l"/>
              </a:tabLst>
            </a:pPr>
            <a:r>
              <a:rPr dirty="0" sz="1900" spc="-355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z="1900" spc="-28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7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894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70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z="1900" spc="-38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170">
                <a:solidFill>
                  <a:srgbClr val="FFFFFF"/>
                </a:solidFill>
                <a:latin typeface="Arial"/>
                <a:cs typeface="Arial"/>
              </a:rPr>
              <a:t>دز</a:t>
            </a:r>
            <a:r>
              <a:rPr dirty="0" sz="1900" spc="-21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حلا</a:t>
            </a:r>
            <a:r>
              <a:rPr dirty="0" sz="1900" spc="-484">
                <a:solidFill>
                  <a:srgbClr val="FFFFFF"/>
                </a:solidFill>
                <a:latin typeface="Arial"/>
                <a:cs typeface="Arial"/>
              </a:rPr>
              <a:t>ص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450">
                <a:solidFill>
                  <a:srgbClr val="FFFFFF"/>
                </a:solidFill>
                <a:latin typeface="Arial"/>
                <a:cs typeface="Arial"/>
              </a:rPr>
              <a:t>رب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55">
                <a:solidFill>
                  <a:srgbClr val="FFFFFF"/>
                </a:solidFill>
                <a:latin typeface="Arial"/>
                <a:cs typeface="Arial"/>
              </a:rPr>
              <a:t>يم</a:t>
            </a:r>
            <a:r>
              <a:rPr dirty="0" sz="1900" spc="-250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چ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Arial"/>
                <a:cs typeface="Arial"/>
              </a:rPr>
              <a:t>يا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260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z="1900" spc="-27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7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9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305">
                <a:solidFill>
                  <a:srgbClr val="FFFFFF"/>
                </a:solidFill>
                <a:latin typeface="Arial"/>
                <a:cs typeface="Arial"/>
              </a:rPr>
              <a:t>شاك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marL="3856990">
              <a:lnSpc>
                <a:spcPct val="100000"/>
              </a:lnSpc>
              <a:spcBef>
                <a:spcPts val="225"/>
              </a:spcBef>
              <a:tabLst>
                <a:tab pos="7294245" algn="l"/>
              </a:tabLst>
            </a:pPr>
            <a:r>
              <a:rPr dirty="0" sz="1900" spc="-490">
                <a:solidFill>
                  <a:srgbClr val="FFFFFF"/>
                </a:solidFill>
                <a:latin typeface="Arial"/>
                <a:cs typeface="Arial"/>
              </a:rPr>
              <a:t>وكی</a:t>
            </a:r>
            <a:r>
              <a:rPr dirty="0" sz="1900" spc="-685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z="19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شو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1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515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80">
                <a:solidFill>
                  <a:srgbClr val="FFFFFF"/>
                </a:solidFill>
                <a:latin typeface="Arial"/>
                <a:cs typeface="Arial"/>
              </a:rPr>
              <a:t>تك</a:t>
            </a:r>
            <a:r>
              <a:rPr dirty="0" sz="1900" spc="-5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245">
                <a:solidFill>
                  <a:srgbClr val="FFFFFF"/>
                </a:solidFill>
                <a:latin typeface="Arial"/>
                <a:cs typeface="Arial"/>
              </a:rPr>
              <a:t>راتاك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FFFFFF"/>
                </a:solidFill>
                <a:latin typeface="Arial"/>
                <a:cs typeface="Arial"/>
              </a:rPr>
              <a:t>لم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4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409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240">
                <a:solidFill>
                  <a:srgbClr val="FFFFFF"/>
                </a:solidFill>
                <a:latin typeface="Arial"/>
                <a:cs typeface="Arial"/>
              </a:rPr>
              <a:t>لو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FFFFFF"/>
                </a:solidFill>
                <a:latin typeface="Arial"/>
                <a:cs typeface="Arial"/>
              </a:rPr>
              <a:t>ماج</a:t>
            </a:r>
            <a:r>
              <a:rPr dirty="0" sz="1900" spc="-17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marL="2748915">
              <a:lnSpc>
                <a:spcPct val="100000"/>
              </a:lnSpc>
              <a:spcBef>
                <a:spcPts val="225"/>
              </a:spcBef>
              <a:tabLst>
                <a:tab pos="7294245" algn="l"/>
              </a:tabLst>
            </a:pP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رزی</a:t>
            </a:r>
            <a:r>
              <a:rPr dirty="0" sz="1900" spc="-57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204">
                <a:solidFill>
                  <a:srgbClr val="FFFFFF"/>
                </a:solidFill>
                <a:latin typeface="Arial"/>
                <a:cs typeface="Arial"/>
              </a:rPr>
              <a:t>دا</a:t>
            </a:r>
            <a:r>
              <a:rPr dirty="0" sz="1900" spc="-570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z="1900" spc="-89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280">
                <a:solidFill>
                  <a:srgbClr val="FFFFFF"/>
                </a:solidFill>
                <a:latin typeface="Arial"/>
                <a:cs typeface="Arial"/>
              </a:rPr>
              <a:t>سا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66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220">
                <a:solidFill>
                  <a:srgbClr val="FFFFFF"/>
                </a:solidFill>
                <a:latin typeface="Arial"/>
                <a:cs typeface="Arial"/>
              </a:rPr>
              <a:t>كارا</a:t>
            </a:r>
            <a:r>
              <a:rPr dirty="0" sz="1900" spc="-40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265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ار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1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FFFFFF"/>
                </a:solidFill>
                <a:latin typeface="Arial"/>
                <a:cs typeface="Arial"/>
              </a:rPr>
              <a:t>لم</a:t>
            </a:r>
            <a:r>
              <a:rPr dirty="0" sz="1900" spc="25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4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409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89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37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900" spc="-250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z="1900" spc="-54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FFFFFF"/>
                </a:solidFill>
                <a:latin typeface="Arial"/>
                <a:cs typeface="Arial"/>
              </a:rPr>
              <a:t>ماج</a:t>
            </a:r>
            <a:r>
              <a:rPr dirty="0" sz="1900" spc="-18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marL="12700">
              <a:lnSpc>
                <a:spcPts val="2165"/>
              </a:lnSpc>
              <a:spcBef>
                <a:spcPts val="225"/>
              </a:spcBef>
              <a:tabLst>
                <a:tab pos="7294245" algn="l"/>
              </a:tabLst>
            </a:pP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9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89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-18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53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1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515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8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z="1900" spc="-55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89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نارام</a:t>
            </a:r>
            <a:r>
              <a:rPr dirty="0" sz="1900" spc="-16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894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55">
                <a:solidFill>
                  <a:srgbClr val="FFFFFF"/>
                </a:solidFill>
                <a:latin typeface="Arial"/>
                <a:cs typeface="Arial"/>
              </a:rPr>
              <a:t>يم</a:t>
            </a:r>
            <a:r>
              <a:rPr dirty="0" sz="1900" spc="-250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چ</a:t>
            </a:r>
            <a:r>
              <a:rPr dirty="0" sz="1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295">
                <a:solidFill>
                  <a:srgbClr val="FFFFFF"/>
                </a:solidFill>
                <a:latin typeface="Arial"/>
                <a:cs typeface="Arial"/>
              </a:rPr>
              <a:t>لاكش</a:t>
            </a:r>
            <a:r>
              <a:rPr dirty="0" sz="1900" spc="10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50">
                <a:solidFill>
                  <a:srgbClr val="FFFFFF"/>
                </a:solidFill>
                <a:latin typeface="Arial"/>
                <a:cs typeface="Arial"/>
              </a:rPr>
              <a:t>ير</a:t>
            </a:r>
            <a:r>
              <a:rPr dirty="0" sz="1900" spc="-27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660">
                <a:solidFill>
                  <a:srgbClr val="FFFFFF"/>
                </a:solidFill>
                <a:latin typeface="Arial"/>
                <a:cs typeface="Arial"/>
              </a:rPr>
              <a:t>گی</a:t>
            </a:r>
            <a:r>
              <a:rPr dirty="0" sz="1900" spc="-894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04">
                <a:solidFill>
                  <a:srgbClr val="FFFFFF"/>
                </a:solidFill>
                <a:latin typeface="Arial"/>
                <a:cs typeface="Arial"/>
              </a:rPr>
              <a:t>يار</a:t>
            </a:r>
            <a:r>
              <a:rPr dirty="0" sz="1900" spc="-315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445">
                <a:solidFill>
                  <a:srgbClr val="FFFFFF"/>
                </a:solidFill>
                <a:latin typeface="Arial"/>
                <a:cs typeface="Arial"/>
              </a:rPr>
              <a:t>بای</a:t>
            </a:r>
            <a:r>
              <a:rPr dirty="0" sz="1900" spc="-29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70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z="1900" spc="-38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655">
                <a:solidFill>
                  <a:srgbClr val="FFFFFF"/>
                </a:solidFill>
                <a:latin typeface="Arial"/>
                <a:cs typeface="Arial"/>
              </a:rPr>
              <a:t>نی</a:t>
            </a:r>
            <a:r>
              <a:rPr dirty="0" sz="1900" spc="-56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1900" spc="-395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4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409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89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37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900" spc="-250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z="1900" spc="-54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يز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900" spc="-53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algn="r" marR="187325">
              <a:lnSpc>
                <a:spcPts val="2165"/>
              </a:lnSpc>
            </a:pPr>
            <a:r>
              <a:rPr dirty="0" sz="1900" spc="-240">
                <a:solidFill>
                  <a:srgbClr val="FFFFFF"/>
                </a:solidFill>
                <a:latin typeface="Arial"/>
                <a:cs typeface="Arial"/>
              </a:rPr>
              <a:t>روشك</a:t>
            </a:r>
            <a:endParaRPr sz="1900">
              <a:latin typeface="Arial"/>
              <a:cs typeface="Arial"/>
            </a:endParaRPr>
          </a:p>
          <a:p>
            <a:pPr marL="4286885">
              <a:lnSpc>
                <a:spcPct val="100000"/>
              </a:lnSpc>
              <a:spcBef>
                <a:spcPts val="229"/>
              </a:spcBef>
              <a:tabLst>
                <a:tab pos="7294245" algn="l"/>
              </a:tabLst>
            </a:pPr>
            <a:r>
              <a:rPr dirty="0" sz="1900" spc="-18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40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53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300">
                <a:solidFill>
                  <a:srgbClr val="FFFFFF"/>
                </a:solidFill>
                <a:latin typeface="Arial"/>
                <a:cs typeface="Arial"/>
              </a:rPr>
              <a:t>رق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2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900" spc="-33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31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900" spc="-4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894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4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409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25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900" spc="-30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Arial"/>
                <a:cs typeface="Arial"/>
              </a:rPr>
              <a:t>يا</a:t>
            </a:r>
            <a:r>
              <a:rPr dirty="0" sz="1900" spc="8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70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z="1900" spc="-385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900" spc="-53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900" spc="-595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z="1900" spc="-70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رجا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2050"/>
              </a:lnSpc>
            </a:pP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900" spc="-165">
                <a:solidFill>
                  <a:srgbClr val="FFFFFF"/>
                </a:solidFill>
                <a:latin typeface="Arial"/>
                <a:cs typeface="Arial"/>
              </a:rPr>
              <a:t>يرثوم </a:t>
            </a:r>
            <a:r>
              <a:rPr dirty="0" sz="1900" spc="110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ماگ </a:t>
            </a:r>
            <a:r>
              <a:rPr dirty="0" sz="1900" spc="-395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1900" spc="-210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1900" spc="-120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1900" spc="-320">
                <a:solidFill>
                  <a:srgbClr val="FFFFFF"/>
                </a:solidFill>
                <a:latin typeface="Arial"/>
                <a:cs typeface="Arial"/>
              </a:rPr>
              <a:t>دوبهب </a:t>
            </a:r>
            <a:r>
              <a:rPr dirty="0" sz="1900" spc="-210">
                <a:solidFill>
                  <a:srgbClr val="FFFFFF"/>
                </a:solidFill>
                <a:latin typeface="Arial"/>
                <a:cs typeface="Arial"/>
              </a:rPr>
              <a:t>هنیمز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9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1900" spc="-19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1900" spc="-370">
                <a:solidFill>
                  <a:srgbClr val="FFFFFF"/>
                </a:solidFill>
                <a:latin typeface="Arial"/>
                <a:cs typeface="Arial"/>
              </a:rPr>
              <a:t>رختفم </a:t>
            </a:r>
            <a:r>
              <a:rPr dirty="0" sz="1900" spc="40">
                <a:solidFill>
                  <a:srgbClr val="FFFFFF"/>
                </a:solidFill>
                <a:latin typeface="Arial"/>
                <a:cs typeface="Arial"/>
              </a:rPr>
              <a:t>هعومجم 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900" spc="-5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1900" spc="-5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1900" spc="-36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900" spc="-500">
                <a:solidFill>
                  <a:srgbClr val="FFFFFF"/>
                </a:solidFill>
                <a:latin typeface="Arial"/>
                <a:cs typeface="Arial"/>
              </a:rPr>
              <a:t>يئانیب </a:t>
            </a:r>
            <a:r>
              <a:rPr dirty="0" sz="1900" spc="-320">
                <a:solidFill>
                  <a:srgbClr val="FFFFFF"/>
                </a:solidFill>
                <a:latin typeface="Arial"/>
                <a:cs typeface="Arial"/>
              </a:rPr>
              <a:t>دوبهب </a:t>
            </a:r>
            <a:r>
              <a:rPr dirty="0" sz="1900" spc="-229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1900" spc="-50">
                <a:solidFill>
                  <a:srgbClr val="FFFFFF"/>
                </a:solidFill>
                <a:latin typeface="Arial"/>
                <a:cs typeface="Arial"/>
              </a:rPr>
              <a:t>نكمم </a:t>
            </a:r>
            <a:r>
              <a:rPr dirty="0" sz="1900" spc="110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1900" spc="-245">
                <a:solidFill>
                  <a:srgbClr val="FFFFFF"/>
                </a:solidFill>
                <a:latin typeface="Arial"/>
                <a:cs typeface="Arial"/>
              </a:rPr>
              <a:t>باختنا </a:t>
            </a:r>
            <a:r>
              <a:rPr dirty="0" sz="1900" spc="-155">
                <a:solidFill>
                  <a:srgbClr val="FFFFFF"/>
                </a:solidFill>
                <a:latin typeface="Arial"/>
                <a:cs typeface="Arial"/>
              </a:rPr>
              <a:t>يمامت </a:t>
            </a:r>
            <a:r>
              <a:rPr dirty="0" sz="1900" spc="-290">
                <a:solidFill>
                  <a:srgbClr val="FFFFFF"/>
                </a:solidFill>
                <a:latin typeface="Arial"/>
                <a:cs typeface="Arial"/>
              </a:rPr>
              <a:t>دناوت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19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1900" spc="-450">
                <a:solidFill>
                  <a:srgbClr val="FFFFFF"/>
                </a:solidFill>
                <a:latin typeface="Arial"/>
                <a:cs typeface="Arial"/>
              </a:rPr>
              <a:t>رب 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داقتعا </a:t>
            </a:r>
            <a:r>
              <a:rPr dirty="0" sz="1900" spc="-43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900" spc="-315">
                <a:solidFill>
                  <a:srgbClr val="FFFFFF"/>
                </a:solidFill>
                <a:latin typeface="Arial"/>
                <a:cs typeface="Arial"/>
              </a:rPr>
              <a:t>هتشادرب  </a:t>
            </a:r>
            <a:r>
              <a:rPr dirty="0" sz="1900" spc="-305">
                <a:solidFill>
                  <a:srgbClr val="FFFFFF"/>
                </a:solidFill>
                <a:latin typeface="Arial"/>
                <a:cs typeface="Arial"/>
              </a:rPr>
              <a:t>ریسم  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900" spc="-430">
                <a:solidFill>
                  <a:srgbClr val="FFFFFF"/>
                </a:solidFill>
                <a:latin typeface="Arial"/>
                <a:cs typeface="Arial"/>
              </a:rPr>
              <a:t>ات       </a:t>
            </a:r>
            <a:r>
              <a:rPr dirty="0" sz="1900" spc="-190">
                <a:solidFill>
                  <a:srgbClr val="FFFFFF"/>
                </a:solidFill>
                <a:latin typeface="Arial"/>
                <a:cs typeface="Arial"/>
              </a:rPr>
              <a:t>تسا  </a:t>
            </a:r>
            <a:r>
              <a:rPr dirty="0" sz="1900" spc="-220">
                <a:solidFill>
                  <a:srgbClr val="FFFFFF"/>
                </a:solidFill>
                <a:latin typeface="Arial"/>
                <a:cs typeface="Arial"/>
              </a:rPr>
              <a:t>مصصم  </a:t>
            </a:r>
            <a:r>
              <a:rPr dirty="0" sz="1900" spc="-175">
                <a:solidFill>
                  <a:srgbClr val="FFFFFF"/>
                </a:solidFill>
                <a:latin typeface="Arial"/>
                <a:cs typeface="Arial"/>
              </a:rPr>
              <a:t>،د</a:t>
            </a:r>
            <a:r>
              <a:rPr dirty="0" baseline="2923" sz="2850" spc="-262">
                <a:solidFill>
                  <a:srgbClr val="FFFFFF"/>
                </a:solidFill>
                <a:latin typeface="Arial"/>
                <a:cs typeface="Arial"/>
              </a:rPr>
              <a:t>ُ  </a:t>
            </a:r>
            <a:r>
              <a:rPr dirty="0" sz="1900" spc="150">
                <a:solidFill>
                  <a:srgbClr val="FFFFFF"/>
                </a:solidFill>
                <a:latin typeface="Arial"/>
                <a:cs typeface="Arial"/>
              </a:rPr>
              <a:t>هد </a:t>
            </a:r>
            <a:r>
              <a:rPr dirty="0" sz="1900" spc="-150">
                <a:solidFill>
                  <a:srgbClr val="FFFFFF"/>
                </a:solidFill>
                <a:latin typeface="Arial"/>
                <a:cs typeface="Arial"/>
              </a:rPr>
              <a:t>رارق  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ناشیا   </a:t>
            </a:r>
            <a:r>
              <a:rPr dirty="0" sz="1900" spc="-280">
                <a:solidFill>
                  <a:srgbClr val="FFFFFF"/>
                </a:solidFill>
                <a:latin typeface="Arial"/>
                <a:cs typeface="Arial"/>
              </a:rPr>
              <a:t>رایتخا  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900" spc="-215">
                <a:solidFill>
                  <a:srgbClr val="FFFFFF"/>
                </a:solidFill>
                <a:latin typeface="Arial"/>
                <a:cs typeface="Arial"/>
              </a:rPr>
              <a:t>نارامیب  </a:t>
            </a:r>
            <a:r>
              <a:rPr dirty="0" sz="1900" spc="-290">
                <a:solidFill>
                  <a:srgbClr val="FFFFFF"/>
                </a:solidFill>
                <a:latin typeface="Arial"/>
                <a:cs typeface="Arial"/>
              </a:rPr>
              <a:t>يگدنز   </a:t>
            </a:r>
            <a:r>
              <a:rPr dirty="0" sz="1900" spc="-585">
                <a:solidFill>
                  <a:srgbClr val="FFFFFF"/>
                </a:solidFill>
                <a:latin typeface="Arial"/>
                <a:cs typeface="Arial"/>
              </a:rPr>
              <a:t>تیفیك</a:t>
            </a:r>
            <a:r>
              <a:rPr dirty="0" sz="19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20">
                <a:solidFill>
                  <a:srgbClr val="FFFFFF"/>
                </a:solidFill>
                <a:latin typeface="Arial"/>
                <a:cs typeface="Arial"/>
              </a:rPr>
              <a:t>دوبهب  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نآ</a:t>
            </a:r>
            <a:r>
              <a:rPr dirty="0" sz="19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85">
                <a:solidFill>
                  <a:srgbClr val="FFFFFF"/>
                </a:solidFill>
                <a:latin typeface="Arial"/>
                <a:cs typeface="Arial"/>
              </a:rPr>
              <a:t>لابند</a:t>
            </a:r>
            <a:endParaRPr sz="1900">
              <a:latin typeface="Arial"/>
              <a:cs typeface="Arial"/>
            </a:endParaRPr>
          </a:p>
          <a:p>
            <a:pPr algn="r" marR="187960">
              <a:lnSpc>
                <a:spcPts val="2025"/>
              </a:lnSpc>
            </a:pPr>
            <a:r>
              <a:rPr dirty="0" sz="1900" spc="-195">
                <a:solidFill>
                  <a:srgbClr val="FFFFFF"/>
                </a:solidFill>
                <a:latin typeface="Arial"/>
                <a:cs typeface="Arial"/>
              </a:rPr>
              <a:t>.دیامن  </a:t>
            </a:r>
            <a:r>
              <a:rPr dirty="0" sz="1900" spc="-285">
                <a:solidFill>
                  <a:srgbClr val="FFFFFF"/>
                </a:solidFill>
                <a:latin typeface="Arial"/>
                <a:cs typeface="Arial"/>
              </a:rPr>
              <a:t>شلات  </a:t>
            </a:r>
            <a:r>
              <a:rPr dirty="0" sz="1900" spc="-395">
                <a:solidFill>
                  <a:srgbClr val="FFFFFF"/>
                </a:solidFill>
                <a:latin typeface="Arial"/>
                <a:cs typeface="Arial"/>
              </a:rPr>
              <a:t>يكشزپ    </a:t>
            </a:r>
            <a:r>
              <a:rPr dirty="0" sz="1900" spc="-210">
                <a:solidFill>
                  <a:srgbClr val="FFFFFF"/>
                </a:solidFill>
                <a:latin typeface="Arial"/>
                <a:cs typeface="Arial"/>
              </a:rPr>
              <a:t>مشچ 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هعماج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مدرم </a:t>
            </a:r>
            <a:r>
              <a:rPr dirty="0" sz="1900" spc="-175">
                <a:solidFill>
                  <a:srgbClr val="FFFFFF"/>
                </a:solidFill>
                <a:latin typeface="Arial"/>
                <a:cs typeface="Arial"/>
              </a:rPr>
              <a:t>تاراظتنا</a:t>
            </a:r>
            <a:r>
              <a:rPr dirty="0" sz="1900" spc="-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95">
                <a:solidFill>
                  <a:srgbClr val="FFFFFF"/>
                </a:solidFill>
                <a:latin typeface="Arial"/>
                <a:cs typeface="Arial"/>
              </a:rPr>
              <a:t>شیازفا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4338" y="574903"/>
            <a:ext cx="1591945" cy="1122680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/>
              <a:t>: </a:t>
            </a:r>
            <a:r>
              <a:rPr dirty="0" spc="-340"/>
              <a:t>ناتسرامیب </a:t>
            </a:r>
            <a:r>
              <a:rPr dirty="0" spc="-305"/>
              <a:t> </a:t>
            </a:r>
            <a:r>
              <a:rPr dirty="0" spc="5"/>
              <a:t>تامدخ</a:t>
            </a:r>
          </a:p>
          <a:p>
            <a:pPr marL="996950" marR="6350" indent="-178435">
              <a:lnSpc>
                <a:spcPct val="120000"/>
              </a:lnSpc>
            </a:pPr>
            <a:r>
              <a:rPr dirty="0" spc="-400"/>
              <a:t>یصی</a:t>
            </a:r>
            <a:r>
              <a:rPr dirty="0" spc="-290"/>
              <a:t>خ</a:t>
            </a:r>
            <a:r>
              <a:rPr dirty="0" spc="-520"/>
              <a:t>شت  </a:t>
            </a:r>
            <a:r>
              <a:rPr dirty="0" spc="-90"/>
              <a:t>ینامرد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732610"/>
            <a:ext cx="7113905" cy="2831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5"/>
              </a:spcBef>
            </a:pP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ریاس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000" spc="-500">
                <a:solidFill>
                  <a:srgbClr val="FFFFFF"/>
                </a:solidFill>
                <a:latin typeface="Arial"/>
                <a:cs typeface="Arial"/>
              </a:rPr>
              <a:t>یصیخشت      </a:t>
            </a:r>
            <a:r>
              <a:rPr dirty="0" sz="2000" spc="-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شخب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algn="r" marR="8890">
              <a:lnSpc>
                <a:spcPct val="100000"/>
              </a:lnSpc>
            </a:pP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هینرق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یسررب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قیقد   </a:t>
            </a:r>
            <a:r>
              <a:rPr dirty="0" sz="2000" spc="-455">
                <a:solidFill>
                  <a:srgbClr val="FFFFFF"/>
                </a:solidFill>
                <a:latin typeface="Arial"/>
                <a:cs typeface="Arial"/>
              </a:rPr>
              <a:t>رایسب       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يبایزرا 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ناكما </a:t>
            </a:r>
            <a:r>
              <a:rPr dirty="0" sz="2000" spc="-590">
                <a:solidFill>
                  <a:srgbClr val="FFFFFF"/>
                </a:solidFill>
                <a:latin typeface="Arial"/>
                <a:cs typeface="Arial"/>
              </a:rPr>
              <a:t>هتفرشیپ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تازیهجت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تاناكما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   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    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شخب  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</a:t>
            </a:r>
            <a:r>
              <a:rPr dirty="0" sz="20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37338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:زا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دنترابع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اهيبایزرا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يخرب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مهارف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يمادق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نامگس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يلماك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35254"/>
            <a:ext cx="711390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989195" algn="l"/>
              </a:tabLst>
            </a:pPr>
            <a:r>
              <a:rPr dirty="0" spc="-445"/>
              <a:t>ينعی      </a:t>
            </a:r>
            <a:r>
              <a:rPr dirty="0" spc="-360"/>
              <a:t>هینرق    </a:t>
            </a:r>
            <a:r>
              <a:rPr dirty="0" spc="-434"/>
              <a:t>يفارگوپوت      </a:t>
            </a:r>
            <a:r>
              <a:rPr dirty="0" spc="-300"/>
              <a:t>،هاگتسد   </a:t>
            </a:r>
            <a:r>
              <a:rPr dirty="0" spc="-265"/>
              <a:t>نیا  </a:t>
            </a:r>
            <a:r>
              <a:rPr dirty="0" spc="-360"/>
              <a:t>هلیسو</a:t>
            </a:r>
            <a:r>
              <a:rPr dirty="0" spc="-180"/>
              <a:t> </a:t>
            </a:r>
            <a:r>
              <a:rPr dirty="0" spc="-380"/>
              <a:t>هب  </a:t>
            </a:r>
            <a:r>
              <a:rPr dirty="0" spc="-240"/>
              <a:t> </a:t>
            </a:r>
            <a:r>
              <a:rPr dirty="0" spc="-5"/>
              <a:t>Pentacam	</a:t>
            </a:r>
            <a:r>
              <a:rPr dirty="0" spc="-90"/>
              <a:t>وOrbscanنكسا </a:t>
            </a:r>
            <a:r>
              <a:rPr dirty="0" spc="-5"/>
              <a:t>برا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pc="-5"/>
              <a:t>نآ </a:t>
            </a:r>
            <a:r>
              <a:rPr dirty="0" spc="-459"/>
              <a:t>يفلخ </a:t>
            </a:r>
            <a:r>
              <a:rPr dirty="0"/>
              <a:t>و </a:t>
            </a:r>
            <a:r>
              <a:rPr dirty="0" spc="-315"/>
              <a:t>يئولج </a:t>
            </a:r>
            <a:r>
              <a:rPr dirty="0" spc="-280"/>
              <a:t>تمسق </a:t>
            </a:r>
            <a:r>
              <a:rPr dirty="0" spc="-335"/>
              <a:t>لكش </a:t>
            </a:r>
            <a:r>
              <a:rPr dirty="0"/>
              <a:t>و </a:t>
            </a:r>
            <a:r>
              <a:rPr dirty="0" spc="-90"/>
              <a:t>تماخض </a:t>
            </a:r>
            <a:r>
              <a:rPr dirty="0" spc="-155"/>
              <a:t>،يحطس </a:t>
            </a:r>
            <a:r>
              <a:rPr dirty="0" spc="-165"/>
              <a:t>تردق </a:t>
            </a:r>
            <a:r>
              <a:rPr dirty="0" spc="-110"/>
              <a:t>لماش </a:t>
            </a:r>
            <a:r>
              <a:rPr dirty="0" spc="-360"/>
              <a:t>هینرق </a:t>
            </a:r>
            <a:r>
              <a:rPr dirty="0" spc="-380"/>
              <a:t>يلك </a:t>
            </a:r>
            <a:r>
              <a:rPr dirty="0" spc="-200"/>
              <a:t>نامتخاس  </a:t>
            </a:r>
            <a:r>
              <a:rPr dirty="0" spc="-5"/>
              <a:t>ار </a:t>
            </a:r>
            <a:r>
              <a:rPr dirty="0" spc="-365"/>
              <a:t>هینرق   </a:t>
            </a:r>
            <a:r>
              <a:rPr dirty="0" spc="-459"/>
              <a:t>يفلخ       </a:t>
            </a:r>
            <a:r>
              <a:rPr dirty="0" spc="-280"/>
              <a:t>تمسق  </a:t>
            </a:r>
            <a:r>
              <a:rPr dirty="0" spc="-315"/>
              <a:t>دناوتیم   </a:t>
            </a:r>
            <a:r>
              <a:rPr dirty="0" spc="-114"/>
              <a:t>هك  </a:t>
            </a:r>
            <a:r>
              <a:rPr dirty="0" spc="-200"/>
              <a:t>تسا  </a:t>
            </a:r>
            <a:r>
              <a:rPr dirty="0" spc="-420"/>
              <a:t>يئاهكینكت     </a:t>
            </a:r>
            <a:r>
              <a:rPr dirty="0"/>
              <a:t>زا </a:t>
            </a:r>
            <a:r>
              <a:rPr dirty="0" spc="-440"/>
              <a:t>يكی     </a:t>
            </a:r>
            <a:r>
              <a:rPr dirty="0" spc="-5"/>
              <a:t>شور </a:t>
            </a:r>
            <a:r>
              <a:rPr dirty="0" spc="-265"/>
              <a:t>نیا  </a:t>
            </a:r>
            <a:r>
              <a:rPr dirty="0" spc="-150"/>
              <a:t>.دوش  </a:t>
            </a:r>
            <a:r>
              <a:rPr dirty="0" spc="0"/>
              <a:t>يم</a:t>
            </a:r>
            <a:r>
              <a:rPr dirty="0" spc="-355"/>
              <a:t> </a:t>
            </a:r>
            <a:r>
              <a:rPr dirty="0" spc="-140"/>
              <a:t>صخشم</a:t>
            </a:r>
          </a:p>
          <a:p>
            <a:pPr marL="4613910">
              <a:lnSpc>
                <a:spcPct val="100000"/>
              </a:lnSpc>
            </a:pPr>
            <a:r>
              <a:rPr dirty="0" spc="75"/>
              <a:t>.دهد </a:t>
            </a:r>
            <a:r>
              <a:rPr dirty="0" spc="-160"/>
              <a:t>رارق </a:t>
            </a:r>
            <a:r>
              <a:rPr dirty="0" spc="-260"/>
              <a:t>يبایزرا  </a:t>
            </a:r>
            <a:r>
              <a:rPr dirty="0" spc="25"/>
              <a:t>دروم</a:t>
            </a:r>
            <a:r>
              <a:rPr dirty="0" spc="-90"/>
              <a:t> </a:t>
            </a:r>
            <a:r>
              <a:rPr dirty="0" spc="-450"/>
              <a:t>زین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915490"/>
            <a:ext cx="711454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جاوما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يشور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يرتم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يكاپ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Pachymetry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-يرتم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يكاپ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يساسا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مادقا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يرتم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يكاپ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هتفرگ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هینرق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تماخض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توص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قوفام  </a:t>
            </a:r>
            <a:r>
              <a:rPr dirty="0" sz="2000" spc="-595">
                <a:solidFill>
                  <a:srgbClr val="FFFFFF"/>
                </a:solidFill>
                <a:latin typeface="Arial"/>
                <a:cs typeface="Arial"/>
              </a:rPr>
              <a:t>لیبق</a:t>
            </a:r>
            <a:r>
              <a:rPr dirty="0" sz="20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اریز تسا </a:t>
            </a:r>
            <a:r>
              <a:rPr dirty="0" sz="2000" spc="-440">
                <a:solidFill>
                  <a:srgbClr val="FFFFFF"/>
                </a:solidFill>
                <a:latin typeface="Arial"/>
                <a:cs typeface="Arial"/>
              </a:rPr>
              <a:t>كیزیل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دننام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يراسكنا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بویع </a:t>
            </a:r>
            <a:r>
              <a:rPr dirty="0" sz="2000" spc="114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يحارج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لبق</a:t>
            </a:r>
            <a:r>
              <a:rPr dirty="0" sz="2000" spc="-5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يلصا</a:t>
            </a:r>
            <a:endParaRPr sz="2000">
              <a:latin typeface="Arial"/>
              <a:cs typeface="Arial"/>
            </a:endParaRPr>
          </a:p>
          <a:p>
            <a:pPr marL="2850515">
              <a:lnSpc>
                <a:spcPct val="100000"/>
              </a:lnSpc>
            </a:pP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.دوش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هتشادرب 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هینرق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90">
                <a:solidFill>
                  <a:srgbClr val="FFFFFF"/>
                </a:solidFill>
                <a:latin typeface="Arial"/>
                <a:cs typeface="Arial"/>
              </a:rPr>
              <a:t>تفاب     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يتمسق     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اه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يحارج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3467100"/>
            <a:ext cx="394550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35254"/>
            <a:ext cx="711390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هینرق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حطس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ينارون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هقلح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نداتسرف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شور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ردTopography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يفارگوپوت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405">
                <a:solidFill>
                  <a:srgbClr val="FFFFFF"/>
                </a:solidFill>
                <a:latin typeface="Arial"/>
                <a:cs typeface="Arial"/>
              </a:rPr>
              <a:t>هشقن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يسررب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هدش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تفایرد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تاعلاطا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زیلانآ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هقلح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باتزاب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تفایرد </a:t>
            </a:r>
            <a:r>
              <a:rPr dirty="0" sz="2000" spc="-515">
                <a:solidFill>
                  <a:srgbClr val="FFFFFF"/>
                </a:solidFill>
                <a:latin typeface="Arial"/>
                <a:cs typeface="Arial"/>
              </a:rPr>
              <a:t>سپس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راكسا 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،)هینرق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زوق(سونوكوتارك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دننام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هینرق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يللاتخا 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ره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ناوت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يفارگوپوت 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يلصا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مادقا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شور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.درك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صخشم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هینرق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يانحنا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نینچمه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هینرق  </a:t>
            </a:r>
            <a:r>
              <a:rPr dirty="0" sz="2000" spc="-440">
                <a:solidFill>
                  <a:srgbClr val="FFFFFF"/>
                </a:solidFill>
                <a:latin typeface="Arial"/>
                <a:cs typeface="Arial"/>
              </a:rPr>
              <a:t>كیزیل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دننام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يراسكنا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بویع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حیحصت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يحارج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لمع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تحت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دنهاوخ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يدارفا  </a:t>
            </a:r>
            <a:r>
              <a:rPr dirty="0" sz="2000" spc="-459">
                <a:solidFill>
                  <a:srgbClr val="FFFFFF"/>
                </a:solidFill>
                <a:latin typeface="Arial"/>
                <a:cs typeface="Arial"/>
              </a:rPr>
              <a:t>زین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دارفا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65">
                <a:solidFill>
                  <a:srgbClr val="FFFFFF"/>
                </a:solidFill>
                <a:latin typeface="Arial"/>
                <a:cs typeface="Arial"/>
              </a:rPr>
              <a:t>يضعب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لمع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سپ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يریگ </a:t>
            </a:r>
            <a:r>
              <a:rPr dirty="0" sz="2000" spc="-520">
                <a:solidFill>
                  <a:srgbClr val="FFFFFF"/>
                </a:solidFill>
                <a:latin typeface="Arial"/>
                <a:cs typeface="Arial"/>
              </a:rPr>
              <a:t>يپ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نكمم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نینچمه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.دنریگ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رارق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2404084"/>
            <a:ext cx="711390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5625465">
              <a:lnSpc>
                <a:spcPct val="120000"/>
              </a:lnSpc>
              <a:spcBef>
                <a:spcPts val="100"/>
              </a:spcBef>
              <a:tabLst>
                <a:tab pos="6097270" algn="l"/>
              </a:tabLst>
            </a:pPr>
            <a:r>
              <a:rPr dirty="0" spc="-300"/>
              <a:t>.دشاب </a:t>
            </a:r>
            <a:r>
              <a:rPr dirty="0" spc="-330"/>
              <a:t>زاین </a:t>
            </a:r>
            <a:r>
              <a:rPr dirty="0" spc="15"/>
              <a:t>دروم  </a:t>
            </a:r>
            <a:r>
              <a:rPr dirty="0" spc="10"/>
              <a:t>لامعا </a:t>
            </a:r>
            <a:r>
              <a:rPr dirty="0"/>
              <a:t>زا </a:t>
            </a:r>
            <a:r>
              <a:rPr dirty="0" spc="-585"/>
              <a:t>شیپ</a:t>
            </a:r>
            <a:r>
              <a:rPr dirty="0" spc="60"/>
              <a:t> </a:t>
            </a:r>
            <a:r>
              <a:rPr dirty="0" spc="-360"/>
              <a:t>هینرق </a:t>
            </a:r>
            <a:r>
              <a:rPr dirty="0" spc="-165"/>
              <a:t> </a:t>
            </a:r>
            <a:r>
              <a:rPr dirty="0" spc="-330"/>
              <a:t>يسررب   </a:t>
            </a:r>
            <a:r>
              <a:rPr dirty="0" spc="-240"/>
              <a:t>يارب  ناوت  </a:t>
            </a:r>
            <a:r>
              <a:rPr dirty="0" spc="0"/>
              <a:t>يم </a:t>
            </a:r>
            <a:r>
              <a:rPr dirty="0" spc="-545"/>
              <a:t>كینكت                                                          </a:t>
            </a:r>
            <a:r>
              <a:rPr dirty="0" spc="-265"/>
              <a:t>نیا </a:t>
            </a:r>
            <a:r>
              <a:rPr dirty="0" spc="-100"/>
              <a:t> </a:t>
            </a:r>
            <a:r>
              <a:rPr dirty="0"/>
              <a:t>زا</a:t>
            </a:r>
            <a:r>
              <a:rPr dirty="0" spc="75"/>
              <a:t> </a:t>
            </a:r>
            <a:r>
              <a:rPr dirty="0" spc="-5"/>
              <a:t>Confoscan	</a:t>
            </a:r>
            <a:r>
              <a:rPr dirty="0" spc="-335"/>
              <a:t>نكساوفناك</a:t>
            </a:r>
            <a:r>
              <a:rPr dirty="0" spc="-30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3134944"/>
            <a:ext cx="692975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تملاس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يسررب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،هینرق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زوق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ای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سونوكوتارك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ماگنهدوز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صیخشت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،يحارج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65">
                <a:solidFill>
                  <a:srgbClr val="FFFFFF"/>
                </a:solidFill>
                <a:latin typeface="Arial"/>
                <a:cs typeface="Arial"/>
              </a:rPr>
              <a:t>يضعب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هینرق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حطس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يا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هیلا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قمع </a:t>
            </a:r>
            <a:r>
              <a:rPr dirty="0" sz="2000" spc="-570">
                <a:solidFill>
                  <a:srgbClr val="FFFFFF"/>
                </a:solidFill>
                <a:latin typeface="Arial"/>
                <a:cs typeface="Arial"/>
              </a:rPr>
              <a:t>نییعت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،)هینرق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هیلا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نیرت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يلخاد(لایلتودنا 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   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)هینرق 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هیلا 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نیرت    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يحطس(لایلت 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يپا  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هیلا 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يسررب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دوش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هدزرانك 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اه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يحارج</a:t>
            </a:r>
            <a:endParaRPr sz="20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درك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4191000"/>
            <a:ext cx="2505837" cy="233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74903"/>
            <a:ext cx="7113905" cy="258635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992370">
              <a:lnSpc>
                <a:spcPct val="100000"/>
              </a:lnSpc>
              <a:spcBef>
                <a:spcPts val="580"/>
              </a:spcBef>
            </a:pP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یئانیب </a:t>
            </a:r>
            <a:r>
              <a:rPr dirty="0" sz="2000" spc="-400">
                <a:solidFill>
                  <a:srgbClr val="FFFFFF"/>
                </a:solidFill>
                <a:latin typeface="Arial"/>
                <a:cs typeface="Arial"/>
              </a:rPr>
              <a:t>سکتروک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یسررب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tabLst>
                <a:tab pos="619125" algn="l"/>
                <a:tab pos="789305" algn="l"/>
                <a:tab pos="1226820" algn="l"/>
                <a:tab pos="1971039" algn="l"/>
                <a:tab pos="2522855" algn="l"/>
                <a:tab pos="4003040" algn="l"/>
                <a:tab pos="5003165" algn="l"/>
                <a:tab pos="6139815" algn="l"/>
                <a:tab pos="6984365" algn="l"/>
              </a:tabLst>
            </a:pP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يئان</a:t>
            </a:r>
            <a:r>
              <a:rPr dirty="0" sz="2000" spc="-54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2000" spc="-94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2000" spc="-630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يس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2000" spc="-94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يار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مع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isu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ten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ial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000" spc="-5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وVEP	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دننام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يا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هژیو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ناكدوك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405">
                <a:solidFill>
                  <a:srgbClr val="FFFFFF"/>
                </a:solidFill>
                <a:latin typeface="Arial"/>
                <a:cs typeface="Arial"/>
              </a:rPr>
              <a:t>نیاربانب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دراد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دوجو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يتلاكشم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،ناكدوك 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ات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يئانیب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ریسم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يتاعلاطا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دنناوت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ود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يم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هدافتساERG</a:t>
            </a:r>
            <a:endParaRPr sz="2000">
              <a:latin typeface="Arial"/>
              <a:cs typeface="Arial"/>
            </a:endParaRPr>
          </a:p>
          <a:p>
            <a:pPr algn="just" marL="12700" marR="189230">
              <a:lnSpc>
                <a:spcPct val="100000"/>
              </a:lnSpc>
            </a:pP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ای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دوش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رهاظ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يرون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ينامز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.دنهدرارق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ناكشزپ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رایتخا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ار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زغم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يكیرتكلا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خساپ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دوش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يمرهاظ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يئانیب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نادیم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ناهگان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ای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هدرك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تكرح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يمسج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يمVEP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ساسا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يكیرتكلا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خساپ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يریگ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عطاس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زغم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يئانیب</a:t>
            </a:r>
            <a:r>
              <a:rPr dirty="0" sz="2000" spc="-5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تمسق</a:t>
            </a:r>
            <a:endParaRPr sz="2000">
              <a:latin typeface="Arial"/>
              <a:cs typeface="Arial"/>
            </a:endParaRPr>
          </a:p>
          <a:p>
            <a:pPr marL="918844">
              <a:lnSpc>
                <a:spcPct val="100000"/>
              </a:lnSpc>
            </a:pP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.دنریگ 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رارق </a:t>
            </a:r>
            <a:r>
              <a:rPr dirty="0" sz="2000" spc="-290">
                <a:solidFill>
                  <a:srgbClr val="FFFFFF"/>
                </a:solidFill>
                <a:latin typeface="Arial"/>
                <a:cs typeface="Arial"/>
              </a:rPr>
              <a:t>رس 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يبقع    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تمسق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اهدورتكلا 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،تست  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يارب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.دشاب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352798"/>
            <a:ext cx="51435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348" y="558749"/>
            <a:ext cx="264858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85"/>
              <a:t>ینوخ </a:t>
            </a:r>
            <a:r>
              <a:rPr dirty="0" spc="-10"/>
              <a:t>قورع </a:t>
            </a:r>
            <a:r>
              <a:rPr dirty="0"/>
              <a:t>و </a:t>
            </a:r>
            <a:r>
              <a:rPr dirty="0" spc="-545"/>
              <a:t>هیکبش </a:t>
            </a:r>
            <a:r>
              <a:rPr dirty="0" spc="-325"/>
              <a:t>یسررب</a:t>
            </a:r>
            <a:r>
              <a:rPr dirty="0" spc="-305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920241"/>
            <a:ext cx="711327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25930" algn="l"/>
                <a:tab pos="2405380" algn="l"/>
                <a:tab pos="3030220" algn="l"/>
                <a:tab pos="3466465" algn="l"/>
                <a:tab pos="4033520" algn="l"/>
                <a:tab pos="4607560" algn="l"/>
                <a:tab pos="6101715" algn="l"/>
              </a:tabLst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ایFluorescein	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قیرزت	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،تست	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نیا	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ماجنا	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يارب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Angiography	</a:t>
            </a:r>
            <a:r>
              <a:rPr dirty="0" sz="1800" spc="-305">
                <a:solidFill>
                  <a:srgbClr val="FFFFFF"/>
                </a:solidFill>
                <a:latin typeface="Arial"/>
                <a:cs typeface="Arial"/>
              </a:rPr>
              <a:t>يفارگویژنآ 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18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يرادرب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سكع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370">
                <a:solidFill>
                  <a:srgbClr val="FFFFFF"/>
                </a:solidFill>
                <a:latin typeface="Arial"/>
                <a:cs typeface="Arial"/>
              </a:rPr>
              <a:t>دریگ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يئوزاب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دیرو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لخاد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Indocyanine green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ICG  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نایرج 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يسررب   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يارب   </a:t>
            </a:r>
            <a:r>
              <a:rPr dirty="0" sz="1800" spc="-459">
                <a:solidFill>
                  <a:srgbClr val="FFFFFF"/>
                </a:solidFill>
                <a:latin typeface="Arial"/>
                <a:cs typeface="Arial"/>
              </a:rPr>
              <a:t>تست                 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نیا  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.دوش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هدافتساfundus  </a:t>
            </a:r>
            <a:r>
              <a:rPr dirty="0" sz="1800" spc="-265">
                <a:solidFill>
                  <a:srgbClr val="FFFFFF"/>
                </a:solidFill>
                <a:latin typeface="Arial"/>
                <a:cs typeface="Arial"/>
              </a:rPr>
              <a:t>نیبرود 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،مشچ 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90">
                <a:solidFill>
                  <a:srgbClr val="FFFFFF"/>
                </a:solidFill>
                <a:latin typeface="Arial"/>
                <a:cs typeface="Arial"/>
              </a:rPr>
              <a:t>يبقع       </a:t>
            </a:r>
            <a:r>
              <a:rPr dirty="0" sz="1800" spc="-254">
                <a:solidFill>
                  <a:srgbClr val="FFFFFF"/>
                </a:solidFill>
                <a:latin typeface="Arial"/>
                <a:cs typeface="Arial"/>
              </a:rPr>
              <a:t>تمسق 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465">
                <a:solidFill>
                  <a:srgbClr val="FFFFFF"/>
                </a:solidFill>
                <a:latin typeface="Arial"/>
                <a:cs typeface="Arial"/>
              </a:rPr>
              <a:t>نیئسروئلف                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459">
                <a:solidFill>
                  <a:srgbClr val="FFFFFF"/>
                </a:solidFill>
                <a:latin typeface="Arial"/>
                <a:cs typeface="Arial"/>
              </a:rPr>
              <a:t>هیكبش              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قورع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يسررب  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يارب 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"لاومعم 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.دوش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هدافتسا    </a:t>
            </a:r>
            <a:r>
              <a:rPr dirty="0" sz="1800" spc="-265">
                <a:solidFill>
                  <a:srgbClr val="FFFFFF"/>
                </a:solidFill>
                <a:latin typeface="Arial"/>
                <a:cs typeface="Arial"/>
              </a:rPr>
              <a:t>دیئوروك 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459">
                <a:solidFill>
                  <a:srgbClr val="FFFFFF"/>
                </a:solidFill>
                <a:latin typeface="Arial"/>
                <a:cs typeface="Arial"/>
              </a:rPr>
              <a:t>هیكبش             </a:t>
            </a:r>
            <a:r>
              <a:rPr dirty="0" sz="1800" spc="-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نوخ</a:t>
            </a:r>
            <a:endParaRPr sz="1800">
              <a:latin typeface="Arial"/>
              <a:cs typeface="Arial"/>
            </a:endParaRPr>
          </a:p>
          <a:p>
            <a:pPr algn="just" marL="12700" marR="187960">
              <a:lnSpc>
                <a:spcPct val="100000"/>
              </a:lnSpc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1800" spc="-229">
                <a:solidFill>
                  <a:srgbClr val="FFFFFF"/>
                </a:solidFill>
                <a:latin typeface="Arial"/>
                <a:cs typeface="Arial"/>
              </a:rPr>
              <a:t>هدافتساICG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285">
                <a:solidFill>
                  <a:srgbClr val="FFFFFF"/>
                </a:solidFill>
                <a:latin typeface="Arial"/>
                <a:cs typeface="Arial"/>
              </a:rPr>
              <a:t>،رت 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يقمع 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1800" spc="-254">
                <a:solidFill>
                  <a:srgbClr val="FFFFFF"/>
                </a:solidFill>
                <a:latin typeface="Arial"/>
                <a:cs typeface="Arial"/>
              </a:rPr>
              <a:t>تمسق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لادیئوروك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قورع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يسررب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يارب 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دننام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قورع 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يدادسنا 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يرامیب </a:t>
            </a:r>
            <a:r>
              <a:rPr dirty="0" sz="1800" spc="-355">
                <a:solidFill>
                  <a:srgbClr val="FFFFFF"/>
                </a:solidFill>
                <a:latin typeface="Arial"/>
                <a:cs typeface="Arial"/>
              </a:rPr>
              <a:t>،يتباید </a:t>
            </a:r>
            <a:r>
              <a:rPr dirty="0" sz="1800" spc="-430">
                <a:solidFill>
                  <a:srgbClr val="FFFFFF"/>
                </a:solidFill>
                <a:latin typeface="Arial"/>
                <a:cs typeface="Arial"/>
              </a:rPr>
              <a:t>يتاپونیتر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يسررب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1800" spc="-595">
                <a:solidFill>
                  <a:srgbClr val="FFFFFF"/>
                </a:solidFill>
                <a:latin typeface="Arial"/>
                <a:cs typeface="Arial"/>
              </a:rPr>
              <a:t>رتشیب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65">
                <a:solidFill>
                  <a:srgbClr val="FFFFFF"/>
                </a:solidFill>
                <a:latin typeface="Arial"/>
                <a:cs typeface="Arial"/>
              </a:rPr>
              <a:t>نیئسروئلف </a:t>
            </a:r>
            <a:r>
              <a:rPr dirty="0" sz="1800" spc="-305">
                <a:solidFill>
                  <a:srgbClr val="FFFFFF"/>
                </a:solidFill>
                <a:latin typeface="Arial"/>
                <a:cs typeface="Arial"/>
              </a:rPr>
              <a:t>يفارگویژنآ 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يارب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،ICG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.دراد </a:t>
            </a:r>
            <a:r>
              <a:rPr dirty="0" sz="1800" spc="-200">
                <a:solidFill>
                  <a:srgbClr val="FFFFFF"/>
                </a:solidFill>
                <a:latin typeface="Arial"/>
                <a:cs typeface="Arial"/>
              </a:rPr>
              <a:t>دربراك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لاوكامwet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سناسرنژد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يبایزرا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459">
                <a:solidFill>
                  <a:srgbClr val="FFFFFF"/>
                </a:solidFill>
                <a:latin typeface="Arial"/>
                <a:cs typeface="Arial"/>
              </a:rPr>
              <a:t>هیكبش 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دیرو </a:t>
            </a:r>
            <a:r>
              <a:rPr dirty="0" sz="1800" spc="-340">
                <a:solidFill>
                  <a:srgbClr val="FFFFFF"/>
                </a:solidFill>
                <a:latin typeface="Arial"/>
                <a:cs typeface="Arial"/>
              </a:rPr>
              <a:t>ای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نایرش 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دادسنا 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عون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ود </a:t>
            </a:r>
            <a:r>
              <a:rPr dirty="0" sz="1800" spc="140">
                <a:solidFill>
                  <a:srgbClr val="FFFFFF"/>
                </a:solidFill>
                <a:latin typeface="Arial"/>
                <a:cs typeface="Arial"/>
              </a:rPr>
              <a:t>ره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800" spc="-265">
                <a:solidFill>
                  <a:srgbClr val="FFFFFF"/>
                </a:solidFill>
                <a:latin typeface="Arial"/>
                <a:cs typeface="Arial"/>
              </a:rPr>
              <a:t>نس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هتسباو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ساسرنژدwet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عون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دننام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لاوكامرد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نوخ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يسررب  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تردنب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نكمم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.درك </a:t>
            </a: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اهنآ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نانیمطا </a:t>
            </a:r>
            <a:r>
              <a:rPr dirty="0" sz="1800" spc="-409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ناوت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يم و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دنراد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يمك </a:t>
            </a:r>
            <a:r>
              <a:rPr dirty="0" sz="1800" spc="-415">
                <a:solidFill>
                  <a:srgbClr val="FFFFFF"/>
                </a:solidFill>
                <a:latin typeface="Arial"/>
                <a:cs typeface="Arial"/>
              </a:rPr>
              <a:t>رایسب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ضراوع 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،هدام  </a:t>
            </a:r>
            <a:r>
              <a:rPr dirty="0" sz="1800" spc="-360">
                <a:solidFill>
                  <a:srgbClr val="FFFFFF"/>
                </a:solidFill>
                <a:latin typeface="Arial"/>
                <a:cs typeface="Arial"/>
              </a:rPr>
              <a:t>دی </a:t>
            </a:r>
            <a:r>
              <a:rPr dirty="0" sz="1800" spc="-35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1800" spc="-165">
                <a:solidFill>
                  <a:srgbClr val="FFFFFF"/>
                </a:solidFill>
                <a:latin typeface="Arial"/>
                <a:cs typeface="Arial"/>
              </a:rPr>
              <a:t>يدارفا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ردICG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فرصم </a:t>
            </a:r>
            <a:r>
              <a:rPr dirty="0" sz="1800" spc="-225">
                <a:solidFill>
                  <a:srgbClr val="FFFFFF"/>
                </a:solidFill>
                <a:latin typeface="Arial"/>
                <a:cs typeface="Arial"/>
              </a:rPr>
              <a:t>.دنك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زورب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دارفا </a:t>
            </a:r>
            <a:r>
              <a:rPr dirty="0" sz="1800" spc="-425">
                <a:solidFill>
                  <a:srgbClr val="FFFFFF"/>
                </a:solidFill>
                <a:latin typeface="Arial"/>
                <a:cs typeface="Arial"/>
              </a:rPr>
              <a:t>يضعب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270">
                <a:solidFill>
                  <a:srgbClr val="FFFFFF"/>
                </a:solidFill>
                <a:latin typeface="Arial"/>
                <a:cs typeface="Arial"/>
              </a:rPr>
              <a:t>)كیژرلآ(يتیساسح </a:t>
            </a:r>
            <a:r>
              <a:rPr dirty="0" sz="1800" spc="100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شنكاو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  </a:t>
            </a:r>
            <a:r>
              <a:rPr dirty="0" sz="1800" spc="-425">
                <a:solidFill>
                  <a:srgbClr val="FFFFFF"/>
                </a:solidFill>
                <a:latin typeface="Arial"/>
                <a:cs typeface="Arial"/>
              </a:rPr>
              <a:t>سپ         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تعاس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24  </a:t>
            </a:r>
            <a:r>
              <a:rPr dirty="0" sz="1800" spc="-409">
                <a:solidFill>
                  <a:srgbClr val="FFFFFF"/>
                </a:solidFill>
                <a:latin typeface="Arial"/>
                <a:cs typeface="Arial"/>
              </a:rPr>
              <a:t>ات         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دارفا  </a:t>
            </a:r>
            <a:r>
              <a:rPr dirty="0" sz="1800" spc="-420">
                <a:solidFill>
                  <a:srgbClr val="FFFFFF"/>
                </a:solidFill>
                <a:latin typeface="Arial"/>
                <a:cs typeface="Arial"/>
              </a:rPr>
              <a:t>يضعب        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تسا 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نكمم  </a:t>
            </a:r>
            <a:r>
              <a:rPr dirty="0" sz="1800" spc="-465">
                <a:solidFill>
                  <a:srgbClr val="FFFFFF"/>
                </a:solidFill>
                <a:latin typeface="Arial"/>
                <a:cs typeface="Arial"/>
              </a:rPr>
              <a:t>نیئسروئلف                     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.تسا 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عونمم</a:t>
            </a:r>
            <a:r>
              <a:rPr dirty="0" sz="18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دنراد 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تیساسح</a:t>
            </a:r>
            <a:endParaRPr sz="1800">
              <a:latin typeface="Arial"/>
              <a:cs typeface="Arial"/>
            </a:endParaRPr>
          </a:p>
          <a:p>
            <a:pPr marL="1048385">
              <a:lnSpc>
                <a:spcPct val="100000"/>
              </a:lnSpc>
            </a:pP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.ددرگ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راردا 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ندش 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يجنران 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ثعاب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هدرك 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مشچ  </a:t>
            </a:r>
            <a:r>
              <a:rPr dirty="0" sz="1800" spc="-340">
                <a:solidFill>
                  <a:srgbClr val="FFFFFF"/>
                </a:solidFill>
                <a:latin typeface="Arial"/>
                <a:cs typeface="Arial"/>
              </a:rPr>
              <a:t>ای  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تسوپ 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يدرز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داجیا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قیرزت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4267200"/>
            <a:ext cx="3048000" cy="227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968" y="528269"/>
            <a:ext cx="7112634" cy="605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603885" algn="l"/>
                <a:tab pos="6983095" algn="l"/>
              </a:tabLst>
            </a:pPr>
            <a:r>
              <a:rPr dirty="0"/>
              <a:t>ICG</a:t>
            </a:r>
            <a:r>
              <a:rPr dirty="0"/>
              <a:t>	</a:t>
            </a:r>
            <a:r>
              <a:rPr dirty="0"/>
              <a:t>و</a:t>
            </a:r>
            <a:r>
              <a:rPr dirty="0" spc="10"/>
              <a:t> </a:t>
            </a:r>
            <a:r>
              <a:rPr dirty="0" spc="-15"/>
              <a:t>ن</a:t>
            </a:r>
            <a:r>
              <a:rPr dirty="0" spc="-465"/>
              <a:t>یئسر</a:t>
            </a:r>
            <a:r>
              <a:rPr dirty="0" spc="-330"/>
              <a:t>و</a:t>
            </a:r>
            <a:r>
              <a:rPr dirty="0" spc="-725"/>
              <a:t>ئل</a:t>
            </a:r>
            <a:r>
              <a:rPr dirty="0" spc="-990"/>
              <a:t>ف</a:t>
            </a:r>
            <a:r>
              <a:rPr dirty="0" spc="15"/>
              <a:t> </a:t>
            </a:r>
            <a:r>
              <a:rPr dirty="0" spc="-515"/>
              <a:t>ي</a:t>
            </a:r>
            <a:r>
              <a:rPr dirty="0" spc="-645"/>
              <a:t>ف</a:t>
            </a:r>
            <a:r>
              <a:rPr dirty="0" spc="-5"/>
              <a:t>ا</a:t>
            </a:r>
            <a:r>
              <a:rPr dirty="0" spc="0"/>
              <a:t>ر</a:t>
            </a:r>
            <a:r>
              <a:rPr dirty="0" spc="-850"/>
              <a:t>گ</a:t>
            </a:r>
            <a:r>
              <a:rPr dirty="0" spc="-275"/>
              <a:t>وی</a:t>
            </a:r>
            <a:r>
              <a:rPr dirty="0" spc="-260"/>
              <a:t>ژ</a:t>
            </a:r>
            <a:r>
              <a:rPr dirty="0" spc="-580"/>
              <a:t>ن</a:t>
            </a:r>
            <a:r>
              <a:rPr dirty="0"/>
              <a:t>آ</a:t>
            </a:r>
            <a:r>
              <a:rPr dirty="0" spc="10"/>
              <a:t> </a:t>
            </a:r>
            <a:r>
              <a:rPr dirty="0" spc="-254"/>
              <a:t>تق</a:t>
            </a:r>
            <a:r>
              <a:rPr dirty="0" spc="-130"/>
              <a:t>د</a:t>
            </a:r>
            <a:r>
              <a:rPr dirty="0" spc="10"/>
              <a:t> </a:t>
            </a:r>
            <a:r>
              <a:rPr dirty="0"/>
              <a:t>،</a:t>
            </a:r>
            <a:r>
              <a:rPr dirty="0" spc="-10"/>
              <a:t>ك</a:t>
            </a:r>
            <a:r>
              <a:rPr dirty="0" spc="-650"/>
              <a:t>ینك</a:t>
            </a:r>
            <a:r>
              <a:rPr dirty="0" spc="-780"/>
              <a:t>ت</a:t>
            </a:r>
            <a:r>
              <a:rPr dirty="0" spc="10"/>
              <a:t> </a:t>
            </a:r>
            <a:r>
              <a:rPr dirty="0" spc="-355"/>
              <a:t>ن</a:t>
            </a:r>
            <a:r>
              <a:rPr dirty="0" spc="-440"/>
              <a:t>ی</a:t>
            </a:r>
            <a:r>
              <a:rPr dirty="0"/>
              <a:t>ا</a:t>
            </a:r>
            <a:r>
              <a:rPr dirty="0" spc="5"/>
              <a:t> </a:t>
            </a:r>
            <a:r>
              <a:rPr dirty="0" spc="-10"/>
              <a:t>ز</a:t>
            </a:r>
            <a:r>
              <a:rPr dirty="0"/>
              <a:t>ا</a:t>
            </a:r>
            <a:r>
              <a:rPr dirty="0" spc="15"/>
              <a:t> </a:t>
            </a:r>
            <a:r>
              <a:rPr dirty="0" spc="5"/>
              <a:t>هد</a:t>
            </a:r>
            <a:r>
              <a:rPr dirty="0" spc="-5"/>
              <a:t>ا</a:t>
            </a:r>
            <a:r>
              <a:rPr dirty="0" spc="-1045"/>
              <a:t>ف</a:t>
            </a:r>
            <a:r>
              <a:rPr dirty="0" spc="-955"/>
              <a:t>ت</a:t>
            </a:r>
            <a:r>
              <a:rPr dirty="0" spc="-465"/>
              <a:t>س</a:t>
            </a:r>
            <a:r>
              <a:rPr dirty="0" spc="-105"/>
              <a:t>ا</a:t>
            </a:r>
            <a:r>
              <a:rPr dirty="0"/>
              <a:t>HRA</a:t>
            </a:r>
            <a:r>
              <a:rPr dirty="0" spc="-95"/>
              <a:t> </a:t>
            </a:r>
            <a:r>
              <a:rPr dirty="0" spc="-10"/>
              <a:t>A</a:t>
            </a:r>
            <a:r>
              <a:rPr dirty="0"/>
              <a:t>ngiog</a:t>
            </a:r>
            <a:r>
              <a:rPr dirty="0" spc="-10"/>
              <a:t>r</a:t>
            </a:r>
            <a:r>
              <a:rPr dirty="0"/>
              <a:t>aph</a:t>
            </a:r>
            <a:r>
              <a:rPr dirty="0" spc="-5"/>
              <a:t>y</a:t>
            </a:r>
            <a:r>
              <a:rPr dirty="0"/>
              <a:t>:</a:t>
            </a:r>
            <a:r>
              <a:rPr dirty="0"/>
              <a:t>	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  <a:p>
            <a:pPr marL="902335">
              <a:lnSpc>
                <a:spcPts val="2280"/>
              </a:lnSpc>
            </a:pPr>
            <a:r>
              <a:rPr dirty="0" spc="-5"/>
              <a:t>.دروآ </a:t>
            </a:r>
            <a:r>
              <a:rPr dirty="0" spc="0"/>
              <a:t>يم </a:t>
            </a:r>
            <a:r>
              <a:rPr dirty="0" spc="-145"/>
              <a:t>مهارف </a:t>
            </a:r>
            <a:r>
              <a:rPr dirty="0"/>
              <a:t>ار </a:t>
            </a:r>
            <a:r>
              <a:rPr dirty="0" spc="-335"/>
              <a:t>يفارگویژنآ </a:t>
            </a:r>
            <a:r>
              <a:rPr dirty="0"/>
              <a:t>زا </a:t>
            </a:r>
            <a:r>
              <a:rPr dirty="0" spc="-160"/>
              <a:t>يرادرب </a:t>
            </a:r>
            <a:r>
              <a:rPr dirty="0" spc="-610"/>
              <a:t>میلف</a:t>
            </a:r>
            <a:r>
              <a:rPr dirty="0" spc="-25"/>
              <a:t> </a:t>
            </a:r>
            <a:r>
              <a:rPr dirty="0" spc="-50"/>
              <a:t>ناكما </a:t>
            </a:r>
            <a:r>
              <a:rPr dirty="0"/>
              <a:t>و </a:t>
            </a:r>
            <a:r>
              <a:rPr dirty="0" spc="105"/>
              <a:t>دهد </a:t>
            </a:r>
            <a:r>
              <a:rPr dirty="0" spc="0"/>
              <a:t>يم </a:t>
            </a:r>
            <a:r>
              <a:rPr dirty="0" spc="-310"/>
              <a:t>شیازفا</a:t>
            </a:r>
            <a:r>
              <a:rPr dirty="0" spc="-70"/>
              <a:t> </a:t>
            </a:r>
            <a:r>
              <a:rPr dirty="0"/>
              <a:t>ار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138174"/>
            <a:ext cx="7114540" cy="47828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40"/>
              </a:spcBef>
              <a:tabLst>
                <a:tab pos="6186805" algn="l"/>
                <a:tab pos="6984365" algn="l"/>
              </a:tabLst>
            </a:pP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000" spc="-830">
                <a:solidFill>
                  <a:srgbClr val="FFFFFF"/>
                </a:solidFill>
                <a:latin typeface="Arial"/>
                <a:cs typeface="Arial"/>
              </a:rPr>
              <a:t>فت</a:t>
            </a:r>
            <a:r>
              <a:rPr dirty="0" sz="2000" spc="-905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000" spc="-695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تس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يدید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25">
                <a:solidFill>
                  <a:srgbClr val="FFFFFF"/>
                </a:solidFill>
                <a:latin typeface="Arial"/>
                <a:cs typeface="Arial"/>
              </a:rPr>
              <a:t>كینك</a:t>
            </a:r>
            <a:r>
              <a:rPr dirty="0" sz="2000" spc="-61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Optic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Coh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omo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raph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000" spc="-5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OCT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يدنمشزرا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تاعلاطا </a:t>
            </a: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،هیكبش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هیلا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لااب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تقد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كیفارگوموت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عطاقم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زا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يرایسب  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يریگ      </a:t>
            </a:r>
            <a:r>
              <a:rPr dirty="0" sz="2000" spc="-520">
                <a:solidFill>
                  <a:srgbClr val="FFFFFF"/>
                </a:solidFill>
                <a:latin typeface="Arial"/>
                <a:cs typeface="Arial"/>
              </a:rPr>
              <a:t>يپ                     </a:t>
            </a:r>
            <a:r>
              <a:rPr dirty="0" sz="20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صیخشت          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  </a:t>
            </a:r>
            <a:r>
              <a:rPr dirty="0" sz="2000" spc="-400">
                <a:solidFill>
                  <a:srgbClr val="FFFFFF"/>
                </a:solidFill>
                <a:latin typeface="Arial"/>
                <a:cs typeface="Arial"/>
              </a:rPr>
              <a:t>نیاربانب     </a:t>
            </a:r>
            <a:r>
              <a:rPr dirty="0" sz="2000" spc="75">
                <a:solidFill>
                  <a:srgbClr val="FFFFFF"/>
                </a:solidFill>
                <a:latin typeface="Arial"/>
                <a:cs typeface="Arial"/>
              </a:rPr>
              <a:t>.دهد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رارق 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كشزپ    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مشچ  </a:t>
            </a:r>
            <a:r>
              <a:rPr dirty="0" sz="2000" spc="-290">
                <a:solidFill>
                  <a:srgbClr val="FFFFFF"/>
                </a:solidFill>
                <a:latin typeface="Arial"/>
                <a:cs typeface="Arial"/>
              </a:rPr>
              <a:t>رایتخا</a:t>
            </a:r>
            <a:endParaRPr sz="2000">
              <a:latin typeface="Arial"/>
              <a:cs typeface="Arial"/>
            </a:endParaRPr>
          </a:p>
          <a:p>
            <a:pPr algn="just" marL="12700" marR="190500">
              <a:lnSpc>
                <a:spcPts val="2160"/>
              </a:lnSpc>
              <a:spcBef>
                <a:spcPts val="30"/>
              </a:spcBef>
            </a:pP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،لاوكام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سناسرنژد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،لاوكام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مدا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،لاوكام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خاروس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دننام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هیكبش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يرامیب  </a:t>
            </a:r>
            <a:r>
              <a:rPr dirty="0" sz="2000" spc="-400">
                <a:solidFill>
                  <a:srgbClr val="FFFFFF"/>
                </a:solidFill>
                <a:latin typeface="Arial"/>
                <a:cs typeface="Arial"/>
              </a:rPr>
              <a:t>عبنم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كینكت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نیارد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يئاجنآ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.دور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راك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موكولگ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59">
                <a:solidFill>
                  <a:srgbClr val="FFFFFF"/>
                </a:solidFill>
                <a:latin typeface="Arial"/>
                <a:cs typeface="Arial"/>
              </a:rPr>
              <a:t>يتباید </a:t>
            </a:r>
            <a:r>
              <a:rPr dirty="0" sz="2000" spc="-475">
                <a:solidFill>
                  <a:srgbClr val="FFFFFF"/>
                </a:solidFill>
                <a:latin typeface="Arial"/>
                <a:cs typeface="Arial"/>
              </a:rPr>
              <a:t>يتاپونیتر 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هیناث    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دنچ 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ضرع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و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درادن 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دوجو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   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سامت 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يجایتحا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دوش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ينارون</a:t>
            </a:r>
            <a:endParaRPr sz="2000">
              <a:latin typeface="Arial"/>
              <a:cs typeface="Arial"/>
            </a:endParaRPr>
          </a:p>
          <a:p>
            <a:pPr marL="5688965">
              <a:lnSpc>
                <a:spcPts val="2130"/>
              </a:lnSpc>
            </a:pP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.دریگ 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ماجنا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480"/>
              </a:spcBef>
              <a:tabLst>
                <a:tab pos="1101725" algn="l"/>
                <a:tab pos="1870710" algn="l"/>
                <a:tab pos="2640330" algn="l"/>
                <a:tab pos="3004185" algn="l"/>
                <a:tab pos="3289300" algn="l"/>
                <a:tab pos="4175125" algn="l"/>
                <a:tab pos="5170805" algn="l"/>
                <a:tab pos="5633720" algn="l"/>
              </a:tabLst>
            </a:pP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ياهشور	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طسوت	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هیكبش	</a:t>
            </a:r>
            <a:r>
              <a:rPr dirty="0" sz="2000" spc="114">
                <a:solidFill>
                  <a:srgbClr val="FFFFFF"/>
                </a:solidFill>
                <a:latin typeface="Arial"/>
                <a:cs typeface="Arial"/>
              </a:rPr>
              <a:t>ياه		</a:t>
            </a: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لیسناتپ	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يسرربERG	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مارگونیترورتكلا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قوف    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ناتسرامیب 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</a:t>
            </a:r>
            <a:r>
              <a:rPr dirty="0" sz="20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دوجومERG	</a:t>
            </a:r>
            <a:r>
              <a:rPr dirty="0" sz="2000" spc="-580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20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تاناكما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زاM.F	وPattern ،Flash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هیكبش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ياهيرامیب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يرایسب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يسررب </a:t>
            </a:r>
            <a:r>
              <a:rPr dirty="0" sz="2000" spc="114">
                <a:solidFill>
                  <a:srgbClr val="FFFFFF"/>
                </a:solidFill>
                <a:latin typeface="Arial"/>
                <a:cs typeface="Arial"/>
              </a:rPr>
              <a:t>،اه </a:t>
            </a:r>
            <a:r>
              <a:rPr dirty="0" sz="2000" spc="-345">
                <a:solidFill>
                  <a:srgbClr val="FFFFFF"/>
                </a:solidFill>
                <a:latin typeface="Arial"/>
                <a:cs typeface="Arial"/>
              </a:rPr>
              <a:t>يیاناوت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-430">
                <a:solidFill>
                  <a:srgbClr val="FFFFFF"/>
                </a:solidFill>
                <a:latin typeface="Arial"/>
                <a:cs typeface="Arial"/>
              </a:rPr>
              <a:t>يصصخت 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فلاتخا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هلیسو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يرون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كرحم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هیكبش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يلك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خساپ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.دزاس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مهارف  </a:t>
            </a:r>
            <a:r>
              <a:rPr dirty="0" sz="2000" spc="-520">
                <a:solidFill>
                  <a:srgbClr val="FFFFFF"/>
                </a:solidFill>
                <a:latin typeface="Arial"/>
                <a:cs typeface="Arial"/>
              </a:rPr>
              <a:t>كلپ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ریز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يمارآ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اهنآ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يكی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.دجنس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دورتكلا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ود </a:t>
            </a:r>
            <a:r>
              <a:rPr dirty="0" sz="2000" spc="-575">
                <a:solidFill>
                  <a:srgbClr val="FFFFFF"/>
                </a:solidFill>
                <a:latin typeface="Arial"/>
                <a:cs typeface="Arial"/>
              </a:rPr>
              <a:t>نیب</a:t>
            </a:r>
            <a:r>
              <a:rPr dirty="0" sz="20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هدمآ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دوجو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لیسناتپ  </a:t>
            </a:r>
            <a:r>
              <a:rPr dirty="0" sz="2000" spc="-425">
                <a:solidFill>
                  <a:srgbClr val="FFFFFF"/>
                </a:solidFill>
                <a:latin typeface="Arial"/>
                <a:cs typeface="Arial"/>
              </a:rPr>
              <a:t>يثنخ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رگید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دورتكلا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سامترد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نآ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دریگ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رارق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هینرق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يوررب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ينییاپ  </a:t>
            </a:r>
            <a:r>
              <a:rPr dirty="0" sz="2000" spc="114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هرطق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رامیب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يتحار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.دریگ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رارق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فارطا </a:t>
            </a:r>
            <a:r>
              <a:rPr dirty="0" sz="2000" spc="-390">
                <a:solidFill>
                  <a:srgbClr val="FFFFFF"/>
                </a:solidFill>
                <a:latin typeface="Arial"/>
                <a:cs typeface="Arial"/>
              </a:rPr>
              <a:t>تسوپ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يوررب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يشوهیب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كدوك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،رامیب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ينامز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"لاثم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عقاوم </a:t>
            </a:r>
            <a:r>
              <a:rPr dirty="0" sz="2000" spc="-465">
                <a:solidFill>
                  <a:srgbClr val="FFFFFF"/>
                </a:solidFill>
                <a:latin typeface="Arial"/>
                <a:cs typeface="Arial"/>
              </a:rPr>
              <a:t>يضعب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هدش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2000" spc="-500">
                <a:solidFill>
                  <a:srgbClr val="FFFFFF"/>
                </a:solidFill>
                <a:latin typeface="Arial"/>
                <a:cs typeface="Arial"/>
              </a:rPr>
              <a:t>يسحیب 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يفورتسید     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دننام 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هیكبش               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تلالاتخا 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صیخشت         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 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تست                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 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.دوش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يمومع</a:t>
            </a:r>
            <a:endParaRPr sz="2000">
              <a:latin typeface="Arial"/>
              <a:cs typeface="Arial"/>
            </a:endParaRPr>
          </a:p>
          <a:p>
            <a:pPr algn="r" marR="189230">
              <a:lnSpc>
                <a:spcPts val="216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.دراد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دربراك  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ازوتنامگیپ   </a:t>
            </a:r>
            <a:r>
              <a:rPr dirty="0" sz="2000" spc="-515">
                <a:solidFill>
                  <a:srgbClr val="FFFFFF"/>
                </a:solidFill>
                <a:latin typeface="Arial"/>
                <a:cs typeface="Arial"/>
              </a:rPr>
              <a:t>تینیتر             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ای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2000" spc="-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طورخم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762000"/>
            <a:ext cx="7696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58749"/>
            <a:ext cx="7114540" cy="36849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10209" algn="l"/>
                <a:tab pos="862965" algn="l"/>
                <a:tab pos="1118870" algn="l"/>
                <a:tab pos="1442085" algn="l"/>
                <a:tab pos="1742439" algn="l"/>
                <a:tab pos="1819910" algn="l"/>
                <a:tab pos="1876425" algn="l"/>
                <a:tab pos="2455545" algn="l"/>
                <a:tab pos="2553335" algn="l"/>
                <a:tab pos="2931160" algn="l"/>
                <a:tab pos="3481704" algn="l"/>
                <a:tab pos="3599179" algn="l"/>
                <a:tab pos="4050029" algn="l"/>
                <a:tab pos="4362450" algn="l"/>
                <a:tab pos="4635500" algn="l"/>
                <a:tab pos="4876165" algn="l"/>
                <a:tab pos="4946015" algn="l"/>
                <a:tab pos="5370195" algn="l"/>
                <a:tab pos="5419090" algn="l"/>
                <a:tab pos="5804535" algn="l"/>
                <a:tab pos="5841365" algn="l"/>
                <a:tab pos="6278245" algn="l"/>
                <a:tab pos="6319520" algn="l"/>
                <a:tab pos="6775450" algn="l"/>
              </a:tabLst>
            </a:pP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يبایزرا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.تساEOG			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يژولویزیفورتكلا </a:t>
            </a:r>
            <a:r>
              <a:rPr dirty="0" sz="2000" spc="100">
                <a:solidFill>
                  <a:srgbClr val="FFFFFF"/>
                </a:solidFill>
                <a:latin typeface="Arial"/>
                <a:cs typeface="Arial"/>
              </a:rPr>
              <a:t>مهم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ياهنومزآ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440">
                <a:solidFill>
                  <a:srgbClr val="FFFFFF"/>
                </a:solidFill>
                <a:latin typeface="Arial"/>
                <a:cs typeface="Arial"/>
              </a:rPr>
              <a:t>يكی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EOمارگولوكاورتكلا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645">
                <a:solidFill>
                  <a:srgbClr val="FFFFFF"/>
                </a:solidFill>
                <a:latin typeface="Arial"/>
                <a:cs typeface="Arial"/>
              </a:rPr>
              <a:t>يتست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.دشاب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نومزآ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ياهدربراك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هلمج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كیژولوتاپ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تارییغت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يیوراد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تاریثأت 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هدنریگ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515">
                <a:solidFill>
                  <a:srgbClr val="FFFFFF"/>
                </a:solidFill>
                <a:latin typeface="Arial"/>
                <a:cs typeface="Arial"/>
              </a:rPr>
              <a:t>هیكبش </a:t>
            </a:r>
            <a:r>
              <a:rPr dirty="0" sz="2000" spc="-320">
                <a:solidFill>
                  <a:srgbClr val="FFFFFF"/>
                </a:solidFill>
                <a:latin typeface="Arial"/>
                <a:cs typeface="Arial"/>
              </a:rPr>
              <a:t>يگنر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مویلت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يپا 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يبایزرا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لومعم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روط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 </a:t>
            </a: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لیسناتپ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فلاتخا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لومعم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تلاح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.)يطورخم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يا 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هناوتسا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لولس(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دور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راك 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ندادرارق	</a:t>
            </a:r>
            <a:r>
              <a:rPr dirty="0" sz="2000" spc="-459">
                <a:solidFill>
                  <a:srgbClr val="FFFFFF"/>
                </a:solidFill>
                <a:latin typeface="Arial"/>
                <a:cs typeface="Arial"/>
              </a:rPr>
              <a:t>اب	</a:t>
            </a: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لیسناتپ		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فلاتخا		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نیا	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.دراد	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دوجو	</a:t>
            </a:r>
            <a:r>
              <a:rPr dirty="0" sz="2000" spc="-505">
                <a:solidFill>
                  <a:srgbClr val="FFFFFF"/>
                </a:solidFill>
                <a:latin typeface="Arial"/>
                <a:cs typeface="Arial"/>
              </a:rPr>
              <a:t>هیكبش	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	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هینرق		</a:t>
            </a:r>
            <a:r>
              <a:rPr dirty="0" sz="2000" spc="-585">
                <a:solidFill>
                  <a:srgbClr val="FFFFFF"/>
                </a:solidFill>
                <a:latin typeface="Arial"/>
                <a:cs typeface="Arial"/>
              </a:rPr>
              <a:t>نیب	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تلو	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يلیم	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6  </a:t>
            </a:r>
            <a:r>
              <a:rPr dirty="0" sz="2000" spc="-320">
                <a:solidFill>
                  <a:srgbClr val="FFFFFF"/>
                </a:solidFill>
                <a:latin typeface="Arial"/>
                <a:cs typeface="Arial"/>
              </a:rPr>
              <a:t>رامیب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يریگ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لباق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فرطود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و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تسوپ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يور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رب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يئاهدورتكلا 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بوانتم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روط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ينارون 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فده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يور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رب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دوخ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دوش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هتساوخ 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روحم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دوب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دهاوخ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يروط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-465">
                <a:solidFill>
                  <a:srgbClr val="FFFFFF"/>
                </a:solidFill>
                <a:latin typeface="Arial"/>
                <a:cs typeface="Arial"/>
              </a:rPr>
              <a:t>شبات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دراد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هاگن </a:t>
            </a:r>
            <a:r>
              <a:rPr dirty="0" sz="2000" spc="-465">
                <a:solidFill>
                  <a:srgbClr val="FFFFFF"/>
                </a:solidFill>
                <a:latin typeface="Arial"/>
                <a:cs typeface="Arial"/>
              </a:rPr>
              <a:t>تباث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دنك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عطاس  </a:t>
            </a:r>
            <a:r>
              <a:rPr dirty="0" sz="2000" spc="-585">
                <a:solidFill>
                  <a:srgbClr val="FFFFFF"/>
                </a:solidFill>
                <a:latin typeface="Arial"/>
                <a:cs typeface="Arial"/>
              </a:rPr>
              <a:t>نیب	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هدمآ	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دوجو	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هب	</a:t>
            </a: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لیسناتپ	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فلاتخا.دوش		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فرحنم	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هجرد		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30	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دوخ		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يقفا		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ياتسار 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صوصخ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630">
                <a:solidFill>
                  <a:srgbClr val="FFFFFF"/>
                </a:solidFill>
                <a:latin typeface="Arial"/>
                <a:cs typeface="Arial"/>
              </a:rPr>
              <a:t>تبث</a:t>
            </a:r>
            <a:r>
              <a:rPr dirty="0" sz="2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يهاگتسد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يوررب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هدش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تیوقت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اهدورتكلا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هیكبش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يگنر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مویلت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يپا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يرامیب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ای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للاتخا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نتشاد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كوكشم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ينارامیب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يسررب</a:t>
            </a:r>
            <a:endParaRPr sz="2000">
              <a:latin typeface="Arial"/>
              <a:cs typeface="Arial"/>
            </a:endParaRPr>
          </a:p>
          <a:p>
            <a:pPr marL="3296920">
              <a:lnSpc>
                <a:spcPct val="100000"/>
              </a:lnSpc>
            </a:pP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دنمشزرا 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ازوتنامگیپ   </a:t>
            </a:r>
            <a:r>
              <a:rPr dirty="0" sz="2000" spc="-515">
                <a:solidFill>
                  <a:srgbClr val="FFFFFF"/>
                </a:solidFill>
                <a:latin typeface="Arial"/>
                <a:cs typeface="Arial"/>
              </a:rPr>
              <a:t>تینیتر            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دننام 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دنشاب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74903"/>
            <a:ext cx="7113905" cy="258635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081779">
              <a:lnSpc>
                <a:spcPct val="100000"/>
              </a:lnSpc>
              <a:spcBef>
                <a:spcPts val="58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Contrast Sensitivity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یسررب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tabLst>
                <a:tab pos="1146175" algn="l"/>
                <a:tab pos="1689100" algn="l"/>
                <a:tab pos="2310765" algn="l"/>
                <a:tab pos="2794000" algn="l"/>
                <a:tab pos="3209925" algn="l"/>
                <a:tab pos="3908425" algn="l"/>
                <a:tab pos="4429760" algn="l"/>
                <a:tab pos="4833620" algn="l"/>
                <a:tab pos="5335270" algn="l"/>
                <a:tab pos="5709920" algn="l"/>
                <a:tab pos="6052820" algn="l"/>
                <a:tab pos="6511925" algn="l"/>
              </a:tabLst>
            </a:pP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ياهرون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،ناشنوماریپ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طیحم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اهنآ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صیخشت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ءایشا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ندید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يئاسانش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contrast	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تست	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ساسا	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.دنك	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	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	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مسج	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ره	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	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هبل	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	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هدش	</a:t>
            </a:r>
            <a:r>
              <a:rPr dirty="0" sz="2000" spc="-445">
                <a:solidFill>
                  <a:srgbClr val="FFFFFF"/>
                </a:solidFill>
                <a:latin typeface="Arial"/>
                <a:cs typeface="Arial"/>
              </a:rPr>
              <a:t>هدیبات 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هنیمز 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  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يوررب 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مسج 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  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صیخشت        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تردق 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نازیم 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يسررب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،sensitivity</a:t>
            </a:r>
            <a:endParaRPr sz="2000">
              <a:latin typeface="Arial"/>
              <a:cs typeface="Arial"/>
            </a:endParaRPr>
          </a:p>
          <a:p>
            <a:pPr algn="just" marL="12700" marR="190500">
              <a:lnSpc>
                <a:spcPct val="100000"/>
              </a:lnSpc>
            </a:pP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،دنشاب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رت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80">
                <a:solidFill>
                  <a:srgbClr val="FFFFFF"/>
                </a:solidFill>
                <a:latin typeface="Arial"/>
                <a:cs typeface="Arial"/>
              </a:rPr>
              <a:t>كیدزن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رگید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هنیمز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فده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مسج </a:t>
            </a:r>
            <a:r>
              <a:rPr dirty="0" sz="2000" spc="-335">
                <a:solidFill>
                  <a:srgbClr val="FFFFFF"/>
                </a:solidFill>
                <a:latin typeface="Arial"/>
                <a:cs typeface="Arial"/>
              </a:rPr>
              <a:t>لكش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گنر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ردقچره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يوررب 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فلتخم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يایشا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 </a:t>
            </a:r>
            <a:r>
              <a:rPr dirty="0" sz="2000" spc="-470">
                <a:solidFill>
                  <a:srgbClr val="FFFFFF"/>
                </a:solidFill>
                <a:latin typeface="Arial"/>
                <a:cs typeface="Arial"/>
              </a:rPr>
              <a:t>رت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لكشم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رگید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ود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480">
                <a:solidFill>
                  <a:srgbClr val="FFFFFF"/>
                </a:solidFill>
                <a:latin typeface="Arial"/>
                <a:cs typeface="Arial"/>
              </a:rPr>
              <a:t>صیخشت 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يمشچ  </a:t>
            </a:r>
            <a:r>
              <a:rPr dirty="0" sz="2000" spc="114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يرامیب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يرایسب  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ردc.s  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شهاك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.دوش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هدافتسا   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توافتم   </a:t>
            </a:r>
            <a:r>
              <a:rPr dirty="0" sz="2000" spc="114">
                <a:solidFill>
                  <a:srgbClr val="FFFFFF"/>
                </a:solidFill>
                <a:latin typeface="Arial"/>
                <a:cs typeface="Arial"/>
              </a:rPr>
              <a:t>ياه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هنیمز</a:t>
            </a:r>
            <a:endParaRPr sz="20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</a:pP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هدید 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هیكبش           </a:t>
            </a:r>
            <a:r>
              <a:rPr dirty="0" sz="2000" spc="-290">
                <a:solidFill>
                  <a:srgbClr val="FFFFFF"/>
                </a:solidFill>
                <a:latin typeface="Arial"/>
                <a:cs typeface="Arial"/>
              </a:rPr>
              <a:t>ویتارنژد 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يرامیب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دیراورم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بآ 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،هینرق 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ياه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يرامیب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دننام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3581400"/>
            <a:ext cx="2238375" cy="292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74903"/>
            <a:ext cx="7113905" cy="228155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12700" marR="5080" indent="5220335">
              <a:lnSpc>
                <a:spcPct val="110000"/>
              </a:lnSpc>
              <a:spcBef>
                <a:spcPts val="340"/>
              </a:spcBef>
            </a:pP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یکشا </a:t>
            </a:r>
            <a:r>
              <a:rPr dirty="0" sz="2000" spc="-580">
                <a:solidFill>
                  <a:srgbClr val="FFFFFF"/>
                </a:solidFill>
                <a:latin typeface="Arial"/>
                <a:cs typeface="Arial"/>
              </a:rPr>
              <a:t>متسیس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یسررب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صوصخم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كزان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ذغاك </a:t>
            </a:r>
            <a:r>
              <a:rPr dirty="0" sz="2000" spc="-40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،تست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ياربSchirmer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testing 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رمریش </a:t>
            </a:r>
            <a:r>
              <a:rPr dirty="0" sz="2000" spc="-509">
                <a:solidFill>
                  <a:srgbClr val="FFFFFF"/>
                </a:solidFill>
                <a:latin typeface="Arial"/>
                <a:cs typeface="Arial"/>
              </a:rPr>
              <a:t>تست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ای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375">
                <a:solidFill>
                  <a:srgbClr val="FFFFFF"/>
                </a:solidFill>
                <a:latin typeface="Arial"/>
                <a:cs typeface="Arial"/>
              </a:rPr>
              <a:t>هقیقد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"لاومعم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صخشم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نامز تدم </a:t>
            </a:r>
            <a:r>
              <a:rPr dirty="0" sz="2000" spc="-40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يارب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مشچ </a:t>
            </a:r>
            <a:r>
              <a:rPr dirty="0" sz="2000" spc="-530">
                <a:solidFill>
                  <a:srgbClr val="FFFFFF"/>
                </a:solidFill>
                <a:latin typeface="Arial"/>
                <a:cs typeface="Arial"/>
              </a:rPr>
              <a:t>ينییاپ </a:t>
            </a:r>
            <a:r>
              <a:rPr dirty="0" sz="2000" spc="-515">
                <a:solidFill>
                  <a:srgbClr val="FFFFFF"/>
                </a:solidFill>
                <a:latin typeface="Arial"/>
                <a:cs typeface="Arial"/>
              </a:rPr>
              <a:t>كلپ</a:t>
            </a:r>
            <a:r>
              <a:rPr dirty="0" sz="2000" spc="-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</a:t>
            </a:r>
            <a:endParaRPr sz="2000">
              <a:latin typeface="Arial"/>
              <a:cs typeface="Arial"/>
            </a:endParaRPr>
          </a:p>
          <a:p>
            <a:pPr algn="just" marL="12700" marR="189865">
              <a:lnSpc>
                <a:spcPct val="100000"/>
              </a:lnSpc>
            </a:pP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،مشچ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ذغاك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نیا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ندرك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جراخ زا </a:t>
            </a:r>
            <a:r>
              <a:rPr dirty="0" sz="2000" spc="-420">
                <a:solidFill>
                  <a:srgbClr val="FFFFFF"/>
                </a:solidFill>
                <a:latin typeface="Arial"/>
                <a:cs typeface="Arial"/>
              </a:rPr>
              <a:t>دعب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.دوش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هداد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رارق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يعضوم </a:t>
            </a:r>
            <a:r>
              <a:rPr dirty="0" sz="2000" spc="-500">
                <a:solidFill>
                  <a:srgbClr val="FFFFFF"/>
                </a:solidFill>
                <a:latin typeface="Arial"/>
                <a:cs typeface="Arial"/>
              </a:rPr>
              <a:t>يسحیب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نودب  درادناتسا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نازیم </a:t>
            </a:r>
            <a:r>
              <a:rPr dirty="0" sz="2000" spc="-395">
                <a:solidFill>
                  <a:srgbClr val="FFFFFF"/>
                </a:solidFill>
                <a:latin typeface="Arial"/>
                <a:cs typeface="Arial"/>
              </a:rPr>
              <a:t>كی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دوش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يریگ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هزادنا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هدش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بوطرم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هك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نآ زا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يلوط 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دنراد 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  </a:t>
            </a:r>
            <a:r>
              <a:rPr dirty="0" sz="2000" spc="-295">
                <a:solidFill>
                  <a:srgbClr val="FFFFFF"/>
                </a:solidFill>
                <a:latin typeface="Arial"/>
                <a:cs typeface="Arial"/>
              </a:rPr>
              <a:t>يكشخ  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لكشم 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هك 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يدارفا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رد 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هدش 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بوطرم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ذغاك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لوط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.ددرگ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</a:t>
            </a:r>
            <a:r>
              <a:rPr dirty="0" sz="20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هسیاقم</a:t>
            </a:r>
            <a:endParaRPr sz="2000">
              <a:latin typeface="Arial"/>
              <a:cs typeface="Arial"/>
            </a:endParaRPr>
          </a:p>
          <a:p>
            <a:pPr marL="4404995">
              <a:lnSpc>
                <a:spcPct val="100000"/>
              </a:lnSpc>
            </a:pP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.دشاب  </a:t>
            </a:r>
            <a:r>
              <a:rPr dirty="0" sz="2000" spc="0">
                <a:solidFill>
                  <a:srgbClr val="FFFFFF"/>
                </a:solidFill>
                <a:latin typeface="Arial"/>
                <a:cs typeface="Arial"/>
              </a:rPr>
              <a:t>يم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درادناتسا 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دح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رتمك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9661" y="574903"/>
            <a:ext cx="166814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63525">
              <a:lnSpc>
                <a:spcPct val="12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90"/>
              <a:t>ینامرد </a:t>
            </a:r>
            <a:r>
              <a:rPr dirty="0" spc="-340"/>
              <a:t>شخب</a:t>
            </a:r>
            <a:r>
              <a:rPr dirty="0" spc="-25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pc="-245"/>
              <a:t>یراسکنا</a:t>
            </a:r>
            <a:r>
              <a:rPr dirty="0" spc="-45"/>
              <a:t> </a:t>
            </a:r>
            <a:r>
              <a:rPr dirty="0" spc="-210"/>
              <a:t>بویع</a:t>
            </a:r>
            <a:r>
              <a:rPr dirty="0" spc="-55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pc="-360"/>
              <a:t>هینرق</a:t>
            </a:r>
            <a:r>
              <a:rPr dirty="0" spc="-165"/>
              <a:t> </a:t>
            </a:r>
            <a:r>
              <a:rPr dirty="0" spc="125"/>
              <a:t>یاه </a:t>
            </a:r>
            <a:r>
              <a:rPr dirty="0" spc="-265"/>
              <a:t>یرامیب</a:t>
            </a:r>
            <a:r>
              <a:rPr dirty="0" spc="-27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4736" y="1672248"/>
            <a:ext cx="2973070" cy="148907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ctr" marL="1332230">
              <a:lnSpc>
                <a:spcPct val="100000"/>
              </a:lnSpc>
              <a:spcBef>
                <a:spcPts val="580"/>
              </a:spcBef>
            </a:pPr>
            <a:r>
              <a:rPr dirty="0" sz="2000" spc="-290">
                <a:solidFill>
                  <a:srgbClr val="FFFFFF"/>
                </a:solidFill>
                <a:latin typeface="Arial"/>
                <a:cs typeface="Arial"/>
              </a:rPr>
              <a:t>)موکولگ(  </a:t>
            </a:r>
            <a:r>
              <a:rPr dirty="0" sz="2000" spc="-335">
                <a:solidFill>
                  <a:srgbClr val="FFFFFF"/>
                </a:solidFill>
                <a:latin typeface="Arial"/>
                <a:cs typeface="Arial"/>
              </a:rPr>
              <a:t>هایس 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بآ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algn="ctr" marL="1252855">
              <a:lnSpc>
                <a:spcPct val="100000"/>
              </a:lnSpc>
              <a:spcBef>
                <a:spcPts val="475"/>
              </a:spcBef>
            </a:pP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یچول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مشچ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30">
                <a:solidFill>
                  <a:srgbClr val="FFFFFF"/>
                </a:solidFill>
                <a:latin typeface="Arial"/>
                <a:cs typeface="Arial"/>
              </a:rPr>
              <a:t>یلبنت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000" spc="-325">
                <a:solidFill>
                  <a:srgbClr val="FFFFFF"/>
                </a:solidFill>
                <a:latin typeface="Arial"/>
                <a:cs typeface="Arial"/>
              </a:rPr>
              <a:t>یکشا 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یراجم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34">
                <a:solidFill>
                  <a:srgbClr val="FFFFFF"/>
                </a:solidFill>
                <a:latin typeface="Arial"/>
                <a:cs typeface="Arial"/>
              </a:rPr>
              <a:t>کلپ    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یرامیب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algn="ctr" marL="1231265">
              <a:lnSpc>
                <a:spcPct val="100000"/>
              </a:lnSpc>
              <a:spcBef>
                <a:spcPts val="475"/>
              </a:spcBef>
            </a:pP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هیکبش                                                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یرامیب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2602" y="498387"/>
            <a:ext cx="1005205" cy="757555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425450">
              <a:lnSpc>
                <a:spcPct val="100000"/>
              </a:lnSpc>
              <a:spcBef>
                <a:spcPts val="580"/>
              </a:spcBef>
            </a:pPr>
            <a:r>
              <a:rPr dirty="0" spc="-330"/>
              <a:t>ریاس</a:t>
            </a:r>
            <a:r>
              <a:rPr dirty="0" spc="-11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875030" algn="l"/>
              </a:tabLst>
            </a:pPr>
            <a:r>
              <a:rPr dirty="0" spc="-135"/>
              <a:t>ه</a:t>
            </a:r>
            <a:r>
              <a:rPr dirty="0" spc="-240"/>
              <a:t>ن</a:t>
            </a:r>
            <a:r>
              <a:rPr dirty="0" spc="-10"/>
              <a:t>ا</a:t>
            </a:r>
            <a:r>
              <a:rPr dirty="0" spc="-30"/>
              <a:t>خ</a:t>
            </a:r>
            <a:r>
              <a:rPr dirty="0" spc="-5"/>
              <a:t>ور</a:t>
            </a:r>
            <a:r>
              <a:rPr dirty="0" spc="0"/>
              <a:t>ا</a:t>
            </a:r>
            <a:r>
              <a:rPr dirty="0"/>
              <a:t>د</a:t>
            </a:r>
            <a:r>
              <a:rPr dirty="0"/>
              <a:t>	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290574"/>
            <a:ext cx="7113905" cy="2221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هیلك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هضرع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يیوراد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تاعلاطا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زكرم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ناونع </a:t>
            </a:r>
            <a:r>
              <a:rPr dirty="0" sz="2000" spc="-380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رون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يكشزپمشچ ناتسرامیب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هناخوراد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 sz="200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يناسرتمدخ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لاح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يفرصم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مزاول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يكشزپمشچ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ياهوراد 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نیرخآ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تسا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رداق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ملاقا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-360">
                <a:solidFill>
                  <a:srgbClr val="FFFFFF"/>
                </a:solidFill>
                <a:latin typeface="Arial"/>
                <a:cs typeface="Arial"/>
              </a:rPr>
              <a:t>ناگدننكعیزوت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ناگدننكدراو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يمامت </a:t>
            </a:r>
            <a:r>
              <a:rPr dirty="0" sz="2000" spc="-450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2000" spc="-310">
                <a:solidFill>
                  <a:srgbClr val="FFFFFF"/>
                </a:solidFill>
                <a:latin typeface="Arial"/>
                <a:cs typeface="Arial"/>
              </a:rPr>
              <a:t>طابترا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قیرط 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نارامیب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ناگدننكهعجارم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زاین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دروم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ياهلااك </a:t>
            </a:r>
            <a:r>
              <a:rPr dirty="0" sz="2000" spc="-335">
                <a:solidFill>
                  <a:srgbClr val="FFFFFF"/>
                </a:solidFill>
                <a:latin typeface="Arial"/>
                <a:cs typeface="Arial"/>
              </a:rPr>
              <a:t>تمیق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يدوجوم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،يملع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تاعلاطا</a:t>
            </a:r>
            <a:endParaRPr sz="2000">
              <a:latin typeface="Arial"/>
              <a:cs typeface="Arial"/>
            </a:endParaRPr>
          </a:p>
          <a:p>
            <a:pPr algn="r" marR="191135">
              <a:lnSpc>
                <a:spcPct val="100000"/>
              </a:lnSpc>
            </a:pP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.دیامن 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ار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يمارگ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زكرم </a:t>
            </a:r>
            <a:r>
              <a:rPr dirty="0" sz="2000" spc="-265">
                <a:solidFill>
                  <a:srgbClr val="FFFFFF"/>
                </a:solidFill>
                <a:latin typeface="Arial"/>
                <a:cs typeface="Arial"/>
              </a:rPr>
              <a:t>نیا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رگید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نارامیب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يیوراد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415">
                <a:solidFill>
                  <a:srgbClr val="FFFFFF"/>
                </a:solidFill>
                <a:latin typeface="Arial"/>
                <a:cs typeface="Arial"/>
              </a:rPr>
              <a:t>يكشزپ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يفرصم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ياهزاین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لاسرا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000" spc="-330">
                <a:solidFill>
                  <a:srgbClr val="FFFFFF"/>
                </a:solidFill>
                <a:latin typeface="Arial"/>
                <a:cs typeface="Arial"/>
              </a:rPr>
              <a:t>هیهت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algn="r" marR="189865">
              <a:lnSpc>
                <a:spcPct val="100000"/>
              </a:lnSpc>
            </a:pP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.تسا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يیوراد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429000"/>
            <a:ext cx="4343400" cy="325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98387"/>
            <a:ext cx="7114540" cy="1367155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5800090">
              <a:lnSpc>
                <a:spcPct val="100000"/>
              </a:lnSpc>
              <a:spcBef>
                <a:spcPts val="580"/>
              </a:spcBef>
              <a:tabLst>
                <a:tab pos="6984365" algn="l"/>
              </a:tabLst>
            </a:pPr>
            <a:r>
              <a:rPr dirty="0" spc="-5"/>
              <a:t>ی</a:t>
            </a:r>
            <a:r>
              <a:rPr dirty="0"/>
              <a:t>ز</a:t>
            </a:r>
            <a:r>
              <a:rPr dirty="0" spc="-114"/>
              <a:t>ا</a:t>
            </a:r>
            <a:r>
              <a:rPr dirty="0" spc="-425"/>
              <a:t>س</a:t>
            </a:r>
            <a:r>
              <a:rPr dirty="0" spc="-25"/>
              <a:t> </a:t>
            </a:r>
            <a:r>
              <a:rPr dirty="0" spc="-285"/>
              <a:t>کنیع</a:t>
            </a:r>
            <a:r>
              <a:rPr dirty="0"/>
              <a:t>	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  <a:p>
            <a:pPr marL="12700" marR="5080">
              <a:lnSpc>
                <a:spcPct val="100000"/>
              </a:lnSpc>
              <a:spcBef>
                <a:spcPts val="475"/>
              </a:spcBef>
            </a:pPr>
            <a:r>
              <a:rPr dirty="0" spc="-240"/>
              <a:t>ندوب </a:t>
            </a:r>
            <a:r>
              <a:rPr dirty="0" spc="-5"/>
              <a:t>اراد نآ </a:t>
            </a:r>
            <a:r>
              <a:rPr dirty="0" spc="114"/>
              <a:t>ياه </a:t>
            </a:r>
            <a:r>
              <a:rPr dirty="0" spc="-350"/>
              <a:t>يگژیو </a:t>
            </a:r>
            <a:r>
              <a:rPr dirty="0"/>
              <a:t>زا و </a:t>
            </a:r>
            <a:r>
              <a:rPr dirty="0" spc="-200"/>
              <a:t>هدش </a:t>
            </a:r>
            <a:r>
              <a:rPr dirty="0" spc="-204"/>
              <a:t>عقاو </a:t>
            </a:r>
            <a:r>
              <a:rPr dirty="0" spc="-340"/>
              <a:t>ناتسرامیب </a:t>
            </a:r>
            <a:r>
              <a:rPr dirty="0"/>
              <a:t>فكمه </a:t>
            </a:r>
            <a:r>
              <a:rPr dirty="0" spc="-350"/>
              <a:t>هقبط </a:t>
            </a:r>
            <a:r>
              <a:rPr dirty="0"/>
              <a:t>رد </a:t>
            </a:r>
            <a:r>
              <a:rPr dirty="0" spc="-190"/>
              <a:t>رون </a:t>
            </a:r>
            <a:r>
              <a:rPr dirty="0" spc="-140"/>
              <a:t>يزاس </a:t>
            </a:r>
            <a:r>
              <a:rPr dirty="0" spc="-355"/>
              <a:t>كنیع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</a:t>
            </a:r>
            <a:r>
              <a:rPr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dirty="0" spc="-350"/>
              <a:t>كنیع </a:t>
            </a:r>
            <a:r>
              <a:rPr dirty="0" spc="-260"/>
              <a:t>باختنا </a:t>
            </a:r>
            <a:r>
              <a:rPr dirty="0"/>
              <a:t>و </a:t>
            </a:r>
            <a:r>
              <a:rPr dirty="0" spc="-215"/>
              <a:t>مشچ </a:t>
            </a:r>
            <a:r>
              <a:rPr dirty="0" spc="-120"/>
              <a:t>هرمن </a:t>
            </a:r>
            <a:r>
              <a:rPr dirty="0" spc="-565"/>
              <a:t>نییعت</a:t>
            </a:r>
            <a:r>
              <a:rPr dirty="0" spc="15"/>
              <a:t> </a:t>
            </a:r>
            <a:r>
              <a:rPr dirty="0"/>
              <a:t>زا </a:t>
            </a:r>
            <a:r>
              <a:rPr dirty="0" spc="-470"/>
              <a:t>سپ </a:t>
            </a:r>
            <a:r>
              <a:rPr dirty="0" spc="-150"/>
              <a:t>.تسا </a:t>
            </a:r>
            <a:r>
              <a:rPr dirty="0" spc="-114"/>
              <a:t>كدوك </a:t>
            </a:r>
            <a:r>
              <a:rPr dirty="0" spc="-340"/>
              <a:t>شخب </a:t>
            </a:r>
            <a:r>
              <a:rPr dirty="0" spc="-95"/>
              <a:t>هلمج </a:t>
            </a:r>
            <a:r>
              <a:rPr dirty="0" spc="-5"/>
              <a:t>زا </a:t>
            </a:r>
            <a:r>
              <a:rPr dirty="0" spc="-305"/>
              <a:t>فلتخم </a:t>
            </a:r>
            <a:r>
              <a:rPr dirty="0" spc="125"/>
              <a:t>ياه </a:t>
            </a:r>
            <a:r>
              <a:rPr dirty="0" spc="-340"/>
              <a:t>شخب  </a:t>
            </a:r>
            <a:r>
              <a:rPr dirty="0" spc="-5"/>
              <a:t>يم </a:t>
            </a:r>
            <a:r>
              <a:rPr dirty="0" spc="-114"/>
              <a:t>لاسرا </a:t>
            </a:r>
            <a:r>
              <a:rPr dirty="0"/>
              <a:t>يو </a:t>
            </a:r>
            <a:r>
              <a:rPr dirty="0" spc="-5"/>
              <a:t>سردآ </a:t>
            </a:r>
            <a:r>
              <a:rPr dirty="0" spc="-380"/>
              <a:t>هب </a:t>
            </a:r>
            <a:r>
              <a:rPr dirty="0"/>
              <a:t>و </a:t>
            </a:r>
            <a:r>
              <a:rPr dirty="0" spc="-200"/>
              <a:t>هدش </a:t>
            </a:r>
            <a:r>
              <a:rPr dirty="0" spc="-275"/>
              <a:t>هتخاس </a:t>
            </a:r>
            <a:r>
              <a:rPr dirty="0" spc="-160"/>
              <a:t>تعرس</a:t>
            </a:r>
            <a:r>
              <a:rPr dirty="0" spc="130"/>
              <a:t> </a:t>
            </a:r>
            <a:r>
              <a:rPr dirty="0" spc="-385"/>
              <a:t>هب </a:t>
            </a:r>
            <a:r>
              <a:rPr dirty="0" spc="-355"/>
              <a:t>كنیع </a:t>
            </a:r>
            <a:r>
              <a:rPr dirty="0" spc="-240"/>
              <a:t>،يرتشم </a:t>
            </a:r>
            <a:r>
              <a:rPr dirty="0" spc="-385"/>
              <a:t>طسوت </a:t>
            </a:r>
            <a:r>
              <a:rPr dirty="0" spc="-190"/>
              <a:t>رظن </a:t>
            </a:r>
            <a:r>
              <a:rPr dirty="0" spc="15"/>
              <a:t>دروم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6514465">
              <a:lnSpc>
                <a:spcPct val="100000"/>
              </a:lnSpc>
              <a:spcBef>
                <a:spcPts val="580"/>
              </a:spcBef>
            </a:pPr>
            <a:r>
              <a:rPr dirty="0" spc="-150"/>
              <a:t>.دوش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pc="-459"/>
              <a:t>اب </a:t>
            </a:r>
            <a:r>
              <a:rPr dirty="0" spc="-450"/>
              <a:t>ات </a:t>
            </a:r>
            <a:r>
              <a:rPr dirty="0" spc="-200"/>
              <a:t>تسا </a:t>
            </a:r>
            <a:r>
              <a:rPr dirty="0" spc="-204"/>
              <a:t>هدش </a:t>
            </a:r>
            <a:r>
              <a:rPr dirty="0" spc="-295"/>
              <a:t>شلات </a:t>
            </a:r>
            <a:r>
              <a:rPr dirty="0" spc="-240"/>
              <a:t>،صصختم </a:t>
            </a:r>
            <a:r>
              <a:rPr dirty="0" spc="-215"/>
              <a:t>دارفا </a:t>
            </a:r>
            <a:r>
              <a:rPr dirty="0"/>
              <a:t>زا </a:t>
            </a:r>
            <a:r>
              <a:rPr dirty="0" spc="-365"/>
              <a:t>هدافتسا </a:t>
            </a:r>
            <a:r>
              <a:rPr dirty="0" spc="-135"/>
              <a:t>نمض </a:t>
            </a:r>
            <a:r>
              <a:rPr dirty="0" spc="-455"/>
              <a:t>زین </a:t>
            </a:r>
            <a:r>
              <a:rPr dirty="0" spc="-140"/>
              <a:t>يزاس </a:t>
            </a:r>
            <a:r>
              <a:rPr dirty="0" spc="-355"/>
              <a:t>كنیع </a:t>
            </a:r>
            <a:r>
              <a:rPr dirty="0" spc="-575"/>
              <a:t>ينف</a:t>
            </a:r>
            <a:r>
              <a:rPr dirty="0" spc="30"/>
              <a:t> </a:t>
            </a:r>
            <a:r>
              <a:rPr dirty="0" spc="-340"/>
              <a:t>شخب </a:t>
            </a:r>
            <a:r>
              <a:rPr dirty="0"/>
              <a:t>رد</a:t>
            </a:r>
            <a:r>
              <a:rPr dirty="0" spc="-310"/>
              <a:t> </a:t>
            </a:r>
            <a:r>
              <a:rPr dirty="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</a:p>
          <a:p>
            <a:pPr algn="just" marL="12700" marR="188595">
              <a:lnSpc>
                <a:spcPct val="100000"/>
              </a:lnSpc>
            </a:pPr>
            <a:r>
              <a:rPr dirty="0" spc="-285"/>
              <a:t>،كنیع </a:t>
            </a:r>
            <a:r>
              <a:rPr dirty="0" spc="-155"/>
              <a:t>تخاس </a:t>
            </a:r>
            <a:r>
              <a:rPr dirty="0"/>
              <a:t>و </a:t>
            </a:r>
            <a:r>
              <a:rPr dirty="0" spc="-185"/>
              <a:t>يسدع </a:t>
            </a:r>
            <a:r>
              <a:rPr dirty="0" spc="-450"/>
              <a:t>اب </a:t>
            </a:r>
            <a:r>
              <a:rPr dirty="0" spc="-155"/>
              <a:t>هطبار </a:t>
            </a:r>
            <a:r>
              <a:rPr dirty="0"/>
              <a:t>رد </a:t>
            </a:r>
            <a:r>
              <a:rPr dirty="0" spc="50"/>
              <a:t>ناهج </a:t>
            </a:r>
            <a:r>
              <a:rPr dirty="0" spc="-5"/>
              <a:t>زور </a:t>
            </a:r>
            <a:r>
              <a:rPr dirty="0" spc="-320"/>
              <a:t>يژولونكت </a:t>
            </a:r>
            <a:r>
              <a:rPr dirty="0" spc="-175"/>
              <a:t>نیرخآ </a:t>
            </a:r>
            <a:r>
              <a:rPr dirty="0" spc="-409"/>
              <a:t>يریگ </a:t>
            </a:r>
            <a:r>
              <a:rPr dirty="0" spc="-125"/>
              <a:t>راك </a:t>
            </a:r>
            <a:r>
              <a:rPr dirty="0" spc="-380"/>
              <a:t>هب  </a:t>
            </a:r>
            <a:r>
              <a:rPr dirty="0" spc="-480"/>
              <a:t>میقتسم </a:t>
            </a:r>
            <a:r>
              <a:rPr dirty="0" spc="-260"/>
              <a:t>هدنیامن </a:t>
            </a:r>
            <a:r>
              <a:rPr dirty="0" spc="-140"/>
              <a:t>يزاس </a:t>
            </a:r>
            <a:r>
              <a:rPr dirty="0" spc="-350"/>
              <a:t>كنیع </a:t>
            </a:r>
            <a:r>
              <a:rPr dirty="0" spc="-250"/>
              <a:t>تیریدم </a:t>
            </a:r>
            <a:r>
              <a:rPr dirty="0" spc="-150"/>
              <a:t>.دوش </a:t>
            </a:r>
            <a:r>
              <a:rPr dirty="0" spc="-125"/>
              <a:t>هئارا </a:t>
            </a:r>
            <a:r>
              <a:rPr dirty="0" spc="-215"/>
              <a:t>دارفا </a:t>
            </a:r>
            <a:r>
              <a:rPr dirty="0" spc="-380"/>
              <a:t>هب</a:t>
            </a:r>
            <a:r>
              <a:rPr dirty="0" spc="-204"/>
              <a:t> </a:t>
            </a:r>
            <a:r>
              <a:rPr dirty="0" spc="10"/>
              <a:t>تامدخ </a:t>
            </a:r>
            <a:r>
              <a:rPr dirty="0"/>
              <a:t>و </a:t>
            </a:r>
            <a:r>
              <a:rPr dirty="0" spc="-280"/>
              <a:t>سیورس </a:t>
            </a:r>
            <a:r>
              <a:rPr dirty="0" spc="-409"/>
              <a:t>نیرتهب  </a:t>
            </a:r>
            <a:r>
              <a:rPr dirty="0" spc="-95"/>
              <a:t>نیمه </a:t>
            </a:r>
            <a:r>
              <a:rPr dirty="0" spc="-375"/>
              <a:t>هب </a:t>
            </a:r>
            <a:r>
              <a:rPr dirty="0"/>
              <a:t>و </a:t>
            </a:r>
            <a:r>
              <a:rPr dirty="0" spc="-195"/>
              <a:t>تسا </a:t>
            </a:r>
            <a:r>
              <a:rPr dirty="0" spc="-165"/>
              <a:t>ناریا </a:t>
            </a:r>
            <a:r>
              <a:rPr dirty="0"/>
              <a:t>رد </a:t>
            </a:r>
            <a:r>
              <a:rPr dirty="0" spc="50"/>
              <a:t>ناهج </a:t>
            </a:r>
            <a:r>
              <a:rPr dirty="0" spc="-355"/>
              <a:t>كنیع </a:t>
            </a:r>
            <a:r>
              <a:rPr dirty="0" spc="125"/>
              <a:t>ياه </a:t>
            </a:r>
            <a:r>
              <a:rPr dirty="0" spc="30"/>
              <a:t>كرام </a:t>
            </a:r>
            <a:r>
              <a:rPr dirty="0" spc="-440"/>
              <a:t>نیرت </a:t>
            </a:r>
            <a:r>
              <a:rPr dirty="0" spc="-40"/>
              <a:t>فورعم </a:t>
            </a:r>
            <a:r>
              <a:rPr dirty="0"/>
              <a:t>زا </a:t>
            </a:r>
            <a:r>
              <a:rPr dirty="0" spc="-170"/>
              <a:t>هنومن </a:t>
            </a:r>
            <a:r>
              <a:rPr dirty="0"/>
              <a:t>30 </a:t>
            </a:r>
            <a:r>
              <a:rPr dirty="0" spc="-25"/>
              <a:t>دودح  </a:t>
            </a:r>
            <a:r>
              <a:rPr dirty="0" spc="-5"/>
              <a:t>زا </a:t>
            </a:r>
            <a:r>
              <a:rPr dirty="0" spc="-475"/>
              <a:t>سپ </a:t>
            </a:r>
            <a:r>
              <a:rPr dirty="0" spc="10"/>
              <a:t>تامدخ </a:t>
            </a:r>
            <a:r>
              <a:rPr dirty="0"/>
              <a:t>و </a:t>
            </a:r>
            <a:r>
              <a:rPr dirty="0" spc="-200"/>
              <a:t>هدش </a:t>
            </a:r>
            <a:r>
              <a:rPr dirty="0" spc="-425"/>
              <a:t>نیمضت </a:t>
            </a:r>
            <a:r>
              <a:rPr dirty="0" spc="-315"/>
              <a:t>هاگشورف </a:t>
            </a:r>
            <a:r>
              <a:rPr dirty="0" spc="-265"/>
              <a:t>نیا </a:t>
            </a:r>
            <a:r>
              <a:rPr dirty="0"/>
              <a:t>رد </a:t>
            </a:r>
            <a:r>
              <a:rPr dirty="0" spc="-200"/>
              <a:t>هدش </a:t>
            </a:r>
            <a:r>
              <a:rPr dirty="0" spc="-315"/>
              <a:t>هتخورف </a:t>
            </a:r>
            <a:r>
              <a:rPr dirty="0" spc="125"/>
              <a:t>ياه </a:t>
            </a:r>
            <a:r>
              <a:rPr dirty="0" spc="-355"/>
              <a:t>كنیع </a:t>
            </a:r>
            <a:r>
              <a:rPr dirty="0" spc="-215"/>
              <a:t>تلاصا</a:t>
            </a:r>
            <a:r>
              <a:rPr dirty="0" spc="-90"/>
              <a:t> </a:t>
            </a:r>
            <a:r>
              <a:rPr dirty="0" spc="-350"/>
              <a:t>لیلد</a:t>
            </a:r>
          </a:p>
          <a:p>
            <a:pPr algn="r" marR="191135">
              <a:lnSpc>
                <a:spcPct val="100000"/>
              </a:lnSpc>
            </a:pPr>
            <a:r>
              <a:rPr dirty="0" spc="-150"/>
              <a:t>.دوش </a:t>
            </a:r>
            <a:r>
              <a:rPr dirty="0" spc="0"/>
              <a:t>يم </a:t>
            </a:r>
            <a:r>
              <a:rPr dirty="0" spc="-125"/>
              <a:t>هئارا </a:t>
            </a:r>
            <a:r>
              <a:rPr dirty="0" spc="-335"/>
              <a:t>لكش   </a:t>
            </a:r>
            <a:r>
              <a:rPr dirty="0" spc="-409"/>
              <a:t>نیرتهب    </a:t>
            </a:r>
            <a:r>
              <a:rPr dirty="0" spc="-380"/>
              <a:t>هب   </a:t>
            </a:r>
            <a:r>
              <a:rPr dirty="0" spc="-345"/>
              <a:t>يتناراگ   </a:t>
            </a:r>
            <a:r>
              <a:rPr dirty="0"/>
              <a:t>و</a:t>
            </a:r>
            <a:r>
              <a:rPr dirty="0" spc="-60"/>
              <a:t> </a:t>
            </a:r>
            <a:r>
              <a:rPr dirty="0" spc="-265"/>
              <a:t>شورف</a:t>
            </a:r>
          </a:p>
        </p:txBody>
      </p:sp>
      <p:sp>
        <p:nvSpPr>
          <p:cNvPr id="4" name="object 4"/>
          <p:cNvSpPr/>
          <p:nvPr/>
        </p:nvSpPr>
        <p:spPr>
          <a:xfrm>
            <a:off x="762000" y="4114800"/>
            <a:ext cx="4327779" cy="256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53721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05200" y="3200400"/>
            <a:ext cx="51435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020762"/>
            <a:ext cx="73152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400"/>
            <a:ext cx="5212588" cy="347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81400" y="3352736"/>
            <a:ext cx="4982463" cy="3321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273"/>
            <a:ext cx="4526788" cy="3017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33800" y="3276600"/>
            <a:ext cx="50292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626" y="911097"/>
            <a:ext cx="6475095" cy="6838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5223510">
              <a:lnSpc>
                <a:spcPct val="120000"/>
              </a:lnSpc>
              <a:spcBef>
                <a:spcPts val="100"/>
              </a:spcBef>
            </a:pPr>
            <a:r>
              <a:rPr dirty="0" sz="1800"/>
              <a:t>یا </a:t>
            </a:r>
            <a:r>
              <a:rPr dirty="0" sz="1800" spc="-225"/>
              <a:t>هتسه </a:t>
            </a:r>
            <a:r>
              <a:rPr dirty="0" sz="1800" spc="-405"/>
              <a:t>یکشزپ  </a:t>
            </a:r>
            <a:r>
              <a:rPr dirty="0" sz="1800" spc="-335"/>
              <a:t>دشاب</a:t>
            </a:r>
            <a:r>
              <a:rPr dirty="0" sz="1800" spc="-170"/>
              <a:t> </a:t>
            </a:r>
            <a:r>
              <a:rPr dirty="0" sz="1800"/>
              <a:t>یم </a:t>
            </a:r>
            <a:r>
              <a:rPr dirty="0" sz="1800" spc="5"/>
              <a:t>تامدخ </a:t>
            </a:r>
            <a:r>
              <a:rPr dirty="0" sz="1800" spc="-110"/>
              <a:t>هئارا </a:t>
            </a:r>
            <a:r>
              <a:rPr dirty="0" sz="1800" spc="15"/>
              <a:t>هدامآ </a:t>
            </a:r>
            <a:r>
              <a:rPr dirty="0" sz="1800" spc="-5"/>
              <a:t>14 </a:t>
            </a:r>
            <a:r>
              <a:rPr dirty="0" sz="1800" spc="-215"/>
              <a:t>یلا </a:t>
            </a:r>
            <a:r>
              <a:rPr dirty="0" sz="1800"/>
              <a:t>8 </a:t>
            </a:r>
            <a:r>
              <a:rPr dirty="0" sz="1800" spc="-135"/>
              <a:t>تعاس </a:t>
            </a:r>
            <a:r>
              <a:rPr dirty="0" sz="1800" spc="-5"/>
              <a:t>زا </a:t>
            </a:r>
            <a:r>
              <a:rPr dirty="0" sz="1800" spc="-370"/>
              <a:t>لیطعت </a:t>
            </a:r>
            <a:r>
              <a:rPr dirty="0" sz="1800" spc="-170"/>
              <a:t>مایا </a:t>
            </a:r>
            <a:r>
              <a:rPr dirty="0" sz="1800" spc="-5"/>
              <a:t>زا </a:t>
            </a:r>
            <a:r>
              <a:rPr dirty="0" sz="1800" spc="-250"/>
              <a:t>ریغ </a:t>
            </a:r>
            <a:r>
              <a:rPr dirty="0" sz="1800" spc="-5"/>
              <a:t>هزور </a:t>
            </a:r>
            <a:r>
              <a:rPr dirty="0" sz="1800" spc="185"/>
              <a:t>همه </a:t>
            </a:r>
            <a:r>
              <a:rPr dirty="0" sz="1800" spc="-165"/>
              <a:t>زکرم</a:t>
            </a:r>
            <a:r>
              <a:rPr dirty="0" sz="1800" spc="-150"/>
              <a:t> </a:t>
            </a:r>
            <a:r>
              <a:rPr dirty="0" sz="1800" spc="-240"/>
              <a:t>نیا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5940" y="1953895"/>
            <a:ext cx="7646670" cy="2000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470">
                <a:solidFill>
                  <a:srgbClr val="FFFFFF"/>
                </a:solidFill>
                <a:latin typeface="Arial"/>
                <a:cs typeface="Arial"/>
              </a:rPr>
              <a:t>ویتکا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ویدار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داوم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هدافتسا </a:t>
            </a:r>
            <a:r>
              <a:rPr dirty="0" sz="1800" spc="-409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هک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دوش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بوسحم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یکشزپ </a:t>
            </a:r>
            <a:r>
              <a:rPr dirty="0" sz="1800" spc="-200">
                <a:solidFill>
                  <a:srgbClr val="FFFFFF"/>
                </a:solidFill>
                <a:latin typeface="Arial"/>
                <a:cs typeface="Arial"/>
              </a:rPr>
              <a:t>ملع 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هتشر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455">
                <a:solidFill>
                  <a:srgbClr val="FFFFFF"/>
                </a:solidFill>
                <a:latin typeface="Arial"/>
                <a:cs typeface="Arial"/>
              </a:rPr>
              <a:t>یکی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یا </a:t>
            </a:r>
            <a:r>
              <a:rPr dirty="0" sz="1800" spc="-229">
                <a:solidFill>
                  <a:srgbClr val="FFFFFF"/>
                </a:solidFill>
                <a:latin typeface="Arial"/>
                <a:cs typeface="Arial"/>
              </a:rPr>
              <a:t>هتسه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یکشزپ 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ویدار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ییوراد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هنیمز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نوزفا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زور </a:t>
            </a:r>
            <a:r>
              <a:rPr dirty="0" sz="1800" spc="-295">
                <a:solidFill>
                  <a:srgbClr val="FFFFFF"/>
                </a:solidFill>
                <a:latin typeface="Arial"/>
                <a:cs typeface="Arial"/>
              </a:rPr>
              <a:t>هعسوت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509">
                <a:solidFill>
                  <a:srgbClr val="FFFFFF"/>
                </a:solidFill>
                <a:latin typeface="Arial"/>
                <a:cs typeface="Arial"/>
              </a:rPr>
              <a:t>تفرشیپ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9">
                <a:solidFill>
                  <a:srgbClr val="FFFFFF"/>
                </a:solidFill>
                <a:latin typeface="Arial"/>
                <a:cs typeface="Arial"/>
              </a:rPr>
              <a:t>اب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دور 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راک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اه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یرامیب 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نامرد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434">
                <a:solidFill>
                  <a:srgbClr val="FFFFFF"/>
                </a:solidFill>
                <a:latin typeface="Arial"/>
                <a:cs typeface="Arial"/>
              </a:rPr>
              <a:t>صیخشت  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نامرد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434">
                <a:solidFill>
                  <a:srgbClr val="FFFFFF"/>
                </a:solidFill>
                <a:latin typeface="Arial"/>
                <a:cs typeface="Arial"/>
              </a:rPr>
              <a:t>صیخشت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یا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هدنیازف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دشر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یا </a:t>
            </a:r>
            <a:r>
              <a:rPr dirty="0" sz="1800" spc="-229">
                <a:solidFill>
                  <a:srgbClr val="FFFFFF"/>
                </a:solidFill>
                <a:latin typeface="Arial"/>
                <a:cs typeface="Arial"/>
              </a:rPr>
              <a:t>هتسه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یکشزپ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هزورما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،یرادرب </a:t>
            </a:r>
            <a:r>
              <a:rPr dirty="0" sz="1800" spc="-409">
                <a:solidFill>
                  <a:srgbClr val="FFFFFF"/>
                </a:solidFill>
                <a:latin typeface="Arial"/>
                <a:cs typeface="Arial"/>
              </a:rPr>
              <a:t>ریوصت </a:t>
            </a:r>
            <a:r>
              <a:rPr dirty="0" sz="1800" spc="-210">
                <a:solidFill>
                  <a:srgbClr val="FFFFFF"/>
                </a:solidFill>
                <a:latin typeface="Arial"/>
                <a:cs typeface="Arial"/>
              </a:rPr>
              <a:t>تازیهجت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470">
                <a:solidFill>
                  <a:srgbClr val="FFFFFF"/>
                </a:solidFill>
                <a:latin typeface="Arial"/>
                <a:cs typeface="Arial"/>
              </a:rPr>
              <a:t>ویتکا  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کی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هنازور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روط </a:t>
            </a:r>
            <a:r>
              <a:rPr dirty="0" sz="1800" spc="-350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،یا </a:t>
            </a:r>
            <a:r>
              <a:rPr dirty="0" sz="1800" spc="-225">
                <a:solidFill>
                  <a:srgbClr val="FFFFFF"/>
                </a:solidFill>
                <a:latin typeface="Arial"/>
                <a:cs typeface="Arial"/>
              </a:rPr>
              <a:t>هتسه 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یکشزپ      </a:t>
            </a:r>
            <a:r>
              <a:rPr dirty="0" sz="1800" spc="-285">
                <a:solidFill>
                  <a:srgbClr val="FFFFFF"/>
                </a:solidFill>
                <a:latin typeface="Arial"/>
                <a:cs typeface="Arial"/>
              </a:rPr>
              <a:t>نوگانوگ 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شور 30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525">
                <a:solidFill>
                  <a:srgbClr val="FFFFFF"/>
                </a:solidFill>
                <a:latin typeface="Arial"/>
                <a:cs typeface="Arial"/>
              </a:rPr>
              <a:t>شیب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4">
                <a:solidFill>
                  <a:srgbClr val="FFFFFF"/>
                </a:solidFill>
                <a:latin typeface="Arial"/>
                <a:cs typeface="Arial"/>
              </a:rPr>
              <a:t>نونکا  </a:t>
            </a:r>
            <a:r>
              <a:rPr dirty="0" sz="1800" spc="150">
                <a:solidFill>
                  <a:srgbClr val="FFFFFF"/>
                </a:solidFill>
                <a:latin typeface="Arial"/>
                <a:cs typeface="Arial"/>
              </a:rPr>
              <a:t>مه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.تسا 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هتشاد  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اه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یرامیب</a:t>
            </a:r>
            <a:endParaRPr sz="1800">
              <a:latin typeface="Arial"/>
              <a:cs typeface="Arial"/>
            </a:endParaRPr>
          </a:p>
          <a:p>
            <a:pPr marL="3018155">
              <a:lnSpc>
                <a:spcPct val="100000"/>
              </a:lnSpc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.دوش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800" spc="-475">
                <a:solidFill>
                  <a:srgbClr val="FFFFFF"/>
                </a:solidFill>
                <a:latin typeface="Arial"/>
                <a:cs typeface="Arial"/>
              </a:rPr>
              <a:t>هتفرگ                    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راک 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1800" spc="-210">
                <a:solidFill>
                  <a:srgbClr val="FFFFFF"/>
                </a:solidFill>
                <a:latin typeface="Arial"/>
                <a:cs typeface="Arial"/>
              </a:rPr>
              <a:t>نارامیب 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دروم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530">
                <a:solidFill>
                  <a:srgbClr val="FFFFFF"/>
                </a:solidFill>
                <a:latin typeface="Arial"/>
                <a:cs typeface="Arial"/>
              </a:rPr>
              <a:t>هتفرشیپ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یکشزپ </a:t>
            </a:r>
            <a:r>
              <a:rPr dirty="0" sz="1800" spc="-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"/>
                <a:cs typeface="Arial"/>
              </a:rPr>
              <a:t>زکرم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شخب  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رد  </a:t>
            </a:r>
            <a:r>
              <a:rPr dirty="0" sz="1800" spc="-254">
                <a:solidFill>
                  <a:srgbClr val="FFFFFF"/>
                </a:solidFill>
                <a:latin typeface="Arial"/>
                <a:cs typeface="Arial"/>
              </a:rPr>
              <a:t>نونکا   </a:t>
            </a:r>
            <a:r>
              <a:rPr dirty="0" sz="1800" spc="150">
                <a:solidFill>
                  <a:srgbClr val="FFFFFF"/>
                </a:solidFill>
                <a:latin typeface="Arial"/>
                <a:cs typeface="Arial"/>
              </a:rPr>
              <a:t>مه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هک   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تساSpect/C  </a:t>
            </a:r>
            <a:r>
              <a:rPr dirty="0" sz="1800" spc="-340">
                <a:solidFill>
                  <a:srgbClr val="FFFFFF"/>
                </a:solidFill>
                <a:latin typeface="Arial"/>
                <a:cs typeface="Arial"/>
              </a:rPr>
              <a:t>،یکشزپ   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رد 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یرادرب 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ریوصت        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هاگتسد   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نیرتدیدج  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زا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0">
                <a:solidFill>
                  <a:srgbClr val="FFFFFF"/>
                </a:solidFill>
                <a:latin typeface="Arial"/>
                <a:cs typeface="Arial"/>
              </a:rPr>
              <a:t>یکی</a:t>
            </a:r>
            <a:endParaRPr sz="1800">
              <a:latin typeface="Arial"/>
              <a:cs typeface="Arial"/>
            </a:endParaRPr>
          </a:p>
          <a:p>
            <a:pPr marL="2053589">
              <a:lnSpc>
                <a:spcPct val="100000"/>
              </a:lnSpc>
            </a:pP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.تسا 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هدیسر 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یرادرب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هرهب 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یزادنا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هار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نمهب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ناتسرامیب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یا </a:t>
            </a:r>
            <a:r>
              <a:rPr dirty="0" sz="1800" spc="-225">
                <a:solidFill>
                  <a:srgbClr val="FFFFFF"/>
                </a:solidFill>
                <a:latin typeface="Arial"/>
                <a:cs typeface="Arial"/>
              </a:rPr>
              <a:t>هتسه   </a:t>
            </a:r>
            <a:r>
              <a:rPr dirty="0" sz="1800" spc="-405">
                <a:solidFill>
                  <a:srgbClr val="FFFFFF"/>
                </a:solidFill>
                <a:latin typeface="Arial"/>
                <a:cs typeface="Arial"/>
              </a:rPr>
              <a:t>یکشزپ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15962"/>
            <a:ext cx="731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3081" y="712977"/>
            <a:ext cx="10909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65"/>
              <a:t>یرادربریوصت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852939" y="1316479"/>
            <a:ext cx="7374890" cy="430593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r" marR="10795">
              <a:lnSpc>
                <a:spcPct val="100000"/>
              </a:lnSpc>
              <a:spcBef>
                <a:spcPts val="530"/>
              </a:spcBef>
            </a:pPr>
            <a:r>
              <a:rPr dirty="0" sz="1800" spc="-335">
                <a:solidFill>
                  <a:srgbClr val="FFFFFF"/>
                </a:solidFill>
                <a:latin typeface="Arial"/>
                <a:cs typeface="Arial"/>
              </a:rPr>
              <a:t>دشاب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یم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هدامآ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یزور </a:t>
            </a:r>
            <a:r>
              <a:rPr dirty="0" sz="1800" spc="-335">
                <a:solidFill>
                  <a:srgbClr val="FFFFFF"/>
                </a:solidFill>
                <a:latin typeface="Arial"/>
                <a:cs typeface="Arial"/>
              </a:rPr>
              <a:t>هنابش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445">
                <a:solidFill>
                  <a:srgbClr val="FFFFFF"/>
                </a:solidFill>
                <a:latin typeface="Arial"/>
                <a:cs typeface="Arial"/>
              </a:rPr>
              <a:t>ینیلاب        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1800" spc="-165">
                <a:solidFill>
                  <a:srgbClr val="FFFFFF"/>
                </a:solidFill>
                <a:latin typeface="Arial"/>
                <a:cs typeface="Arial"/>
              </a:rPr>
              <a:t>زکرم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نیا</a:t>
            </a:r>
            <a:endParaRPr sz="180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  <a:spcBef>
                <a:spcPts val="43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:زکرم 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نیا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رد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هدش 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هئارا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تامدخ</a:t>
            </a:r>
            <a:r>
              <a:rPr dirty="0" sz="1800" spc="-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45">
                <a:solidFill>
                  <a:srgbClr val="FFFFFF"/>
                </a:solidFill>
                <a:latin typeface="Arial"/>
                <a:cs typeface="Arial"/>
              </a:rPr>
              <a:t>تسیل</a:t>
            </a:r>
            <a:endParaRPr sz="1800">
              <a:latin typeface="Arial"/>
              <a:cs typeface="Arial"/>
            </a:endParaRPr>
          </a:p>
          <a:p>
            <a:pPr algn="r" marR="67310">
              <a:lnSpc>
                <a:spcPct val="100000"/>
              </a:lnSpc>
              <a:spcBef>
                <a:spcPts val="430"/>
              </a:spcBef>
            </a:pP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endParaRPr sz="18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  <a:spcBef>
                <a:spcPts val="430"/>
              </a:spcBef>
              <a:tabLst>
                <a:tab pos="943610" algn="l"/>
              </a:tabLst>
            </a:pPr>
            <a:r>
              <a:rPr dirty="0" sz="1800" spc="-305">
                <a:solidFill>
                  <a:srgbClr val="FFFFFF"/>
                </a:solidFill>
                <a:latin typeface="Arial"/>
                <a:cs typeface="Arial"/>
              </a:rPr>
              <a:t>یفارگویژنآ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MRI ... و </a:t>
            </a:r>
            <a:r>
              <a:rPr dirty="0" sz="1800" spc="-400">
                <a:solidFill>
                  <a:srgbClr val="FFFFFF"/>
                </a:solidFill>
                <a:latin typeface="Arial"/>
                <a:cs typeface="Arial"/>
              </a:rPr>
              <a:t>یپوکسورتکپسا    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:هلمج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یصصخت    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یمامت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ماجنا</a:t>
            </a:r>
            <a:endParaRPr sz="180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  <a:spcBef>
                <a:spcPts val="43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یژولو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دار</a:t>
            </a:r>
            <a:endParaRPr sz="18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  <a:spcBef>
                <a:spcPts val="434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... و </a:t>
            </a:r>
            <a:r>
              <a:rPr dirty="0" sz="1800" spc="-450">
                <a:solidFill>
                  <a:srgbClr val="FFFFFF"/>
                </a:solidFill>
                <a:latin typeface="Arial"/>
                <a:cs typeface="Arial"/>
              </a:rPr>
              <a:t>یفارگولوتسیف         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،دارگوتر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،B.E  ،HIG 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،UGI:هلمج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زا 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یصصخت   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یلومعم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1800" spc="-465">
                <a:solidFill>
                  <a:srgbClr val="FFFFFF"/>
                </a:solidFill>
                <a:latin typeface="Arial"/>
                <a:cs typeface="Arial"/>
              </a:rPr>
              <a:t>هیلک             </a:t>
            </a:r>
            <a:r>
              <a:rPr dirty="0" sz="1800" spc="-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ماجنا</a:t>
            </a:r>
            <a:endParaRPr sz="1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43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BMD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ناوختسا  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مکارت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شجنس</a:t>
            </a:r>
            <a:endParaRPr sz="1800">
              <a:latin typeface="Arial"/>
              <a:cs typeface="Arial"/>
            </a:endParaRPr>
          </a:p>
          <a:p>
            <a:pPr algn="r" marL="3611245" marR="5080" indent="2974975">
              <a:lnSpc>
                <a:spcPct val="120000"/>
              </a:lnSpc>
            </a:pPr>
            <a:r>
              <a:rPr dirty="0" sz="1800" spc="-270">
                <a:solidFill>
                  <a:srgbClr val="FFFFFF"/>
                </a:solidFill>
                <a:latin typeface="Arial"/>
                <a:cs typeface="Arial"/>
              </a:rPr>
              <a:t>یفا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گومام 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نادند 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کت   </a:t>
            </a:r>
            <a:r>
              <a:rPr dirty="0" sz="1800" spc="-340">
                <a:solidFill>
                  <a:srgbClr val="FFFFFF"/>
                </a:solidFill>
                <a:latin typeface="Arial"/>
                <a:cs typeface="Arial"/>
              </a:rPr>
              <a:t>هب  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طوبرم  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800" spc="-365">
                <a:solidFill>
                  <a:srgbClr val="FFFFFF"/>
                </a:solidFill>
                <a:latin typeface="Arial"/>
                <a:cs typeface="Arial"/>
              </a:rPr>
              <a:t>یفارگ   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ماجنا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:لاکیپا</a:t>
            </a:r>
            <a:r>
              <a:rPr dirty="0" sz="18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90">
                <a:solidFill>
                  <a:srgbClr val="FFFFFF"/>
                </a:solidFill>
                <a:latin typeface="Arial"/>
                <a:cs typeface="Arial"/>
              </a:rPr>
              <a:t>سرپ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4"/>
              </a:spcBef>
            </a:pPr>
            <a:r>
              <a:rPr dirty="0" sz="1800" spc="-290">
                <a:solidFill>
                  <a:srgbClr val="FFFFFF"/>
                </a:solidFill>
                <a:latin typeface="Arial"/>
                <a:cs typeface="Arial"/>
              </a:rPr>
              <a:t>:لاتیجید   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یرتمولافس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0">
                <a:solidFill>
                  <a:srgbClr val="FFFFFF"/>
                </a:solidFill>
                <a:latin typeface="Arial"/>
                <a:cs typeface="Arial"/>
              </a:rPr>
              <a:t>سکروناپ</a:t>
            </a:r>
            <a:endParaRPr sz="1800">
              <a:latin typeface="Arial"/>
              <a:cs typeface="Arial"/>
            </a:endParaRPr>
          </a:p>
          <a:p>
            <a:pPr marL="1388745">
              <a:lnSpc>
                <a:spcPct val="100000"/>
              </a:lnSpc>
              <a:spcBef>
                <a:spcPts val="430"/>
              </a:spcBef>
              <a:tabLst>
                <a:tab pos="5398135" algn="l"/>
              </a:tabLst>
            </a:pPr>
            <a:r>
              <a:rPr dirty="0" sz="1800" spc="-335">
                <a:solidFill>
                  <a:srgbClr val="FFFFFF"/>
                </a:solidFill>
                <a:latin typeface="Arial"/>
                <a:cs typeface="Arial"/>
              </a:rPr>
              <a:t>لاتیجید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تروص 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هب   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نادند </a:t>
            </a:r>
            <a:r>
              <a:rPr dirty="0" sz="1800" spc="-290">
                <a:solidFill>
                  <a:srgbClr val="FFFFFF"/>
                </a:solidFill>
                <a:latin typeface="Arial"/>
                <a:cs typeface="Arial"/>
              </a:rPr>
              <a:t>یفارگوموت  </a:t>
            </a:r>
            <a:r>
              <a:rPr dirty="0" sz="18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وLot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cephal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وOPG  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یاه </a:t>
            </a:r>
            <a:r>
              <a:rPr dirty="0" sz="1800" spc="-365">
                <a:solidFill>
                  <a:srgbClr val="FFFFFF"/>
                </a:solidFill>
                <a:latin typeface="Arial"/>
                <a:cs typeface="Arial"/>
              </a:rPr>
              <a:t>یفارگ 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ماجنا</a:t>
            </a:r>
            <a:endParaRPr sz="1800">
              <a:latin typeface="Arial"/>
              <a:cs typeface="Arial"/>
            </a:endParaRPr>
          </a:p>
          <a:p>
            <a:pPr algn="r" marL="1129665" marR="8255" indent="5345430">
              <a:lnSpc>
                <a:spcPct val="12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800" spc="-270">
                <a:solidFill>
                  <a:srgbClr val="FFFFFF"/>
                </a:solidFill>
                <a:latin typeface="Arial"/>
                <a:cs typeface="Arial"/>
              </a:rPr>
              <a:t>یفا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800" spc="-450">
                <a:solidFill>
                  <a:srgbClr val="FFFFFF"/>
                </a:solidFill>
                <a:latin typeface="Arial"/>
                <a:cs typeface="Arial"/>
              </a:rPr>
              <a:t>گو</a:t>
            </a:r>
            <a:r>
              <a:rPr dirty="0" sz="1800" spc="-37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وس  </a:t>
            </a:r>
            <a:r>
              <a:rPr dirty="0" sz="1800" spc="-320">
                <a:solidFill>
                  <a:srgbClr val="FFFFFF"/>
                </a:solidFill>
                <a:latin typeface="Arial"/>
                <a:cs typeface="Arial"/>
              </a:rPr>
              <a:t>یفارگونوس   </a:t>
            </a:r>
            <a:r>
              <a:rPr dirty="0" sz="1800" spc="-360">
                <a:solidFill>
                  <a:srgbClr val="FFFFFF"/>
                </a:solidFill>
                <a:latin typeface="Arial"/>
                <a:cs typeface="Arial"/>
              </a:rPr>
              <a:t>دیاگ   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ریز  </a:t>
            </a:r>
            <a:r>
              <a:rPr dirty="0" sz="1800" spc="-350">
                <a:solidFill>
                  <a:srgbClr val="FFFFFF"/>
                </a:solidFill>
                <a:latin typeface="Arial"/>
                <a:cs typeface="Arial"/>
              </a:rPr>
              <a:t>نشنورتنیا   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تامدخ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3D ،4D 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رلپاد   </a:t>
            </a:r>
            <a:r>
              <a:rPr dirty="0" sz="1800" spc="-320">
                <a:solidFill>
                  <a:srgbClr val="FFFFFF"/>
                </a:solidFill>
                <a:latin typeface="Arial"/>
                <a:cs typeface="Arial"/>
              </a:rPr>
              <a:t>رلاک 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یلومعم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20">
                <a:solidFill>
                  <a:srgbClr val="FFFFFF"/>
                </a:solidFill>
                <a:latin typeface="Arial"/>
                <a:cs typeface="Arial"/>
              </a:rPr>
              <a:t>یفارگونوس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6765" y="636777"/>
            <a:ext cx="3509645" cy="359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10">
                <a:solidFill>
                  <a:srgbClr val="FFFFFF"/>
                </a:solidFill>
                <a:latin typeface="Arial"/>
                <a:cs typeface="Arial"/>
              </a:rPr>
              <a:t>تازیهجت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  <a:tabLst>
                <a:tab pos="1129030" algn="l"/>
              </a:tabLst>
            </a:pP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یژولو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دا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ر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  <a:tabLst>
                <a:tab pos="292354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800" spc="-360">
                <a:solidFill>
                  <a:srgbClr val="FFFFFF"/>
                </a:solidFill>
                <a:latin typeface="Arial"/>
                <a:cs typeface="Arial"/>
              </a:rPr>
              <a:t>لاس</a:t>
            </a:r>
            <a:r>
              <a:rPr dirty="0" sz="1800" spc="-49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سنم</a:t>
            </a:r>
            <a:r>
              <a:rPr dirty="0" sz="1800" spc="-31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MRI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  <a:tabLst>
                <a:tab pos="3378835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15">
                <a:solidFill>
                  <a:srgbClr val="FFFFFF"/>
                </a:solidFill>
                <a:latin typeface="Arial"/>
                <a:cs typeface="Arial"/>
              </a:rPr>
              <a:t>یلات</a:t>
            </a:r>
            <a:r>
              <a:rPr dirty="0" sz="1800" spc="-509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1800" spc="-47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و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یلومع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یژولو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دا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ر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  <a:tabLst>
                <a:tab pos="2131060" algn="l"/>
              </a:tabLst>
            </a:pPr>
            <a:r>
              <a:rPr dirty="0" sz="1800" spc="-355">
                <a:solidFill>
                  <a:srgbClr val="FFFFFF"/>
                </a:solidFill>
                <a:latin typeface="Arial"/>
                <a:cs typeface="Arial"/>
              </a:rPr>
              <a:t>لات</a:t>
            </a:r>
            <a:r>
              <a:rPr dirty="0" sz="1800" spc="-47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1800" spc="-47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یپوک</a:t>
            </a:r>
            <a:r>
              <a:rPr dirty="0" sz="1800" spc="-48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800" spc="-265">
                <a:solidFill>
                  <a:srgbClr val="FFFFFF"/>
                </a:solidFill>
                <a:latin typeface="Arial"/>
                <a:cs typeface="Arial"/>
              </a:rPr>
              <a:t>ورول</a:t>
            </a:r>
            <a:r>
              <a:rPr dirty="0" sz="1800" spc="-440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  <a:tabLst>
                <a:tab pos="2845435" algn="l"/>
              </a:tabLst>
            </a:pPr>
            <a:r>
              <a:rPr dirty="0" sz="1800" spc="-355">
                <a:solidFill>
                  <a:srgbClr val="FFFFFF"/>
                </a:solidFill>
                <a:latin typeface="Arial"/>
                <a:cs typeface="Arial"/>
              </a:rPr>
              <a:t>لات</a:t>
            </a:r>
            <a:r>
              <a:rPr dirty="0" sz="1800" spc="-47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1800" spc="-47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800" spc="0">
                <a:solidFill>
                  <a:srgbClr val="FFFFFF"/>
                </a:solidFill>
                <a:latin typeface="Arial"/>
                <a:cs typeface="Arial"/>
              </a:rPr>
              <a:t> ی</a:t>
            </a:r>
            <a:r>
              <a:rPr dirty="0" sz="1800" spc="-285">
                <a:solidFill>
                  <a:srgbClr val="FFFFFF"/>
                </a:solidFill>
                <a:latin typeface="Arial"/>
                <a:cs typeface="Arial"/>
              </a:rPr>
              <a:t>رتمولا</a:t>
            </a:r>
            <a:r>
              <a:rPr dirty="0" sz="1800" spc="-509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z="1800" spc="-525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و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95">
                <a:solidFill>
                  <a:srgbClr val="FFFFFF"/>
                </a:solidFill>
                <a:latin typeface="Arial"/>
                <a:cs typeface="Arial"/>
              </a:rPr>
              <a:t>سک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-625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983105">
              <a:lnSpc>
                <a:spcPct val="100000"/>
              </a:lnSpc>
              <a:spcBef>
                <a:spcPts val="430"/>
              </a:spcBef>
              <a:tabLst>
                <a:tab pos="3391535" algn="l"/>
              </a:tabLst>
            </a:pP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ک</a:t>
            </a:r>
            <a:r>
              <a:rPr dirty="0" sz="1800" spc="-740">
                <a:solidFill>
                  <a:srgbClr val="FFFFFF"/>
                </a:solidFill>
                <a:latin typeface="Arial"/>
                <a:cs typeface="Arial"/>
              </a:rPr>
              <a:t>ی</a:t>
            </a:r>
            <a:r>
              <a:rPr dirty="0" sz="1800" spc="-825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65">
                <a:solidFill>
                  <a:srgbClr val="FFFFFF"/>
                </a:solidFill>
                <a:latin typeface="Arial"/>
                <a:cs typeface="Arial"/>
              </a:rPr>
              <a:t>یر</a:t>
            </a:r>
            <a:r>
              <a:rPr dirty="0" sz="1800" spc="-330">
                <a:solidFill>
                  <a:srgbClr val="FFFFFF"/>
                </a:solidFill>
                <a:latin typeface="Arial"/>
                <a:cs typeface="Arial"/>
              </a:rPr>
              <a:t>پ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2030730">
              <a:lnSpc>
                <a:spcPct val="100000"/>
              </a:lnSpc>
              <a:spcBef>
                <a:spcPts val="434"/>
              </a:spcBef>
              <a:tabLst>
                <a:tab pos="3391535" algn="l"/>
              </a:tabLst>
            </a:pPr>
            <a:r>
              <a:rPr dirty="0" sz="1800" spc="-270">
                <a:solidFill>
                  <a:srgbClr val="FFFFFF"/>
                </a:solidFill>
                <a:latin typeface="Arial"/>
                <a:cs typeface="Arial"/>
              </a:rPr>
              <a:t>یفا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گوما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  <a:tabLst>
                <a:tab pos="181927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ناد</a:t>
            </a:r>
            <a:r>
              <a:rPr dirty="0" sz="1800" spc="-31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800" spc="-2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70">
                <a:solidFill>
                  <a:srgbClr val="FFFFFF"/>
                </a:solidFill>
                <a:latin typeface="Arial"/>
                <a:cs typeface="Arial"/>
              </a:rPr>
              <a:t>یفا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800" spc="-285">
                <a:solidFill>
                  <a:srgbClr val="FFFFFF"/>
                </a:solidFill>
                <a:latin typeface="Arial"/>
                <a:cs typeface="Arial"/>
              </a:rPr>
              <a:t>گومو</a:t>
            </a:r>
            <a:r>
              <a:rPr dirty="0" sz="1800" spc="-39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985010">
              <a:lnSpc>
                <a:spcPct val="100000"/>
              </a:lnSpc>
              <a:spcBef>
                <a:spcPts val="430"/>
              </a:spcBef>
              <a:tabLst>
                <a:tab pos="3391535" algn="l"/>
              </a:tabLst>
            </a:pPr>
            <a:r>
              <a:rPr dirty="0" sz="1800" spc="-270">
                <a:solidFill>
                  <a:srgbClr val="FFFFFF"/>
                </a:solidFill>
                <a:latin typeface="Arial"/>
                <a:cs typeface="Arial"/>
              </a:rPr>
              <a:t>یفا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z="1800" spc="-450">
                <a:solidFill>
                  <a:srgbClr val="FFFFFF"/>
                </a:solidFill>
                <a:latin typeface="Arial"/>
                <a:cs typeface="Arial"/>
              </a:rPr>
              <a:t>گو</a:t>
            </a:r>
            <a:r>
              <a:rPr dirty="0" sz="1800" spc="-37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z="1800" spc="-345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85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mitra</dc:creator>
  <dc:title>بیمارستان بهمن</dc:title>
  <dcterms:created xsi:type="dcterms:W3CDTF">2018-02-09T11:17:38Z</dcterms:created>
  <dcterms:modified xsi:type="dcterms:W3CDTF">2018-02-09T11:17:38Z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2018-02-09T00:00:00Z</vt:filetime>
  </property>
</Properties>
</file>