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72" r:id="rId3"/>
    <p:sldId id="273" r:id="rId4"/>
    <p:sldId id="278" r:id="rId5"/>
    <p:sldId id="279" r:id="rId6"/>
    <p:sldId id="274" r:id="rId7"/>
    <p:sldId id="275" r:id="rId8"/>
    <p:sldId id="276" r:id="rId9"/>
    <p:sldId id="277" r:id="rId10"/>
    <p:sldId id="280" r:id="rId11"/>
    <p:sldId id="285" r:id="rId12"/>
    <p:sldId id="286" r:id="rId13"/>
    <p:sldId id="281" r:id="rId14"/>
    <p:sldId id="282" r:id="rId15"/>
    <p:sldId id="283" r:id="rId16"/>
    <p:sldId id="28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</a:t>
            </a: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چهار</a:t>
            </a: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</a:t>
            </a:r>
            <a:endParaRPr lang="fa-IR" sz="4000" b="1" dirty="0" smtClean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00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047" y="1898649"/>
            <a:ext cx="11497235" cy="448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تذکر: گاهی مفعول در جمله بدون را می آید که در این صورت با استفاده از فرمول مفعول یابی  قابل  کشف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است.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مثال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 آموزان ، درمدرسه 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دیوان حافظ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می خوانند.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چه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چیزی را می خوانند ؟</a:t>
            </a:r>
            <a:r>
              <a:rPr lang="fa-IR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دیوان حافظ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152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36176" y="1780742"/>
            <a:ext cx="12290611" cy="3836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*متمم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اسمی است که بعد از حروف اضافه می آید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حروف اضافه حروفی است که به همراه فعل جمله می آید.     مانند: از ،  به، در، بر ، با ، برای ...........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ترسیدن از ،    جنگیدن با ،   شوریدن بر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دوستم از تاریکی می ترسد   از : حرف اضافه    / تاریکی : متمم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9309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63071" y="1602634"/>
            <a:ext cx="11322424" cy="5780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تمرین :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مرد  توانگر،   ثروتش   را به نیازمندان      بخشید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مخمد    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خانه   جدیدش  را ساخت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پسرک  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شیرینی    را به خواهر  کوچکش  داد .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زین گفته  ، سعادت تو جویم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67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959610"/>
              </p:ext>
            </p:extLst>
          </p:nvPr>
        </p:nvGraphicFramePr>
        <p:xfrm>
          <a:off x="1736163" y="1701299"/>
          <a:ext cx="8564283" cy="4013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4283"/>
              </a:tblGrid>
              <a:tr h="1003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3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3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03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9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071" y="1602634"/>
            <a:ext cx="11322424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پایان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560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96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54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35773"/>
            <a:ext cx="11793071" cy="379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تعریف نهاد : قسمتی از جمله  است که درباره ی آن توضیح می دهیم. در واقع انجام کاری یا داشتن حالتی  به آنها نسبت داده می شود</a:t>
            </a:r>
            <a:r>
              <a:rPr lang="fa-IR" sz="2800" dirty="0" smtClean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dirty="0"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مانند : هوا سرد است .    هوا : نهاد است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35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941" y="2208631"/>
            <a:ext cx="11403106" cy="3654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طرز پیدا کردن نهاد  : چه کسی / چه چیزی   +    فعل =    نهاد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</a:t>
            </a: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گاهی نهاد  در عبارت حذف می شود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  <a:tabLst>
                <a:tab pos="5731510" algn="r"/>
              </a:tabLst>
            </a:pPr>
            <a:r>
              <a:rPr lang="fa-IR" sz="2800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در این صورت از راه شناسه ای که به آن متصل شده پی می بریم که نهاد حذف شده است 	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به ایران می بالیم.  نهاد ما: محذوف .زیرا  به انتها ی فعل شناسه " یم" متصل شده است.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15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6176" y="1465729"/>
            <a:ext cx="11443448" cy="4850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بامفهوم شناسه های فعل آشنا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هستید</a:t>
            </a: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شناسه ها :  ضمایری هستند که به  آخر فعلها متصل می شوند تا     شخص و شمار (تعداد انجام دهندگان  کار )  را   نشان بدهد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D0D0D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م                           یم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ی                          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-/د             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8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258" y="1681408"/>
            <a:ext cx="11577918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نمودار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زیر نشان می دهد که     چگونه می توان با استفاده از شناسه ها  نهاد پنهان را پیدا کرد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من          م                ما          یم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تو           ی               شما        ید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         -/د               او           ند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4451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01236" y="2421942"/>
            <a:ext cx="6096000" cy="18353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مثال : تجربه های بسیاری از  سفر برگرفتیم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یم     = ما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392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0988" y="2203753"/>
            <a:ext cx="11134165" cy="3082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تست : 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نهاد در کدام گزینه محذوف است ؟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الف) احوال همه تو راست معلوم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 ) بگریست سپیدا چنین گفت   دگر با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ج) تو خشنود باشی  و من رستگار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د)  از ظلمت خود رهاییم ده 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75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4" y="915141"/>
            <a:ext cx="11214846" cy="4549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*مفعول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ct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کلمه ای است که در جمله کار بر روی آن انجام می شود . و نشانه آن " را "   می باشد   که به  " رای" مفعولی معروف است . مانند : دوستم آب را نوشید     چه چیزی را نوشید؟ </a:t>
            </a:r>
            <a:endParaRPr lang="fa-IR" sz="2800" b="1" dirty="0" smtClean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آب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را   آب : مفعول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8745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8223" y="1697969"/>
            <a:ext cx="11120718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تست  تعداد مفعول در گزینه    ....... کمتر است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الف)  قضا، خلعتی   نامدارش دهد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قدر، میوه در آستینش  نهد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ب)ناشناسی که به تاریکی شب  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می برد شام   یتیمان عرب     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ج)بیا تا بر آریم دستی  زدل       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که نتوان  بر آورد  فردا  زگل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00000"/>
              </a:lnSpc>
              <a:spcAft>
                <a:spcPts val="1000"/>
              </a:spcAft>
            </a:pP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د)فجر تا سینه  آفاق شکافت              </a:t>
            </a:r>
            <a:r>
              <a:rPr lang="fa-I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                        </a:t>
            </a:r>
            <a:r>
              <a:rPr lang="fa-IR" sz="2800" b="1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چشم بیدار علی خفته نیافت</a:t>
            </a:r>
            <a:endParaRPr lang="en-US" sz="2800" b="1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462</Words>
  <Application>Microsoft Office PowerPoint</Application>
  <PresentationFormat>Widescreen</PresentationFormat>
  <Paragraphs>57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44</cp:revision>
  <dcterms:created xsi:type="dcterms:W3CDTF">2015-07-06T05:06:21Z</dcterms:created>
  <dcterms:modified xsi:type="dcterms:W3CDTF">2015-09-10T10:58:50Z</dcterms:modified>
</cp:coreProperties>
</file>