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82764F-A56B-44F1-A14D-856D2596AB71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84A7E79-CC7B-4ABD-AE44-C1618CF67BC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517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A7E79-CC7B-4ABD-AE44-C1618CF67BC0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354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636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287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941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614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597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852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842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055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7804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716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99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5B147-DBAE-4846-B851-FC9D5839D150}" type="datetimeFigureOut">
              <a:rPr lang="fa-IR" smtClean="0"/>
              <a:t>04/23/1437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25504-7073-4783-9E60-C0E4EF2EA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37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772400" cy="1470025"/>
          </a:xfr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nvex"/>
          </a:sp3d>
        </p:spPr>
        <p:txBody>
          <a:bodyPr>
            <a:normAutofit fontScale="90000"/>
          </a:bodyPr>
          <a:lstStyle/>
          <a:p>
            <a:pPr rtl="0"/>
            <a:r>
              <a:rPr lang="en-US" sz="6600" dirty="0" smtClean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>In the name of  GOOD</a:t>
            </a:r>
            <a:endParaRPr lang="fa-IR" sz="6600" dirty="0">
              <a:solidFill>
                <a:srgbClr val="7030A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fa-IR" sz="8000" dirty="0" smtClean="0">
                <a:solidFill>
                  <a:srgbClr val="FF0000"/>
                </a:solidFill>
                <a:cs typeface="B Titr" pitchFamily="2" charset="-78"/>
              </a:rPr>
              <a:t>درس زبان</a:t>
            </a:r>
            <a:endParaRPr lang="fa-IR" sz="8000" dirty="0">
              <a:solidFill>
                <a:srgbClr val="FF0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4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" y="-24837"/>
            <a:ext cx="9144000" cy="335699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50" y="3332155"/>
            <a:ext cx="4086796" cy="352584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5-Point Star 3"/>
          <p:cNvSpPr/>
          <p:nvPr/>
        </p:nvSpPr>
        <p:spPr>
          <a:xfrm>
            <a:off x="1619672" y="3501008"/>
            <a:ext cx="648072" cy="57606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25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2276872"/>
            <a:ext cx="62646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 smtClean="0">
                <a:solidFill>
                  <a:srgbClr val="7030A0"/>
                </a:solidFill>
                <a:latin typeface="Bernard MT Condensed" pitchFamily="18" charset="0"/>
              </a:rPr>
              <a:t>THE END</a:t>
            </a:r>
            <a:endParaRPr lang="fa-IR" sz="7200" dirty="0">
              <a:solidFill>
                <a:srgbClr val="7030A0"/>
              </a:solidFill>
              <a:latin typeface="Bernard MT Condensed" pitchFamily="18" charset="0"/>
            </a:endParaRPr>
          </a:p>
        </p:txBody>
      </p:sp>
      <p:sp>
        <p:nvSpPr>
          <p:cNvPr id="4" name="Heart 3"/>
          <p:cNvSpPr/>
          <p:nvPr/>
        </p:nvSpPr>
        <p:spPr>
          <a:xfrm>
            <a:off x="8388424" y="5949280"/>
            <a:ext cx="360040" cy="432048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Heart 4"/>
          <p:cNvSpPr/>
          <p:nvPr/>
        </p:nvSpPr>
        <p:spPr>
          <a:xfrm>
            <a:off x="8568444" y="260648"/>
            <a:ext cx="324036" cy="360040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Heart 5"/>
          <p:cNvSpPr/>
          <p:nvPr/>
        </p:nvSpPr>
        <p:spPr>
          <a:xfrm>
            <a:off x="251520" y="224644"/>
            <a:ext cx="504056" cy="432048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Heart 6"/>
          <p:cNvSpPr/>
          <p:nvPr/>
        </p:nvSpPr>
        <p:spPr>
          <a:xfrm>
            <a:off x="251520" y="5949280"/>
            <a:ext cx="360040" cy="432048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5-Point Star 8"/>
          <p:cNvSpPr/>
          <p:nvPr/>
        </p:nvSpPr>
        <p:spPr>
          <a:xfrm>
            <a:off x="6372200" y="2492896"/>
            <a:ext cx="576064" cy="504056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5-Point Star 9"/>
          <p:cNvSpPr/>
          <p:nvPr/>
        </p:nvSpPr>
        <p:spPr>
          <a:xfrm>
            <a:off x="2339752" y="2492896"/>
            <a:ext cx="576064" cy="648072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3684029" y="5949280"/>
            <a:ext cx="2872902" cy="461665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none" rtlCol="1">
            <a:spAutoFit/>
          </a:bodyPr>
          <a:lstStyle/>
          <a:p>
            <a:r>
              <a:rPr lang="fa-IR" sz="2400" dirty="0" smtClean="0">
                <a:solidFill>
                  <a:srgbClr val="FFFF00"/>
                </a:solidFill>
              </a:rPr>
              <a:t>طراح: فاطمه انصاری مهر</a:t>
            </a:r>
            <a:endParaRPr lang="fa-IR" sz="2400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61" y="3335687"/>
            <a:ext cx="18192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3419872" cy="252708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" y="3555589"/>
            <a:ext cx="6039693" cy="329139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71" y="10993"/>
            <a:ext cx="5401429" cy="12384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81967"/>
            <a:ext cx="3572374" cy="8002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2" y="211514"/>
            <a:ext cx="2057687" cy="40010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56" y="2671193"/>
            <a:ext cx="5223414" cy="41447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" name="7-22-Lesson4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80312" y="4365104"/>
            <a:ext cx="609600" cy="609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78602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1" y="238336"/>
            <a:ext cx="8382161" cy="88640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32" y="2337431"/>
            <a:ext cx="6411220" cy="25625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82" y="2519488"/>
            <a:ext cx="1126099" cy="23805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" y="2519488"/>
            <a:ext cx="1152128" cy="23805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7" y="1497759"/>
            <a:ext cx="7744874" cy="42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7-23-Lesson4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2400" y="5157192"/>
            <a:ext cx="609600" cy="60960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398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4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15" y="2364963"/>
            <a:ext cx="6696744" cy="2802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6" y="260648"/>
            <a:ext cx="8780953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7776"/>
            <a:ext cx="1152686" cy="1917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89" y="2722344"/>
            <a:ext cx="114316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85" y="1461326"/>
            <a:ext cx="7128793" cy="404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7-24-Lesson4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358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965"/>
            <a:ext cx="5492746" cy="792066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4" y="143498"/>
            <a:ext cx="2034327" cy="54300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1" y="811031"/>
            <a:ext cx="6472862" cy="3847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" y="4624112"/>
            <a:ext cx="7411485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347362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73624"/>
            <a:ext cx="9143999" cy="338437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5-Point Star 3"/>
          <p:cNvSpPr/>
          <p:nvPr/>
        </p:nvSpPr>
        <p:spPr>
          <a:xfrm>
            <a:off x="8442685" y="27597"/>
            <a:ext cx="467542" cy="54868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522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0"/>
            <a:ext cx="9144000" cy="34987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" y="3645024"/>
            <a:ext cx="9144000" cy="388843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5-Point Star 3"/>
          <p:cNvSpPr/>
          <p:nvPr/>
        </p:nvSpPr>
        <p:spPr>
          <a:xfrm>
            <a:off x="3851920" y="6021288"/>
            <a:ext cx="576064" cy="432048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973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9"/>
            <a:ext cx="9144000" cy="36308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9144000" cy="319132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5-Point Star 3"/>
          <p:cNvSpPr/>
          <p:nvPr/>
        </p:nvSpPr>
        <p:spPr>
          <a:xfrm>
            <a:off x="52986" y="2564904"/>
            <a:ext cx="648072" cy="72008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25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398"/>
            <a:ext cx="9144000" cy="340860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5-Point Star 3"/>
          <p:cNvSpPr/>
          <p:nvPr/>
        </p:nvSpPr>
        <p:spPr>
          <a:xfrm>
            <a:off x="251520" y="6021288"/>
            <a:ext cx="648072" cy="576064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73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15</Words>
  <Application>Microsoft Office PowerPoint</Application>
  <PresentationFormat>On-screen Show (4:3)</PresentationFormat>
  <Paragraphs>5</Paragraphs>
  <Slides>11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In the name of 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of allah</dc:title>
  <dc:creator>Ansari</dc:creator>
  <cp:lastModifiedBy>Ansari</cp:lastModifiedBy>
  <cp:revision>15</cp:revision>
  <dcterms:created xsi:type="dcterms:W3CDTF">2016-01-31T16:00:55Z</dcterms:created>
  <dcterms:modified xsi:type="dcterms:W3CDTF">2016-02-02T16:32:03Z</dcterms:modified>
</cp:coreProperties>
</file>