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0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592" y="1479176"/>
            <a:ext cx="39437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فارسی هفتم </a:t>
            </a:r>
          </a:p>
          <a:p>
            <a:pPr algn="ctr">
              <a:lnSpc>
                <a:spcPct val="20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دوره اول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متوسطه</a:t>
            </a:r>
          </a:p>
          <a:p>
            <a:pPr algn="ctr">
              <a:lnSpc>
                <a:spcPct val="200000"/>
              </a:lnSpc>
            </a:pPr>
            <a:endParaRPr lang="fa-IR" sz="36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3376"/>
            <a:ext cx="6096000" cy="15988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8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3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5389" y="823910"/>
            <a:ext cx="9950823" cy="540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انواع فعل از نظر کارکرد: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به جملات زیر توجه کنید 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الف) نیما کفشهای جدیدش را پوشید 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ب) کشاورزان گندم را کاشتند 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ج) 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شاگردان  خوشحال  شدند.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35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8106" y="2252773"/>
            <a:ext cx="8435788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*فعلها از نظر کار کرد به دودسته تقسیم می شوند 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1)فعلهای  </a:t>
            </a: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ربطی      </a:t>
            </a:r>
            <a:endParaRPr lang="fa-IR" sz="3200" b="1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</a:t>
            </a: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2) فعلهای غیر ربطی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09575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75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974" y="687978"/>
            <a:ext cx="10990729" cy="5842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فعلهای ربطی(اسنادی</a:t>
            </a:r>
            <a:r>
              <a:rPr lang="fa-IR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):</a:t>
            </a:r>
          </a:p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فعلهایی هستند که   حالت یا صفتی را به نهاد ربط می دهند   و در واقع کار ی در آنها انجام نمی شود.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CC0066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فعلهای ربطی عبارتند از 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CC0066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است </a:t>
            </a:r>
            <a:r>
              <a:rPr lang="fa-IR" sz="3200" b="1" dirty="0">
                <a:solidFill>
                  <a:srgbClr val="CC0066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بود ، شد ، گشت ، گردید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مانند: شاگردان  خوشحال  شدند.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66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" y="2416229"/>
            <a:ext cx="1179307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جمله هایی که فعلهای اسنادی وجود دارد   ساختارشان به این شکل می شود : 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962304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نهاد ( غیر فاعلی)+ مسند + فعل ربطی( اسنادی )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194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3059" y="1980280"/>
            <a:ext cx="11205882" cy="2190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تعریف مسند: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حالت یا صفتی  است که  به وسیله ی فعلهای ربطی به نهاد ، ربط داده  می شود 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336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25271" y="1027906"/>
            <a:ext cx="6096000" cy="31624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طرز پیدا کردن مسند در جمله 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چه+ فعل ربطی = مسند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949824" y="3311643"/>
            <a:ext cx="13662213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مثال:  شاگردان 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خوشحال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شدند.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 شدند؟خوشحال     خوشحال نقش مسند دارد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در جمله هایی که فعلهای اسنادی وجود دارد  نهاد همیشه نقش غیر فاعلی دارد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زیر را در جملاتی که  ، فعل اسنادی وجود دارد کاری انجام نمی شود.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همین دلیل ، به نهاد ، نهاد غیر فاعلی گفته می شود . 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92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3412" y="1027906"/>
            <a:ext cx="11529834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نام دیگر نهاد غیرفاعلی ، مسند الیه ، است 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طرز پیدا کردن  مسندالیه  :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چه+ مسند و فعل ربطی =  مسندالیه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مثال: 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شاگردان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خوشحال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شدند.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شاگردان : نهاد غیر فاعلی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چادر من چلچراغی از صفاست        چادر من باغی    از آیبینه هاست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باغی از آیینه های دوستی              باغی از مهر  وصفای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دوستی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284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28130" y="2628852"/>
            <a:ext cx="6096000" cy="27422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تمرین :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علامه جعفری  کنجکاو بود . </a:t>
            </a:r>
            <a:endParaRPr lang="fa-IR" sz="32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او شیفته طبیعت است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70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310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47</cp:revision>
  <dcterms:created xsi:type="dcterms:W3CDTF">2015-07-06T05:06:21Z</dcterms:created>
  <dcterms:modified xsi:type="dcterms:W3CDTF">2015-09-12T11:13:01Z</dcterms:modified>
</cp:coreProperties>
</file>