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photoAlbum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3E4280-A4F4-4584-9A15-08252D8473FB}" type="datetimeFigureOut">
              <a:rPr lang="fa-IR" smtClean="0"/>
              <a:pPr/>
              <a:t>03/25/1435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CDB8FB-96AF-4CB1-AC17-3FF2AF7DC8C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 - { www. ParsaCad.com } - { www.ParsiCad.ir }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8142735" cy="54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907704" y="5445224"/>
            <a:ext cx="2483768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fa-IR" sz="2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B Compse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1142984"/>
            <a:ext cx="7095162" cy="407196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6000" b="1" i="0" u="none" strike="noStrike" kern="1200" spc="150" normalizeH="0" baseline="0" noProof="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Jadi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spc="150" normalizeH="0" baseline="0" noProof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Jadid" pitchFamily="2" charset="-78"/>
              </a:rPr>
              <a:t>بررسی میدان فردوسی</a:t>
            </a:r>
            <a:endParaRPr lang="fa-IR" sz="6000" b="1" spc="15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B Jadi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400" b="1" spc="150" baseline="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spc="150" normalizeH="0" noProof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Lotus" pitchFamily="2" charset="-78"/>
              </a:rPr>
              <a:t>بهار1391</a:t>
            </a:r>
            <a:endParaRPr kumimoji="0" lang="fa-IR" sz="2400" b="1" i="0" u="none" strike="noStrike" kern="1200" spc="150" normalizeH="0" baseline="0" noProof="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0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1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1850"/>
            <a:ext cx="9144000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2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3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4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5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6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2650"/>
            <a:ext cx="9144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7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8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19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0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1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2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47725"/>
            <a:ext cx="9144000" cy="516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3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4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5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6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7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8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29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9000"/>
            <a:ext cx="9144000" cy="507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0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1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2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6613"/>
            <a:ext cx="9144000" cy="518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3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4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5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6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7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8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39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0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1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93763"/>
            <a:ext cx="9144000" cy="50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2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3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4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5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6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7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42963"/>
            <a:ext cx="91440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8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49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5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50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6613"/>
            <a:ext cx="9144000" cy="518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6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7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82650"/>
            <a:ext cx="9144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8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42963"/>
            <a:ext cx="91440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t9 - { www. ParsaCad.com } - { www.ParsiCad.ir }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</TotalTime>
  <Words>4</Words>
  <Application>Microsoft Office PowerPoint</Application>
  <PresentationFormat>On-screen Show (4:3)</PresentationFormat>
  <Paragraphs>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arasteh</dc:creator>
  <cp:lastModifiedBy>BornaSystem</cp:lastModifiedBy>
  <cp:revision>19</cp:revision>
  <dcterms:created xsi:type="dcterms:W3CDTF">2012-02-19T12:00:05Z</dcterms:created>
  <dcterms:modified xsi:type="dcterms:W3CDTF">2014-01-25T22:19:08Z</dcterms:modified>
</cp:coreProperties>
</file>