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3054" y="1171979"/>
            <a:ext cx="50871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درس </a:t>
            </a: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دوم </a:t>
            </a:r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خوب جهان را ببین</a:t>
            </a:r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800" smtClean="0">
                <a:solidFill>
                  <a:srgbClr val="FF0000"/>
                </a:solidFill>
                <a:cs typeface="B Titr" panose="00000700000000000000" pitchFamily="2" charset="-78"/>
              </a:rPr>
              <a:t>فارسی </a:t>
            </a:r>
            <a:r>
              <a:rPr lang="fa-IR" sz="2800" smtClean="0">
                <a:solidFill>
                  <a:srgbClr val="FF0000"/>
                </a:solidFill>
                <a:cs typeface="B Titr" panose="00000700000000000000" pitchFamily="2" charset="-78"/>
              </a:rPr>
              <a:t>هشتم</a:t>
            </a:r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2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مدرس: محمد امین زمان وزیری </a:t>
            </a: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441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49" y="2043352"/>
            <a:ext cx="11346287" cy="2133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کلمات کلیدی 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حدقه : کاسه ی چشم . جثّه : بدن . زر ناب : طلای خالص . نژند : اندوهگین و غمناک . گل کامکار: نوعی گل سرخ . تماثیل : جمع تمثال به معنی تصویرها . هجر : دوری. صورتگر : نقاش .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0686" y="4310472"/>
            <a:ext cx="10844011" cy="2244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ادبی 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ارکان تشبیه : هر تشبیه از چهار رکن تشکیل شده است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رکن اول مشبه نام دارد .یعنی چیزی که به چیزی دیگر تشبیه می شود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رکن دوم مشبه به است. یعنی آن چه که به آن تشبیه صورت می گیرد .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891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77" y="2468794"/>
            <a:ext cx="11513712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رکن سوم وجه شبه است یعنی شباهتی که بین مشبه و مشبه به وجود دارد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رکن چهارم ادات تشبیه است یعنی کلمه ای که به وسیله ی آن شباهت برقرار می شود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 : پرهای طاووس چون پارچه های زیبا پر نقش و نگار است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رکن سوم و چهارم ممکن است از تشبیه حذف شود .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368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77" y="1782252"/>
            <a:ext cx="11719775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گفت و گو : 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طاووس در ادبیات فارسی نماد تلون و رنگارنگی است و البته زیبایی و در عین حال پاهای او همواره در سنت ادب فارسی به زشتی شهره بوده است 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خفاش نمادی از نابینایی و کوری در عین روشنایی است یا به تعبیری دیگر ، ندیدن حقایق آشکار.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فعالیت نوشتاری :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زبان فارسی بین کلمه ها فاصله ای وجود دارد که رعایت نکردن آن باعث بدخوانی می شود . مثل 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 هر روز نامه ای می خواند...........................................او هر روزنامه ای می خواند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621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488" y="2655244"/>
            <a:ext cx="11359166" cy="352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تاریخ ادبیات 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نهج البلاغه : نام کتابی از امیرالمومنین است که سید رضی آن را جمع آوری کرده است و سه بخش اصلی دارد : خطبه ها ، نامه ها و کلمات قصار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قاآنی :از شاعران بزرگ عصر قاجاری است و کتاب مهم او «پریشان» است که به تقلید از گلستان سعدی نوشته شده است 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214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270" y="2397666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882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320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43</cp:revision>
  <dcterms:created xsi:type="dcterms:W3CDTF">2015-07-06T05:06:21Z</dcterms:created>
  <dcterms:modified xsi:type="dcterms:W3CDTF">2015-09-03T13:14:30Z</dcterms:modified>
</cp:coreProperties>
</file>