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949C-4DB5-4782-8102-EFA2B5EFECAC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62E5B2-2376-4928-9D33-B6E4338FDC2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949C-4DB5-4782-8102-EFA2B5EFECAC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E5B2-2376-4928-9D33-B6E4338FDC2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949C-4DB5-4782-8102-EFA2B5EFECAC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E5B2-2376-4928-9D33-B6E4338FDC2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949C-4DB5-4782-8102-EFA2B5EFECAC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62E5B2-2376-4928-9D33-B6E4338FDC2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949C-4DB5-4782-8102-EFA2B5EFECAC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E5B2-2376-4928-9D33-B6E4338FDC27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949C-4DB5-4782-8102-EFA2B5EFECAC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E5B2-2376-4928-9D33-B6E4338FDC2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949C-4DB5-4782-8102-EFA2B5EFECAC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62E5B2-2376-4928-9D33-B6E4338FDC27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949C-4DB5-4782-8102-EFA2B5EFECAC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E5B2-2376-4928-9D33-B6E4338FDC2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949C-4DB5-4782-8102-EFA2B5EFECAC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E5B2-2376-4928-9D33-B6E4338FDC2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949C-4DB5-4782-8102-EFA2B5EFECAC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E5B2-2376-4928-9D33-B6E4338FDC2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949C-4DB5-4782-8102-EFA2B5EFECAC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E5B2-2376-4928-9D33-B6E4338FDC27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78949C-4DB5-4782-8102-EFA2B5EFECAC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62E5B2-2376-4928-9D33-B6E4338FDC27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44" y="928670"/>
            <a:ext cx="104708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الهی</a:t>
            </a:r>
            <a:endParaRPr lang="fa-IR" sz="40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3857628"/>
            <a:ext cx="5410455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800" dirty="0" smtClean="0">
                <a:solidFill>
                  <a:srgbClr val="0070C0"/>
                </a:solidFill>
                <a:latin typeface="Titr" pitchFamily="2" charset="-78"/>
                <a:cs typeface="Titr" pitchFamily="2" charset="-78"/>
              </a:rPr>
              <a:t>ضرب کسر و عدد مخلوط</a:t>
            </a:r>
            <a:endParaRPr lang="fa-IR" sz="4800" dirty="0">
              <a:solidFill>
                <a:srgbClr val="0070C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9459" y="2357430"/>
            <a:ext cx="1632177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solidFill>
                  <a:srgbClr val="00B050"/>
                </a:solidFill>
                <a:latin typeface="Titr" pitchFamily="2" charset="-78"/>
                <a:cs typeface="Titr" pitchFamily="2" charset="-78"/>
              </a:rPr>
              <a:t>فصل</a:t>
            </a:r>
            <a:r>
              <a:rPr lang="en-US" sz="4000" smtClean="0">
                <a:solidFill>
                  <a:srgbClr val="00B050"/>
                </a:solidFill>
                <a:latin typeface="Titr" pitchFamily="2" charset="-78"/>
                <a:cs typeface="Titr" pitchFamily="2" charset="-78"/>
              </a:rPr>
              <a:t> </a:t>
            </a:r>
            <a:r>
              <a:rPr lang="fa-IR" sz="4000" smtClean="0">
                <a:solidFill>
                  <a:srgbClr val="00B050"/>
                </a:solidFill>
                <a:latin typeface="Titr" pitchFamily="2" charset="-78"/>
                <a:cs typeface="Titr" pitchFamily="2" charset="-78"/>
              </a:rPr>
              <a:t> </a:t>
            </a:r>
            <a:r>
              <a:rPr lang="fa-IR" sz="4000" dirty="0" smtClean="0">
                <a:solidFill>
                  <a:srgbClr val="00B050"/>
                </a:solidFill>
                <a:latin typeface="Titr" pitchFamily="2" charset="-78"/>
                <a:cs typeface="Titr" pitchFamily="2" charset="-78"/>
              </a:rPr>
              <a:t>اول</a:t>
            </a:r>
            <a:endParaRPr lang="fa-IR" sz="4000" dirty="0">
              <a:solidFill>
                <a:srgbClr val="00B050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571480"/>
            <a:ext cx="5208478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ضرب کسر در کسر از طریق محاسبه ی مساحت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28" y="3286124"/>
          <a:ext cx="5500725" cy="30718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833575"/>
                <a:gridCol w="1833575"/>
                <a:gridCol w="1833575"/>
              </a:tblGrid>
              <a:tr h="767959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767959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767959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67959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1285860"/>
            <a:ext cx="35618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42910" y="1785926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4348" y="1857364"/>
            <a:ext cx="45236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1571612"/>
            <a:ext cx="42191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×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857356" y="1785926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43240" y="1785926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28794" y="1857364"/>
            <a:ext cx="43954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00232" y="1285860"/>
            <a:ext cx="35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8992" y="1285860"/>
            <a:ext cx="2143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14678" y="1857364"/>
            <a:ext cx="35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4" y="1428736"/>
            <a:ext cx="52129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smtClean="0"/>
              <a:t>=</a:t>
            </a:r>
            <a:endParaRPr lang="fa-IR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3643306" y="1857364"/>
            <a:ext cx="7143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7224" y="3214686"/>
            <a:ext cx="29206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14546" y="2500306"/>
            <a:ext cx="2118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143108" y="2857496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85786" y="3571876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143108" y="2928934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3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57224" y="3643314"/>
            <a:ext cx="32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4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push dir="d"/>
    <p:sndAc>
      <p:stSnd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500042"/>
            <a:ext cx="619592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ضرب دو عدد مخلوط از روش محاسبه ی مساحت</a:t>
            </a:r>
            <a:endParaRPr lang="fa-IR" sz="28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7422" y="1928802"/>
            <a:ext cx="40588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1500174"/>
            <a:ext cx="4058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1357298"/>
            <a:ext cx="35618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14348" y="185736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14546" y="185736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43042" y="4143380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57356" y="1571612"/>
            <a:ext cx="35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3240" y="1571612"/>
            <a:ext cx="4796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6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36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1928802"/>
            <a:ext cx="40290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00166" y="1643050"/>
            <a:ext cx="455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×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14546" y="1357298"/>
            <a:ext cx="5000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143108" y="3571876"/>
          <a:ext cx="4021370" cy="250033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59101"/>
                <a:gridCol w="1678961"/>
                <a:gridCol w="1783308"/>
              </a:tblGrid>
              <a:tr h="163814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62183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28926" y="3143248"/>
            <a:ext cx="28084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14876" y="3143248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15008" y="3000372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43042" y="5286388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86512" y="4357694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15008" y="6143644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57950" y="5429264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43042" y="5715016"/>
            <a:ext cx="30970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2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57950" y="578645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2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643042" y="5643578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357950" y="5715016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715008" y="6429396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715008" y="3286124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15008" y="6488668"/>
            <a:ext cx="33534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3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5008" y="3286124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3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cover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500174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57224" y="928670"/>
          <a:ext cx="4021370" cy="250033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59101"/>
                <a:gridCol w="1678961"/>
                <a:gridCol w="1783308"/>
              </a:tblGrid>
              <a:tr h="163814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62183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43042" y="500042"/>
            <a:ext cx="28084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8992" y="500042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9124" y="357166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2643182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628" y="1714488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72066" y="2786058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3071810"/>
            <a:ext cx="30970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2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72066" y="314324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2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57158" y="3000372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72066" y="3071810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00562" y="3714752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29124" y="642918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00562" y="3786190"/>
            <a:ext cx="33534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3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29124" y="642918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3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4546" y="4929198"/>
            <a:ext cx="602761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به محاسبه ی مساحت شکل در صفحه ی بعد توجه کنید .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00562" y="3429000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1142984"/>
            <a:ext cx="30970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2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92867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2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714356"/>
            <a:ext cx="28084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42910" y="1071546"/>
            <a:ext cx="42862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43042" y="1071546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357290" y="928670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14546" y="785794"/>
            <a:ext cx="447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1142984"/>
            <a:ext cx="4029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3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1538" y="928670"/>
            <a:ext cx="3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×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43042" y="714356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5786" y="3571876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5720" y="3571876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7158" y="2214554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29124" y="3571876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2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00034" y="357187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+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00100" y="357187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+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28728" y="335756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357290" y="371475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428728" y="3786190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3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85918" y="3500438"/>
            <a:ext cx="8338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fa-IR" dirty="0" smtClean="0"/>
              <a:t>         </a:t>
            </a:r>
            <a:endParaRPr lang="fa-IR" dirty="0"/>
          </a:p>
        </p:txBody>
      </p:sp>
      <p:sp>
        <p:nvSpPr>
          <p:cNvPr id="53" name="Rectangle 52"/>
          <p:cNvSpPr/>
          <p:nvPr/>
        </p:nvSpPr>
        <p:spPr>
          <a:xfrm>
            <a:off x="2143108" y="3357562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143108" y="378619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2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143108" y="3714752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785918" y="357187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+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500298" y="357187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+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857488" y="3357562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857488" y="378619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2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2857488" y="3714752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214678" y="357187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+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643306" y="335756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643306" y="378619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6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3571868" y="371475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071934" y="3429000"/>
            <a:ext cx="447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643438" y="357187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+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072066" y="335756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2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72066" y="378619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6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5000628" y="371475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857884" y="335756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3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57884" y="378619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6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5786446" y="371475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643702" y="335756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3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643702" y="378619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6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6572264" y="371475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5429256" y="357187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+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215074" y="357187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+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358082" y="335756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8082" y="378619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6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7286644" y="371475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7000892" y="357187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+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786710" y="3500438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500298" y="2000240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142976" y="2214554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286116" y="2214554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571604" y="2214554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928794" y="2214554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85786" y="2214554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500430" y="2214554"/>
            <a:ext cx="3113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×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929322" y="2214554"/>
            <a:ext cx="3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×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143108" y="2214554"/>
            <a:ext cx="3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×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357290" y="2214554"/>
            <a:ext cx="3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×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71472" y="2214554"/>
            <a:ext cx="3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×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28662" y="2214554"/>
            <a:ext cx="37061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+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000364" y="221455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+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14480" y="221455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+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286380" y="221455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+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2428860" y="2357430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2500298" y="2428868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3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786182" y="2000240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786182" y="242886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2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3786182" y="2357430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4429124" y="2214554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43438" y="2214554"/>
            <a:ext cx="3113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×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143372" y="221455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+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929190" y="2000240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929190" y="242886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2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4929190" y="2357430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5643570" y="2000240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643570" y="242886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2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5643570" y="2357430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6286512" y="2000240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1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6286512" y="2428868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3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>
            <a:off x="6215074" y="2357430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6704825" y="2143116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13151" y="5000636"/>
            <a:ext cx="30970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latin typeface="+mj-lt"/>
                <a:cs typeface="Titr" pitchFamily="2" charset="-78"/>
              </a:rPr>
              <a:t>2</a:t>
            </a:r>
            <a:endParaRPr lang="fa-IR" dirty="0">
              <a:latin typeface="+mj-lt"/>
              <a:cs typeface="Titr" pitchFamily="2" charset="-78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857224" y="500063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+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285852" y="478632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9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285852" y="521495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6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>
            <a:off x="1214414" y="514351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1785918" y="4929198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117460" y="4929198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3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500298" y="478632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3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500298" y="521495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6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>
            <a:off x="2428860" y="514351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3571868" y="785794"/>
            <a:ext cx="5046379" cy="461665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ضرب اعداد مخلوط به روش گسترده نویسی</a:t>
            </a:r>
            <a:endParaRPr lang="fa-IR" sz="24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wheel spokes="3"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/>
          <p:cNvSpPr/>
          <p:nvPr/>
        </p:nvSpPr>
        <p:spPr>
          <a:xfrm>
            <a:off x="357158" y="357166"/>
            <a:ext cx="8429684" cy="614366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  <a:p>
            <a:pPr algn="ctr"/>
            <a:endParaRPr lang="fa-IR" dirty="0" smtClean="0"/>
          </a:p>
          <a:p>
            <a:pPr algn="ctr"/>
            <a:endParaRPr lang="fa-IR" dirty="0"/>
          </a:p>
          <a:p>
            <a:pPr algn="ctr"/>
            <a:endParaRPr lang="fa-IR" dirty="0" smtClean="0"/>
          </a:p>
          <a:p>
            <a:pPr algn="ctr"/>
            <a:endParaRPr lang="fa-IR" dirty="0"/>
          </a:p>
          <a:p>
            <a:pPr algn="ctr"/>
            <a:endParaRPr lang="fa-IR" dirty="0" smtClean="0"/>
          </a:p>
          <a:p>
            <a:pPr algn="ctr"/>
            <a:endParaRPr lang="fa-IR" dirty="0"/>
          </a:p>
          <a:p>
            <a:pPr algn="ctr"/>
            <a:endParaRPr lang="fa-IR" dirty="0" smtClean="0"/>
          </a:p>
          <a:p>
            <a:pPr algn="ctr"/>
            <a:endParaRPr lang="fa-IR" dirty="0"/>
          </a:p>
          <a:p>
            <a:pPr algn="ctr"/>
            <a:endParaRPr lang="fa-IR" dirty="0" smtClean="0"/>
          </a:p>
          <a:p>
            <a:pPr algn="ctr"/>
            <a:endParaRPr lang="fa-IR" dirty="0"/>
          </a:p>
          <a:p>
            <a:pPr algn="ctr"/>
            <a:endParaRPr lang="fa-IR" dirty="0" smtClean="0"/>
          </a:p>
          <a:p>
            <a:pPr algn="ctr"/>
            <a:endParaRPr lang="fa-IR" dirty="0"/>
          </a:p>
          <a:p>
            <a:pPr algn="ctr"/>
            <a:endParaRPr lang="fa-IR" dirty="0" smtClean="0"/>
          </a:p>
          <a:p>
            <a:pPr algn="ctr"/>
            <a:endParaRPr lang="fa-IR" dirty="0"/>
          </a:p>
          <a:p>
            <a:pPr algn="ctr"/>
            <a:endParaRPr lang="fa-IR" dirty="0" smtClean="0"/>
          </a:p>
          <a:p>
            <a:pPr algn="ctr"/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2285984" y="3000372"/>
            <a:ext cx="42148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800" dirty="0" smtClean="0">
                <a:solidFill>
                  <a:srgbClr val="FF0000"/>
                </a:solidFill>
                <a:latin typeface="Aharoni" pitchFamily="2" charset="-79"/>
              </a:rPr>
              <a:t>خسته نباشید</a:t>
            </a:r>
            <a:endParaRPr lang="fa-IR" sz="4800" dirty="0">
              <a:solidFill>
                <a:srgbClr val="FF0000"/>
              </a:solidFill>
              <a:latin typeface="Aharoni" pitchFamily="2" charset="-79"/>
            </a:endParaRPr>
          </a:p>
        </p:txBody>
      </p:sp>
    </p:spTree>
  </p:cSld>
  <p:clrMapOvr>
    <a:masterClrMapping/>
  </p:clrMapOvr>
  <p:transition spd="slow">
    <p:blinds/>
    <p:sndAc>
      <p:stSnd>
        <p:snd r:embed="rId2" name="explod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ضرب کسر و عدد مخلوط از راه مساحت ریاضی ششم ابتدایی</Template>
  <TotalTime>0</TotalTime>
  <Words>168</Words>
  <Application>Microsoft Office PowerPoint</Application>
  <PresentationFormat>On-screen Show (4:3)</PresentationFormat>
  <Paragraphs>144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Aharoni</vt:lpstr>
      <vt:lpstr>Franklin Gothic Book</vt:lpstr>
      <vt:lpstr>Franklin Gothic Medium</vt:lpstr>
      <vt:lpstr>Tahoma</vt:lpstr>
      <vt:lpstr>Titr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2022-01-31T19:10:05Z</dcterms:created>
  <dcterms:modified xsi:type="dcterms:W3CDTF">2022-01-31T19:10:18Z</dcterms:modified>
</cp:coreProperties>
</file>