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6" r:id="rId3"/>
    <p:sldId id="275" r:id="rId4"/>
    <p:sldId id="277" r:id="rId5"/>
    <p:sldId id="274" r:id="rId6"/>
    <p:sldId id="27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121" y="1075764"/>
            <a:ext cx="436690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فارسی دوم متوسطه</a:t>
            </a: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درس نهم</a:t>
            </a:r>
          </a:p>
          <a:p>
            <a:pPr algn="ctr">
              <a:lnSpc>
                <a:spcPct val="200000"/>
              </a:lnSpc>
            </a:pP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 : فاطمه محمدی</a:t>
            </a:r>
            <a:endParaRPr lang="en-US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736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3740" y="161365"/>
            <a:ext cx="10963835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جناس: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کلمات زیر   تو جه کنید 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صبا ،  سبا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آرام ، رام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این کلمات حروف مشترکی   دیده می شود  که از یک جنس هستند   به این گونه واژه ها  که نثر و شعر را زیباتر  و خوش آهنگ تر می کنند   ، جناس  می گویند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0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15153" y="889608"/>
            <a:ext cx="12815046" cy="3426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مثال :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20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شرف مرد  به جود است  و کرامت به وجود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 که این هر دو ندارد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عدمش به ز وجود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653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364" y="1339370"/>
            <a:ext cx="11604812" cy="4393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r" rtl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تمرین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8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الف</a:t>
            </a:r>
            <a:r>
              <a:rPr lang="fa-IR" sz="2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 الهی  ، چون تو حاضری ، چه جویم  و چون تو ناظری  چه گویم ؟ </a:t>
            </a:r>
            <a:endParaRPr lang="en-US" sz="20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fa-IR" sz="28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ب)سرو </a:t>
            </a:r>
            <a:r>
              <a:rPr lang="fa-IR" sz="2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چمان من چرا میل چمن  نمی کند      همدم گل نمی شود یاد چمن نمی کند</a:t>
            </a:r>
            <a:endParaRPr lang="en-US" sz="20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fa-IR" sz="28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     ج</a:t>
            </a:r>
            <a:r>
              <a:rPr lang="fa-IR" sz="2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 نه هر که به قامت مهتر ، به قیمت بهتر.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52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018358"/>
            <a:ext cx="6096000" cy="12349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5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5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494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39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83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 Nazanin</vt:lpstr>
      <vt:lpstr>B Titr</vt:lpstr>
      <vt:lpstr>B Yekan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45</cp:revision>
  <dcterms:created xsi:type="dcterms:W3CDTF">2015-07-06T05:06:21Z</dcterms:created>
  <dcterms:modified xsi:type="dcterms:W3CDTF">2015-09-10T12:59:27Z</dcterms:modified>
</cp:coreProperties>
</file>