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4" r:id="rId2"/>
    <p:sldMasterId id="2147483708" r:id="rId3"/>
    <p:sldMasterId id="2147483720" r:id="rId4"/>
    <p:sldMasterId id="2147483744" r:id="rId5"/>
    <p:sldMasterId id="2147483773" r:id="rId6"/>
  </p:sldMasterIdLst>
  <p:sldIdLst>
    <p:sldId id="256" r:id="rId7"/>
    <p:sldId id="26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9144000" cy="6858000" type="screen4x3"/>
  <p:notesSz cx="6858000" cy="9144000"/>
  <p:embeddedFontLst>
    <p:embeddedFont>
      <p:font typeface="Microsoft Uighur" panose="02000000000000000000" pitchFamily="2" charset="-78"/>
      <p:regular r:id="rId18"/>
    </p:embeddedFont>
    <p:embeddedFont>
      <p:font typeface="Aharoni" panose="02010803020104030203" pitchFamily="2" charset="-79"/>
      <p:bold r:id="rId19"/>
    </p:embeddedFont>
    <p:embeddedFont>
      <p:font typeface="Forte" panose="03060902040502070203" pitchFamily="66" charset="0"/>
      <p:regular r:id="rId20"/>
    </p:embeddedFont>
    <p:embeddedFont>
      <p:font typeface="B Jalal" panose="020B0604020202020204" charset="-78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Wingdings 3" panose="05040102010807070707" pitchFamily="18" charset="2"/>
      <p:regular r:id="rId31"/>
    </p:embeddedFont>
    <p:embeddedFont>
      <p:font typeface="Comic Sans MS" panose="030F0702030302020204" pitchFamily="66" charset="0"/>
      <p:regular r:id="rId32"/>
      <p:bold r:id="rId33"/>
    </p:embeddedFont>
    <p:embeddedFont>
      <p:font typeface="Calisto MT" panose="02040603050505030304" pitchFamily="18" charset="0"/>
      <p:regular r:id="rId34"/>
      <p:bold r:id="rId35"/>
      <p:italic r:id="rId36"/>
      <p:boldItalic r:id="rId37"/>
    </p:embeddedFont>
    <p:embeddedFont>
      <p:font typeface="Impact" panose="020B0806030902050204" pitchFamily="34" charset="0"/>
      <p:regular r:id="rId38"/>
    </p:embeddedFont>
    <p:embeddedFont>
      <p:font typeface="Rockwell" panose="02060603020205020403" pitchFamily="18" charset="0"/>
      <p:regular r:id="rId39"/>
      <p:bold r:id="rId40"/>
      <p:italic r:id="rId41"/>
      <p:boldItalic r:id="rId42"/>
    </p:embeddedFont>
    <p:embeddedFont>
      <p:font typeface="Trebuchet MS" panose="020B0603020202020204" pitchFamily="34" charset="0"/>
      <p:regular r:id="rId43"/>
      <p:bold r:id="rId44"/>
      <p:italic r:id="rId45"/>
      <p:boldItalic r:id="rId46"/>
    </p:embeddedFont>
    <p:embeddedFont>
      <p:font typeface="Cambria Math" panose="02040503050406030204" pitchFamily="18" charset="0"/>
      <p:regular r:id="rId47"/>
    </p:embeddedFont>
    <p:embeddedFont>
      <p:font typeface="Garamond" panose="02020404030301010803" pitchFamily="18" charset="0"/>
      <p:regular r:id="rId48"/>
      <p:bold r:id="rId49"/>
      <p:italic r:id="rId50"/>
    </p:embeddedFont>
    <p:embeddedFont>
      <p:font typeface="Freestyle Script" panose="030804020302050B0404" pitchFamily="66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hdi313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4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font" Target="fonts/font30.fntdata"/><Relationship Id="rId50" Type="http://schemas.openxmlformats.org/officeDocument/2006/relationships/font" Target="fonts/font33.fntdata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font" Target="fonts/font2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font" Target="fonts/font2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font" Target="fonts/font28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49" Type="http://schemas.openxmlformats.org/officeDocument/2006/relationships/font" Target="fonts/font32.fntdata"/><Relationship Id="rId10" Type="http://schemas.openxmlformats.org/officeDocument/2006/relationships/slide" Target="slides/slide4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font" Target="fonts/font31.fntdata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34.fntdata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661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447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936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682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64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109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269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162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122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754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71310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502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11910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70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70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443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685800"/>
            <a:ext cx="600075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3843868"/>
            <a:ext cx="48006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8467"/>
            <a:ext cx="28575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28" y="91546"/>
            <a:ext cx="4560491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228600"/>
            <a:ext cx="371475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78" y="32279"/>
            <a:ext cx="3639742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0" y="609602"/>
            <a:ext cx="325754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006600"/>
            <a:ext cx="64008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495800"/>
            <a:ext cx="64008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685801"/>
            <a:ext cx="3703241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685801"/>
            <a:ext cx="370085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685800"/>
            <a:ext cx="348734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1270529"/>
            <a:ext cx="3703241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685800"/>
            <a:ext cx="349885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1262062"/>
            <a:ext cx="3696891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685800"/>
            <a:ext cx="27432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685800"/>
            <a:ext cx="44577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2209800"/>
            <a:ext cx="2743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447800"/>
            <a:ext cx="451485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914400"/>
            <a:ext cx="2460731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777067"/>
            <a:ext cx="4516041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533400"/>
            <a:ext cx="8114109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843867"/>
            <a:ext cx="6228158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114800"/>
            <a:ext cx="6401991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685800"/>
            <a:ext cx="6858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3429000"/>
            <a:ext cx="64008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301068"/>
            <a:ext cx="64008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3429000"/>
            <a:ext cx="64008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5132981"/>
            <a:ext cx="6401993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85800"/>
            <a:ext cx="6858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978400"/>
            <a:ext cx="64008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766733"/>
            <a:ext cx="64008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685800"/>
            <a:ext cx="154305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85800"/>
            <a:ext cx="58674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704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963334"/>
            <a:ext cx="2236394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4487333"/>
            <a:ext cx="64008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685801"/>
            <a:ext cx="64008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6172201"/>
            <a:ext cx="12001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6172201"/>
            <a:ext cx="56578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5578476"/>
            <a:ext cx="856684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9oom.rozblog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11.xml"/><Relationship Id="rId2" Type="http://schemas.openxmlformats.org/officeDocument/2006/relationships/hyperlink" Target="http://9oom.rozblog.com/" TargetMode="External"/><Relationship Id="rId1" Type="http://schemas.openxmlformats.org/officeDocument/2006/relationships/slideLayout" Target="../slideLayouts/slideLayout46.xml"/><Relationship Id="rId6" Type="http://schemas.openxmlformats.org/officeDocument/2006/relationships/slide" Target="slide4.xml"/><Relationship Id="rId5" Type="http://schemas.openxmlformats.org/officeDocument/2006/relationships/slide" Target="slide7.xml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8.wav"/><Relationship Id="rId13" Type="http://schemas.openxmlformats.org/officeDocument/2006/relationships/slideLayout" Target="../slideLayouts/slideLayout62.xml"/><Relationship Id="rId18" Type="http://schemas.openxmlformats.org/officeDocument/2006/relationships/audio" Target="../media/audio48.wav"/><Relationship Id="rId26" Type="http://schemas.openxmlformats.org/officeDocument/2006/relationships/slide" Target="slide10.xml"/><Relationship Id="rId3" Type="http://schemas.microsoft.com/office/2007/relationships/media" Target="../media/media46.wav"/><Relationship Id="rId21" Type="http://schemas.openxmlformats.org/officeDocument/2006/relationships/audio" Target="../media/audio51.wav"/><Relationship Id="rId7" Type="http://schemas.microsoft.com/office/2007/relationships/media" Target="../media/media48.wav"/><Relationship Id="rId12" Type="http://schemas.openxmlformats.org/officeDocument/2006/relationships/audio" Target="../media/media50.wav"/><Relationship Id="rId17" Type="http://schemas.openxmlformats.org/officeDocument/2006/relationships/image" Target="../media/image34.png"/><Relationship Id="rId25" Type="http://schemas.openxmlformats.org/officeDocument/2006/relationships/slide" Target="slide7.xml"/><Relationship Id="rId2" Type="http://schemas.openxmlformats.org/officeDocument/2006/relationships/audio" Target="../media/media45.wav"/><Relationship Id="rId16" Type="http://schemas.openxmlformats.org/officeDocument/2006/relationships/image" Target="../media/image7.png"/><Relationship Id="rId20" Type="http://schemas.openxmlformats.org/officeDocument/2006/relationships/audio" Target="../media/audio50.wav"/><Relationship Id="rId1" Type="http://schemas.microsoft.com/office/2007/relationships/media" Target="../media/media45.wav"/><Relationship Id="rId6" Type="http://schemas.openxmlformats.org/officeDocument/2006/relationships/audio" Target="../media/media47.wav"/><Relationship Id="rId11" Type="http://schemas.microsoft.com/office/2007/relationships/media" Target="../media/media50.wav"/><Relationship Id="rId24" Type="http://schemas.openxmlformats.org/officeDocument/2006/relationships/slide" Target="slide5.xml"/><Relationship Id="rId5" Type="http://schemas.microsoft.com/office/2007/relationships/media" Target="../media/media47.wav"/><Relationship Id="rId15" Type="http://schemas.openxmlformats.org/officeDocument/2006/relationships/image" Target="../media/image21.png"/><Relationship Id="rId23" Type="http://schemas.openxmlformats.org/officeDocument/2006/relationships/slide" Target="slide3.xml"/><Relationship Id="rId10" Type="http://schemas.openxmlformats.org/officeDocument/2006/relationships/audio" Target="../media/media49.wav"/><Relationship Id="rId19" Type="http://schemas.openxmlformats.org/officeDocument/2006/relationships/audio" Target="../media/audio49.wav"/><Relationship Id="rId4" Type="http://schemas.openxmlformats.org/officeDocument/2006/relationships/audio" Target="../media/media46.wav"/><Relationship Id="rId9" Type="http://schemas.microsoft.com/office/2007/relationships/media" Target="../media/media49.wav"/><Relationship Id="rId14" Type="http://schemas.openxmlformats.org/officeDocument/2006/relationships/hyperlink" Target="http://9oom.rozblog.com/" TargetMode="External"/><Relationship Id="rId22" Type="http://schemas.openxmlformats.org/officeDocument/2006/relationships/audio" Target="../media/audio52.wav"/><Relationship Id="rId27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Layout" Target="../slideLayouts/slideLayout13.xml"/><Relationship Id="rId7" Type="http://schemas.openxmlformats.org/officeDocument/2006/relationships/slide" Target="slide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5" Type="http://schemas.openxmlformats.org/officeDocument/2006/relationships/slide" Target="slide5.xml"/><Relationship Id="rId10" Type="http://schemas.openxmlformats.org/officeDocument/2006/relationships/hyperlink" Target="http://9oom.rozblog.com/" TargetMode="External"/><Relationship Id="rId4" Type="http://schemas.openxmlformats.org/officeDocument/2006/relationships/slide" Target="slide4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audio" Target="../media/audio6.wav"/><Relationship Id="rId18" Type="http://schemas.openxmlformats.org/officeDocument/2006/relationships/slide" Target="slide7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audio" Target="../media/audio5.wav"/><Relationship Id="rId17" Type="http://schemas.openxmlformats.org/officeDocument/2006/relationships/slide" Target="slide5.xml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20" Type="http://schemas.openxmlformats.org/officeDocument/2006/relationships/slide" Target="slide11.xml"/><Relationship Id="rId1" Type="http://schemas.microsoft.com/office/2007/relationships/media" Target="../media/media2.mp3"/><Relationship Id="rId6" Type="http://schemas.openxmlformats.org/officeDocument/2006/relationships/hyperlink" Target="http://9oom.rozblog.com/" TargetMode="External"/><Relationship Id="rId11" Type="http://schemas.openxmlformats.org/officeDocument/2006/relationships/audio" Target="../media/audio4.wav"/><Relationship Id="rId5" Type="http://schemas.openxmlformats.org/officeDocument/2006/relationships/slideLayout" Target="../slideLayouts/slideLayout23.xml"/><Relationship Id="rId15" Type="http://schemas.openxmlformats.org/officeDocument/2006/relationships/audio" Target="../media/audio8.wav"/><Relationship Id="rId10" Type="http://schemas.openxmlformats.org/officeDocument/2006/relationships/audio" Target="../media/audio3.wav"/><Relationship Id="rId19" Type="http://schemas.openxmlformats.org/officeDocument/2006/relationships/slide" Target="slide10.xml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audio" Target="../media/audio7.wav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8.wav"/><Relationship Id="rId13" Type="http://schemas.openxmlformats.org/officeDocument/2006/relationships/audio" Target="../media/media10.wav"/><Relationship Id="rId18" Type="http://schemas.openxmlformats.org/officeDocument/2006/relationships/audio" Target="../media/media14.wav"/><Relationship Id="rId26" Type="http://schemas.openxmlformats.org/officeDocument/2006/relationships/image" Target="../media/image9.png"/><Relationship Id="rId39" Type="http://schemas.openxmlformats.org/officeDocument/2006/relationships/slide" Target="slide4.xml"/><Relationship Id="rId3" Type="http://schemas.microsoft.com/office/2007/relationships/media" Target="../media/media5.wav"/><Relationship Id="rId21" Type="http://schemas.openxmlformats.org/officeDocument/2006/relationships/slideLayout" Target="../slideLayouts/slideLayout24.xml"/><Relationship Id="rId34" Type="http://schemas.openxmlformats.org/officeDocument/2006/relationships/audio" Target="../media/audio17.wav"/><Relationship Id="rId42" Type="http://schemas.openxmlformats.org/officeDocument/2006/relationships/slide" Target="slide11.xml"/><Relationship Id="rId7" Type="http://schemas.microsoft.com/office/2007/relationships/media" Target="../media/media7.wav"/><Relationship Id="rId12" Type="http://schemas.microsoft.com/office/2007/relationships/media" Target="../media/media10.wav"/><Relationship Id="rId17" Type="http://schemas.microsoft.com/office/2007/relationships/media" Target="../media/media14.wav"/><Relationship Id="rId25" Type="http://schemas.openxmlformats.org/officeDocument/2006/relationships/image" Target="../media/image8.png"/><Relationship Id="rId33" Type="http://schemas.openxmlformats.org/officeDocument/2006/relationships/audio" Target="../media/audio16.wav"/><Relationship Id="rId38" Type="http://schemas.openxmlformats.org/officeDocument/2006/relationships/image" Target="../media/image10.png"/><Relationship Id="rId2" Type="http://schemas.openxmlformats.org/officeDocument/2006/relationships/audio" Target="../media/media4.wav"/><Relationship Id="rId16" Type="http://schemas.microsoft.com/office/2007/relationships/media" Target="../media/media13.wav"/><Relationship Id="rId20" Type="http://schemas.openxmlformats.org/officeDocument/2006/relationships/audio" Target="../media/media15.wav"/><Relationship Id="rId29" Type="http://schemas.openxmlformats.org/officeDocument/2006/relationships/audio" Target="../media/audio12.wav"/><Relationship Id="rId41" Type="http://schemas.openxmlformats.org/officeDocument/2006/relationships/slide" Target="slide10.xml"/><Relationship Id="rId1" Type="http://schemas.microsoft.com/office/2007/relationships/media" Target="../media/media4.wav"/><Relationship Id="rId6" Type="http://schemas.microsoft.com/office/2007/relationships/media" Target="../media/media6.wav"/><Relationship Id="rId11" Type="http://schemas.openxmlformats.org/officeDocument/2006/relationships/audio" Target="../media/media9.wav"/><Relationship Id="rId24" Type="http://schemas.openxmlformats.org/officeDocument/2006/relationships/image" Target="../media/image7.png"/><Relationship Id="rId32" Type="http://schemas.openxmlformats.org/officeDocument/2006/relationships/audio" Target="../media/audio15.wav"/><Relationship Id="rId37" Type="http://schemas.openxmlformats.org/officeDocument/2006/relationships/hyperlink" Target="http://9oom.rozblog.com/" TargetMode="External"/><Relationship Id="rId40" Type="http://schemas.openxmlformats.org/officeDocument/2006/relationships/slide" Target="slide7.xml"/><Relationship Id="rId5" Type="http://schemas.openxmlformats.org/officeDocument/2006/relationships/audio" Target="NULL" TargetMode="External"/><Relationship Id="rId15" Type="http://schemas.microsoft.com/office/2007/relationships/media" Target="../media/media12.wav"/><Relationship Id="rId23" Type="http://schemas.openxmlformats.org/officeDocument/2006/relationships/slide" Target="slide3.xml"/><Relationship Id="rId28" Type="http://schemas.openxmlformats.org/officeDocument/2006/relationships/audio" Target="../media/audio11.wav"/><Relationship Id="rId36" Type="http://schemas.openxmlformats.org/officeDocument/2006/relationships/audio" Target="../media/audio19.wav"/><Relationship Id="rId10" Type="http://schemas.microsoft.com/office/2007/relationships/media" Target="../media/media9.wav"/><Relationship Id="rId19" Type="http://schemas.microsoft.com/office/2007/relationships/media" Target="../media/media15.wav"/><Relationship Id="rId31" Type="http://schemas.openxmlformats.org/officeDocument/2006/relationships/audio" Target="../media/audio14.wav"/><Relationship Id="rId4" Type="http://schemas.openxmlformats.org/officeDocument/2006/relationships/audio" Target="../media/media5.wav"/><Relationship Id="rId9" Type="http://schemas.openxmlformats.org/officeDocument/2006/relationships/audio" Target="../media/media8.wav"/><Relationship Id="rId14" Type="http://schemas.microsoft.com/office/2007/relationships/media" Target="../media/media11.wav"/><Relationship Id="rId22" Type="http://schemas.openxmlformats.org/officeDocument/2006/relationships/audio" Target="../media/audio9.wav"/><Relationship Id="rId27" Type="http://schemas.openxmlformats.org/officeDocument/2006/relationships/audio" Target="../media/audio10.wav"/><Relationship Id="rId30" Type="http://schemas.openxmlformats.org/officeDocument/2006/relationships/audio" Target="../media/audio13.wav"/><Relationship Id="rId35" Type="http://schemas.openxmlformats.org/officeDocument/2006/relationships/audio" Target="../media/audio18.wav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19.wav"/><Relationship Id="rId13" Type="http://schemas.openxmlformats.org/officeDocument/2006/relationships/audio" Target="../media/media22.wav"/><Relationship Id="rId18" Type="http://schemas.microsoft.com/office/2007/relationships/media" Target="../media/media26.wav"/><Relationship Id="rId26" Type="http://schemas.openxmlformats.org/officeDocument/2006/relationships/slide" Target="slide3.xml"/><Relationship Id="rId39" Type="http://schemas.openxmlformats.org/officeDocument/2006/relationships/audio" Target="../media/audio31.wav"/><Relationship Id="rId3" Type="http://schemas.microsoft.com/office/2007/relationships/media" Target="../media/media17.wav"/><Relationship Id="rId21" Type="http://schemas.microsoft.com/office/2007/relationships/media" Target="../media/media28.wav"/><Relationship Id="rId34" Type="http://schemas.openxmlformats.org/officeDocument/2006/relationships/audio" Target="../media/audio28.wav"/><Relationship Id="rId42" Type="http://schemas.openxmlformats.org/officeDocument/2006/relationships/image" Target="../media/image12.png"/><Relationship Id="rId47" Type="http://schemas.openxmlformats.org/officeDocument/2006/relationships/slide" Target="slide10.xml"/><Relationship Id="rId7" Type="http://schemas.openxmlformats.org/officeDocument/2006/relationships/audio" Target="NULL" TargetMode="External"/><Relationship Id="rId12" Type="http://schemas.microsoft.com/office/2007/relationships/media" Target="../media/media22.wav"/><Relationship Id="rId17" Type="http://schemas.microsoft.com/office/2007/relationships/media" Target="../media/media25.wav"/><Relationship Id="rId25" Type="http://schemas.openxmlformats.org/officeDocument/2006/relationships/audio" Target="../media/audio20.wav"/><Relationship Id="rId33" Type="http://schemas.openxmlformats.org/officeDocument/2006/relationships/audio" Target="../media/audio27.wav"/><Relationship Id="rId38" Type="http://schemas.openxmlformats.org/officeDocument/2006/relationships/image" Target="../media/image11.png"/><Relationship Id="rId46" Type="http://schemas.openxmlformats.org/officeDocument/2006/relationships/slide" Target="slide7.xml"/><Relationship Id="rId2" Type="http://schemas.openxmlformats.org/officeDocument/2006/relationships/audio" Target="../media/media16.wav"/><Relationship Id="rId16" Type="http://schemas.openxmlformats.org/officeDocument/2006/relationships/audio" Target="../media/media24.wav"/><Relationship Id="rId20" Type="http://schemas.openxmlformats.org/officeDocument/2006/relationships/audio" Target="../media/media27.wav"/><Relationship Id="rId29" Type="http://schemas.openxmlformats.org/officeDocument/2006/relationships/audio" Target="../media/audio23.wav"/><Relationship Id="rId41" Type="http://schemas.openxmlformats.org/officeDocument/2006/relationships/image" Target="../media/image7.png"/><Relationship Id="rId1" Type="http://schemas.microsoft.com/office/2007/relationships/media" Target="../media/media16.wav"/><Relationship Id="rId6" Type="http://schemas.openxmlformats.org/officeDocument/2006/relationships/audio" Target="../media/media18.wav"/><Relationship Id="rId11" Type="http://schemas.microsoft.com/office/2007/relationships/media" Target="../media/media21.wav"/><Relationship Id="rId24" Type="http://schemas.openxmlformats.org/officeDocument/2006/relationships/slideLayout" Target="../slideLayouts/slideLayout24.xml"/><Relationship Id="rId32" Type="http://schemas.openxmlformats.org/officeDocument/2006/relationships/audio" Target="../media/audio26.wav"/><Relationship Id="rId37" Type="http://schemas.openxmlformats.org/officeDocument/2006/relationships/hyperlink" Target="http://9oom.rozblog.com/" TargetMode="External"/><Relationship Id="rId40" Type="http://schemas.openxmlformats.org/officeDocument/2006/relationships/audio" Target="../media/audio32.wav"/><Relationship Id="rId45" Type="http://schemas.openxmlformats.org/officeDocument/2006/relationships/slide" Target="slide4.xml"/><Relationship Id="rId5" Type="http://schemas.microsoft.com/office/2007/relationships/media" Target="../media/media18.wav"/><Relationship Id="rId15" Type="http://schemas.microsoft.com/office/2007/relationships/media" Target="../media/media24.wav"/><Relationship Id="rId23" Type="http://schemas.openxmlformats.org/officeDocument/2006/relationships/audio" Target="../media/media15.wav"/><Relationship Id="rId28" Type="http://schemas.openxmlformats.org/officeDocument/2006/relationships/audio" Target="../media/audio22.wav"/><Relationship Id="rId36" Type="http://schemas.openxmlformats.org/officeDocument/2006/relationships/audio" Target="../media/audio30.wav"/><Relationship Id="rId10" Type="http://schemas.openxmlformats.org/officeDocument/2006/relationships/audio" Target="../media/media20.wav"/><Relationship Id="rId19" Type="http://schemas.microsoft.com/office/2007/relationships/media" Target="../media/media27.wav"/><Relationship Id="rId31" Type="http://schemas.openxmlformats.org/officeDocument/2006/relationships/audio" Target="../media/audio25.wav"/><Relationship Id="rId44" Type="http://schemas.openxmlformats.org/officeDocument/2006/relationships/image" Target="../media/image10.png"/><Relationship Id="rId4" Type="http://schemas.openxmlformats.org/officeDocument/2006/relationships/audio" Target="../media/media17.wav"/><Relationship Id="rId9" Type="http://schemas.microsoft.com/office/2007/relationships/media" Target="../media/media20.wav"/><Relationship Id="rId14" Type="http://schemas.microsoft.com/office/2007/relationships/media" Target="../media/media23.wav"/><Relationship Id="rId22" Type="http://schemas.microsoft.com/office/2007/relationships/media" Target="../media/media15.wav"/><Relationship Id="rId27" Type="http://schemas.openxmlformats.org/officeDocument/2006/relationships/audio" Target="../media/audio21.wav"/><Relationship Id="rId30" Type="http://schemas.openxmlformats.org/officeDocument/2006/relationships/audio" Target="../media/audio24.wav"/><Relationship Id="rId35" Type="http://schemas.openxmlformats.org/officeDocument/2006/relationships/audio" Target="../media/audio29.wav"/><Relationship Id="rId43" Type="http://schemas.openxmlformats.org/officeDocument/2006/relationships/image" Target="../media/image13.png"/><Relationship Id="rId48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32.wav"/><Relationship Id="rId13" Type="http://schemas.microsoft.com/office/2007/relationships/media" Target="../media/media35.wav"/><Relationship Id="rId18" Type="http://schemas.openxmlformats.org/officeDocument/2006/relationships/image" Target="../media/image14.png"/><Relationship Id="rId26" Type="http://schemas.openxmlformats.org/officeDocument/2006/relationships/audio" Target="../media/audio36.wav"/><Relationship Id="rId39" Type="http://schemas.openxmlformats.org/officeDocument/2006/relationships/slide" Target="slide5.xml"/><Relationship Id="rId3" Type="http://schemas.microsoft.com/office/2007/relationships/media" Target="../media/media30.wav"/><Relationship Id="rId21" Type="http://schemas.openxmlformats.org/officeDocument/2006/relationships/image" Target="../media/image15.png"/><Relationship Id="rId34" Type="http://schemas.microsoft.com/office/2007/relationships/hdphoto" Target="../media/hdphoto6.wdp"/><Relationship Id="rId42" Type="http://schemas.openxmlformats.org/officeDocument/2006/relationships/slide" Target="slide11.xml"/><Relationship Id="rId7" Type="http://schemas.microsoft.com/office/2007/relationships/media" Target="../media/media32.wav"/><Relationship Id="rId12" Type="http://schemas.openxmlformats.org/officeDocument/2006/relationships/audio" Target="../media/media34.wav"/><Relationship Id="rId17" Type="http://schemas.openxmlformats.org/officeDocument/2006/relationships/audio" Target="../media/audio33.wav"/><Relationship Id="rId25" Type="http://schemas.microsoft.com/office/2007/relationships/hdphoto" Target="../media/hdphoto3.wdp"/><Relationship Id="rId33" Type="http://schemas.openxmlformats.org/officeDocument/2006/relationships/image" Target="../media/image19.png"/><Relationship Id="rId38" Type="http://schemas.openxmlformats.org/officeDocument/2006/relationships/slide" Target="slide3.xml"/><Relationship Id="rId2" Type="http://schemas.openxmlformats.org/officeDocument/2006/relationships/audio" Target="../media/media29.wav"/><Relationship Id="rId16" Type="http://schemas.openxmlformats.org/officeDocument/2006/relationships/hyperlink" Target="http://9oom.rozblog.com/" TargetMode="External"/><Relationship Id="rId20" Type="http://schemas.openxmlformats.org/officeDocument/2006/relationships/audio" Target="../media/audio34.wav"/><Relationship Id="rId29" Type="http://schemas.openxmlformats.org/officeDocument/2006/relationships/audio" Target="../media/audio37.wav"/><Relationship Id="rId41" Type="http://schemas.openxmlformats.org/officeDocument/2006/relationships/slide" Target="slide10.xml"/><Relationship Id="rId1" Type="http://schemas.microsoft.com/office/2007/relationships/media" Target="../media/media29.wav"/><Relationship Id="rId6" Type="http://schemas.openxmlformats.org/officeDocument/2006/relationships/audio" Target="../media/media31.wav"/><Relationship Id="rId11" Type="http://schemas.microsoft.com/office/2007/relationships/media" Target="../media/media34.wav"/><Relationship Id="rId24" Type="http://schemas.openxmlformats.org/officeDocument/2006/relationships/image" Target="../media/image16.png"/><Relationship Id="rId32" Type="http://schemas.openxmlformats.org/officeDocument/2006/relationships/audio" Target="../media/audio38.wav"/><Relationship Id="rId37" Type="http://schemas.openxmlformats.org/officeDocument/2006/relationships/image" Target="../media/image21.png"/><Relationship Id="rId40" Type="http://schemas.openxmlformats.org/officeDocument/2006/relationships/slide" Target="slide7.xml"/><Relationship Id="rId5" Type="http://schemas.microsoft.com/office/2007/relationships/media" Target="../media/media31.wav"/><Relationship Id="rId15" Type="http://schemas.openxmlformats.org/officeDocument/2006/relationships/slideLayout" Target="../slideLayouts/slideLayout34.xml"/><Relationship Id="rId23" Type="http://schemas.openxmlformats.org/officeDocument/2006/relationships/audio" Target="../media/audio35.wav"/><Relationship Id="rId28" Type="http://schemas.microsoft.com/office/2007/relationships/hdphoto" Target="../media/hdphoto4.wdp"/><Relationship Id="rId36" Type="http://schemas.openxmlformats.org/officeDocument/2006/relationships/image" Target="../media/image20.png"/><Relationship Id="rId10" Type="http://schemas.openxmlformats.org/officeDocument/2006/relationships/audio" Target="../media/media33.wav"/><Relationship Id="rId19" Type="http://schemas.microsoft.com/office/2007/relationships/hdphoto" Target="../media/hdphoto1.wdp"/><Relationship Id="rId31" Type="http://schemas.microsoft.com/office/2007/relationships/hdphoto" Target="../media/hdphoto5.wdp"/><Relationship Id="rId4" Type="http://schemas.openxmlformats.org/officeDocument/2006/relationships/audio" Target="../media/media30.wav"/><Relationship Id="rId9" Type="http://schemas.microsoft.com/office/2007/relationships/media" Target="../media/media33.wav"/><Relationship Id="rId14" Type="http://schemas.openxmlformats.org/officeDocument/2006/relationships/audio" Target="../media/media35.wav"/><Relationship Id="rId22" Type="http://schemas.microsoft.com/office/2007/relationships/hdphoto" Target="../media/hdphoto2.wdp"/><Relationship Id="rId27" Type="http://schemas.openxmlformats.org/officeDocument/2006/relationships/image" Target="../media/image17.png"/><Relationship Id="rId30" Type="http://schemas.openxmlformats.org/officeDocument/2006/relationships/image" Target="../media/image18.png"/><Relationship Id="rId35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39.wav"/><Relationship Id="rId13" Type="http://schemas.openxmlformats.org/officeDocument/2006/relationships/slideLayout" Target="../slideLayouts/slideLayout34.xml"/><Relationship Id="rId18" Type="http://schemas.openxmlformats.org/officeDocument/2006/relationships/audio" Target="../media/audio40.wav"/><Relationship Id="rId26" Type="http://schemas.microsoft.com/office/2007/relationships/hdphoto" Target="../media/hdphoto10.wdp"/><Relationship Id="rId39" Type="http://schemas.openxmlformats.org/officeDocument/2006/relationships/slide" Target="slide7.xml"/><Relationship Id="rId3" Type="http://schemas.microsoft.com/office/2007/relationships/media" Target="../media/media37.wav"/><Relationship Id="rId21" Type="http://schemas.openxmlformats.org/officeDocument/2006/relationships/audio" Target="../media/audio41.wav"/><Relationship Id="rId34" Type="http://schemas.openxmlformats.org/officeDocument/2006/relationships/image" Target="../media/image28.png"/><Relationship Id="rId7" Type="http://schemas.microsoft.com/office/2007/relationships/media" Target="../media/media39.wav"/><Relationship Id="rId12" Type="http://schemas.openxmlformats.org/officeDocument/2006/relationships/audio" Target="../media/media41.wav"/><Relationship Id="rId17" Type="http://schemas.microsoft.com/office/2007/relationships/hdphoto" Target="../media/hdphoto7.wdp"/><Relationship Id="rId25" Type="http://schemas.openxmlformats.org/officeDocument/2006/relationships/image" Target="../media/image25.png"/><Relationship Id="rId33" Type="http://schemas.openxmlformats.org/officeDocument/2006/relationships/image" Target="../media/image7.png"/><Relationship Id="rId38" Type="http://schemas.openxmlformats.org/officeDocument/2006/relationships/slide" Target="slide5.xml"/><Relationship Id="rId2" Type="http://schemas.openxmlformats.org/officeDocument/2006/relationships/audio" Target="../media/media36.wav"/><Relationship Id="rId16" Type="http://schemas.openxmlformats.org/officeDocument/2006/relationships/image" Target="../media/image22.png"/><Relationship Id="rId20" Type="http://schemas.microsoft.com/office/2007/relationships/hdphoto" Target="../media/hdphoto8.wdp"/><Relationship Id="rId29" Type="http://schemas.microsoft.com/office/2007/relationships/hdphoto" Target="../media/hdphoto11.wdp"/><Relationship Id="rId41" Type="http://schemas.openxmlformats.org/officeDocument/2006/relationships/slide" Target="slide11.xml"/><Relationship Id="rId1" Type="http://schemas.microsoft.com/office/2007/relationships/media" Target="../media/media36.wav"/><Relationship Id="rId6" Type="http://schemas.openxmlformats.org/officeDocument/2006/relationships/audio" Target="../media/media38.wav"/><Relationship Id="rId11" Type="http://schemas.microsoft.com/office/2007/relationships/media" Target="../media/media41.wav"/><Relationship Id="rId24" Type="http://schemas.openxmlformats.org/officeDocument/2006/relationships/audio" Target="../media/audio42.wav"/><Relationship Id="rId32" Type="http://schemas.microsoft.com/office/2007/relationships/hdphoto" Target="../media/hdphoto12.wdp"/><Relationship Id="rId37" Type="http://schemas.openxmlformats.org/officeDocument/2006/relationships/slide" Target="slide3.xml"/><Relationship Id="rId40" Type="http://schemas.openxmlformats.org/officeDocument/2006/relationships/slide" Target="slide10.xml"/><Relationship Id="rId5" Type="http://schemas.microsoft.com/office/2007/relationships/media" Target="../media/media38.wav"/><Relationship Id="rId15" Type="http://schemas.openxmlformats.org/officeDocument/2006/relationships/audio" Target="../media/audio39.wav"/><Relationship Id="rId23" Type="http://schemas.microsoft.com/office/2007/relationships/hdphoto" Target="../media/hdphoto9.wdp"/><Relationship Id="rId28" Type="http://schemas.openxmlformats.org/officeDocument/2006/relationships/image" Target="../media/image26.png"/><Relationship Id="rId36" Type="http://schemas.openxmlformats.org/officeDocument/2006/relationships/image" Target="../media/image21.png"/><Relationship Id="rId10" Type="http://schemas.openxmlformats.org/officeDocument/2006/relationships/audio" Target="../media/media40.wav"/><Relationship Id="rId19" Type="http://schemas.openxmlformats.org/officeDocument/2006/relationships/image" Target="../media/image23.png"/><Relationship Id="rId31" Type="http://schemas.openxmlformats.org/officeDocument/2006/relationships/image" Target="../media/image27.png"/><Relationship Id="rId4" Type="http://schemas.openxmlformats.org/officeDocument/2006/relationships/audio" Target="../media/media37.wav"/><Relationship Id="rId9" Type="http://schemas.microsoft.com/office/2007/relationships/media" Target="../media/media40.wav"/><Relationship Id="rId14" Type="http://schemas.openxmlformats.org/officeDocument/2006/relationships/hyperlink" Target="http://9oom.rozblog.com/" TargetMode="External"/><Relationship Id="rId22" Type="http://schemas.openxmlformats.org/officeDocument/2006/relationships/image" Target="../media/image24.png"/><Relationship Id="rId27" Type="http://schemas.openxmlformats.org/officeDocument/2006/relationships/audio" Target="../media/audio43.wav"/><Relationship Id="rId30" Type="http://schemas.openxmlformats.org/officeDocument/2006/relationships/audio" Target="../media/audio44.wav"/><Relationship Id="rId35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9oom.rozblog.com/" TargetMode="External"/><Relationship Id="rId13" Type="http://schemas.microsoft.com/office/2007/relationships/hdphoto" Target="../media/hdphoto13.wdp"/><Relationship Id="rId18" Type="http://schemas.openxmlformats.org/officeDocument/2006/relationships/image" Target="../media/image33.png"/><Relationship Id="rId3" Type="http://schemas.microsoft.com/office/2007/relationships/media" Target="../media/media43.wav"/><Relationship Id="rId21" Type="http://schemas.openxmlformats.org/officeDocument/2006/relationships/hyperlink" Target="http://9oom.rozblog.com/post/71/%D9%85%D8%AC%D9%85%D9%88%D8%B9%D9%87-%D9%84%D8%BA%D8%A7%D8%AA-%D8%AF%D8%B1%D8%B3-%D8%A7%D9%88%D9%84-%D8%A7%D9%86%DA%AF%D9%84%DB%8C%D8%B3%DB%8C-%D9%86%D9%87%D9%85.aspx" TargetMode="Externa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31.png"/><Relationship Id="rId17" Type="http://schemas.openxmlformats.org/officeDocument/2006/relationships/audio" Target="../media/audio47.wav"/><Relationship Id="rId25" Type="http://schemas.openxmlformats.org/officeDocument/2006/relationships/slide" Target="slide11.xml"/><Relationship Id="rId2" Type="http://schemas.openxmlformats.org/officeDocument/2006/relationships/audio" Target="../media/media42.wav"/><Relationship Id="rId16" Type="http://schemas.microsoft.com/office/2007/relationships/hdphoto" Target="../media/hdphoto14.wdp"/><Relationship Id="rId20" Type="http://schemas.openxmlformats.org/officeDocument/2006/relationships/slide" Target="slide3.xml"/><Relationship Id="rId1" Type="http://schemas.microsoft.com/office/2007/relationships/media" Target="../media/media42.wav"/><Relationship Id="rId6" Type="http://schemas.openxmlformats.org/officeDocument/2006/relationships/audio" Target="../media/media44.wav"/><Relationship Id="rId11" Type="http://schemas.openxmlformats.org/officeDocument/2006/relationships/audio" Target="../media/audio45.wav"/><Relationship Id="rId24" Type="http://schemas.openxmlformats.org/officeDocument/2006/relationships/slide" Target="slide10.xml"/><Relationship Id="rId5" Type="http://schemas.microsoft.com/office/2007/relationships/media" Target="../media/media44.wav"/><Relationship Id="rId15" Type="http://schemas.openxmlformats.org/officeDocument/2006/relationships/image" Target="../media/image32.png"/><Relationship Id="rId23" Type="http://schemas.openxmlformats.org/officeDocument/2006/relationships/slide" Target="slide7.xml"/><Relationship Id="rId10" Type="http://schemas.openxmlformats.org/officeDocument/2006/relationships/image" Target="../media/image30.png"/><Relationship Id="rId19" Type="http://schemas.microsoft.com/office/2007/relationships/hdphoto" Target="../media/hdphoto15.wdp"/><Relationship Id="rId4" Type="http://schemas.openxmlformats.org/officeDocument/2006/relationships/audio" Target="../media/media43.wav"/><Relationship Id="rId9" Type="http://schemas.openxmlformats.org/officeDocument/2006/relationships/image" Target="../media/image7.png"/><Relationship Id="rId14" Type="http://schemas.openxmlformats.org/officeDocument/2006/relationships/audio" Target="../media/audio46.wav"/><Relationship Id="rId22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 the name of</a:t>
            </a:r>
            <a:br>
              <a:rPr lang="en-US" dirty="0" smtClean="0"/>
            </a:br>
            <a:r>
              <a:rPr lang="en-US" b="1" i="1" dirty="0" smtClean="0"/>
              <a:t>god</a:t>
            </a:r>
            <a:endParaRPr lang="en-US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133600"/>
          </a:xfrm>
        </p:spPr>
        <p:txBody>
          <a:bodyPr>
            <a:normAutofit/>
          </a:bodyPr>
          <a:lstStyle/>
          <a:p>
            <a:r>
              <a:rPr lang="en-US" dirty="0"/>
              <a:t>Prospect </a:t>
            </a:r>
            <a:r>
              <a:rPr lang="en-US" dirty="0" smtClean="0"/>
              <a:t>3</a:t>
            </a:r>
          </a:p>
          <a:p>
            <a:r>
              <a:rPr lang="en-US" dirty="0" smtClean="0"/>
              <a:t>Lesson 1</a:t>
            </a:r>
          </a:p>
          <a:p>
            <a:r>
              <a:rPr lang="en-US" dirty="0" smtClean="0"/>
              <a:t>By Ali Tahmasebi</a:t>
            </a:r>
          </a:p>
          <a:p>
            <a:r>
              <a:rPr lang="en-US" dirty="0" smtClean="0">
                <a:hlinkClick r:id="rId2"/>
              </a:rPr>
              <a:t>9oom.rozblog.com/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099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144" y="0"/>
            <a:ext cx="2789902" cy="762000"/>
          </a:xfrm>
        </p:spPr>
        <p:txBody>
          <a:bodyPr/>
          <a:lstStyle/>
          <a:p>
            <a:pPr algn="ctr"/>
            <a:r>
              <a:rPr lang="en-US" sz="4400" dirty="0" smtClean="0">
                <a:latin typeface="Comic Sans MS" panose="030F0702030302020204" pitchFamily="66" charset="0"/>
              </a:rPr>
              <a:t>Grammar</a:t>
            </a:r>
            <a:endParaRPr lang="en-US" dirty="0">
              <a:latin typeface="Comic Sans MS" panose="030F0702030302020204" pitchFamily="66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171311"/>
              </p:ext>
            </p:extLst>
          </p:nvPr>
        </p:nvGraphicFramePr>
        <p:xfrm>
          <a:off x="228600" y="685800"/>
          <a:ext cx="2209800" cy="2296161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62000"/>
                <a:gridCol w="601579"/>
                <a:gridCol w="846221"/>
              </a:tblGrid>
              <a:tr h="370841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Affirmative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en-US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am </a:t>
                      </a:r>
                      <a:endParaRPr lang="en-US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happy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He</a:t>
                      </a:r>
                    </a:p>
                    <a:p>
                      <a:pPr algn="ctr"/>
                      <a:r>
                        <a:rPr lang="en-US" dirty="0" smtClean="0"/>
                        <a:t>She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is </a:t>
                      </a:r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 </a:t>
                      </a:r>
                    </a:p>
                    <a:p>
                      <a:pPr algn="ctr"/>
                      <a:r>
                        <a:rPr lang="en-US" dirty="0" smtClean="0"/>
                        <a:t>You </a:t>
                      </a:r>
                    </a:p>
                    <a:p>
                      <a:pPr algn="ctr"/>
                      <a:r>
                        <a:rPr lang="en-US" dirty="0" smtClean="0"/>
                        <a:t>They</a:t>
                      </a:r>
                      <a:endParaRPr lang="en-US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are </a:t>
                      </a:r>
                      <a:endParaRPr lang="en-US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239751"/>
              </p:ext>
            </p:extLst>
          </p:nvPr>
        </p:nvGraphicFramePr>
        <p:xfrm>
          <a:off x="2514600" y="685800"/>
          <a:ext cx="2362200" cy="2296161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33400"/>
                <a:gridCol w="830179"/>
                <a:gridCol w="998621"/>
              </a:tblGrid>
              <a:tr h="370841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Question</a:t>
                      </a:r>
                      <a:endParaRPr lang="en-US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Am </a:t>
                      </a:r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i</a:t>
                      </a:r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happy</a:t>
                      </a:r>
                      <a:r>
                        <a:rPr lang="en-US" dirty="0" smtClean="0">
                          <a:hlinkClick r:id="rId2"/>
                        </a:rPr>
                        <a:t>?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5371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Is </a:t>
                      </a:r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he</a:t>
                      </a:r>
                    </a:p>
                    <a:p>
                      <a:pPr algn="ctr"/>
                      <a:r>
                        <a:rPr lang="en-US" dirty="0" smtClean="0"/>
                        <a:t>she </a:t>
                      </a:r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Are </a:t>
                      </a:r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 </a:t>
                      </a:r>
                    </a:p>
                    <a:p>
                      <a:pPr algn="ctr"/>
                      <a:r>
                        <a:rPr lang="en-US" dirty="0" smtClean="0"/>
                        <a:t>you </a:t>
                      </a:r>
                    </a:p>
                    <a:p>
                      <a:pPr algn="ctr"/>
                      <a:r>
                        <a:rPr lang="en-US" dirty="0" smtClean="0"/>
                        <a:t>they</a:t>
                      </a:r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821944" y="76200"/>
            <a:ext cx="1673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  <a:hlinkClick r:id="rId2"/>
              </a:rPr>
              <a:t>“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 be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  <a:hlinkClick r:id="rId2"/>
              </a:rPr>
              <a:t>”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verbs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3048000"/>
            <a:ext cx="63246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I </a:t>
            </a:r>
            <a:r>
              <a:rPr lang="en-US" dirty="0">
                <a:solidFill>
                  <a:srgbClr val="FF0000"/>
                </a:solidFill>
              </a:rPr>
              <a:t>am</a:t>
            </a:r>
            <a:r>
              <a:rPr lang="en-US" dirty="0"/>
              <a:t> not talkative. </a:t>
            </a:r>
            <a:r>
              <a:rPr lang="en-US" dirty="0">
                <a:solidFill>
                  <a:srgbClr val="FFFF00"/>
                </a:solidFill>
                <a:hlinkClick r:id="rId2"/>
              </a:rPr>
              <a:t>=</a:t>
            </a:r>
            <a:r>
              <a:rPr lang="en-US" dirty="0"/>
              <a:t> I’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/>
              <a:t> not talkative. </a:t>
            </a:r>
            <a:endParaRPr lang="en-US" dirty="0" smtClean="0"/>
          </a:p>
          <a:p>
            <a:r>
              <a:rPr lang="en-US" dirty="0" smtClean="0"/>
              <a:t>He </a:t>
            </a:r>
            <a:r>
              <a:rPr lang="en-US" dirty="0">
                <a:solidFill>
                  <a:srgbClr val="FF0000"/>
                </a:solidFill>
              </a:rPr>
              <a:t>is not</a:t>
            </a:r>
            <a:r>
              <a:rPr lang="en-US" dirty="0"/>
              <a:t> shy. </a:t>
            </a:r>
            <a:r>
              <a:rPr lang="en-US" dirty="0">
                <a:solidFill>
                  <a:srgbClr val="FFFF00"/>
                </a:solidFill>
                <a:hlinkClick r:id="rId2"/>
              </a:rPr>
              <a:t>=</a:t>
            </a:r>
            <a:r>
              <a:rPr lang="en-US" dirty="0"/>
              <a:t> He’</a:t>
            </a:r>
            <a:r>
              <a:rPr lang="en-US" dirty="0">
                <a:solidFill>
                  <a:srgbClr val="FF0000"/>
                </a:solidFill>
              </a:rPr>
              <a:t>s not </a:t>
            </a:r>
            <a:r>
              <a:rPr lang="en-US" dirty="0"/>
              <a:t>shy. </a:t>
            </a:r>
            <a:r>
              <a:rPr lang="en-US" dirty="0">
                <a:solidFill>
                  <a:srgbClr val="FFFF00"/>
                </a:solidFill>
                <a:hlinkClick r:id="rId2"/>
              </a:rPr>
              <a:t>=</a:t>
            </a:r>
            <a:r>
              <a:rPr lang="en-US" dirty="0"/>
              <a:t> He </a:t>
            </a:r>
            <a:r>
              <a:rPr lang="en-US" dirty="0">
                <a:solidFill>
                  <a:srgbClr val="FF0000"/>
                </a:solidFill>
              </a:rPr>
              <a:t>isn’t</a:t>
            </a:r>
            <a:r>
              <a:rPr lang="en-US" dirty="0"/>
              <a:t> shy. </a:t>
            </a:r>
            <a:endParaRPr lang="en-US" dirty="0" smtClean="0"/>
          </a:p>
          <a:p>
            <a:r>
              <a:rPr lang="en-US" dirty="0" smtClean="0"/>
              <a:t>They </a:t>
            </a:r>
            <a:r>
              <a:rPr lang="en-US" dirty="0">
                <a:solidFill>
                  <a:srgbClr val="FF0000"/>
                </a:solidFill>
              </a:rPr>
              <a:t>are not</a:t>
            </a:r>
            <a:r>
              <a:rPr lang="en-US" dirty="0"/>
              <a:t> rude. </a:t>
            </a:r>
            <a:r>
              <a:rPr lang="en-US" dirty="0">
                <a:solidFill>
                  <a:srgbClr val="FFFF00"/>
                </a:solidFill>
                <a:hlinkClick r:id="rId2"/>
              </a:rPr>
              <a:t>=</a:t>
            </a:r>
            <a:r>
              <a:rPr lang="en-US" dirty="0"/>
              <a:t> They’</a:t>
            </a:r>
            <a:r>
              <a:rPr lang="en-US" dirty="0">
                <a:solidFill>
                  <a:srgbClr val="FF0000"/>
                </a:solidFill>
              </a:rPr>
              <a:t>re not</a:t>
            </a:r>
            <a:r>
              <a:rPr lang="en-US" dirty="0"/>
              <a:t> rude.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  <a:hlinkClick r:id="rId2"/>
              </a:rPr>
              <a:t>=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They </a:t>
            </a:r>
            <a:r>
              <a:rPr lang="en-US" dirty="0">
                <a:solidFill>
                  <a:srgbClr val="FF0000"/>
                </a:solidFill>
              </a:rPr>
              <a:t>aren’t</a:t>
            </a:r>
            <a:r>
              <a:rPr lang="en-US" dirty="0"/>
              <a:t> rude.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375742"/>
              </p:ext>
            </p:extLst>
          </p:nvPr>
        </p:nvGraphicFramePr>
        <p:xfrm>
          <a:off x="381000" y="4114800"/>
          <a:ext cx="6172200" cy="21996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38200"/>
                <a:gridCol w="533400"/>
                <a:gridCol w="762000"/>
                <a:gridCol w="1295400"/>
                <a:gridCol w="2743200"/>
              </a:tblGrid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There</a:t>
                      </a:r>
                      <a:endParaRPr lang="en-US" dirty="0"/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is</a:t>
                      </a:r>
                      <a:endParaRPr lang="en-US" dirty="0"/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</a:t>
                      </a:r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eraser</a:t>
                      </a:r>
                      <a:endParaRPr lang="en-US" dirty="0"/>
                    </a:p>
                  </a:txBody>
                  <a:tcPr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 the classroom.</a:t>
                      </a:r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1854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</a:t>
                      </a:r>
                    </a:p>
                    <a:p>
                      <a:pPr algn="ctr"/>
                      <a:r>
                        <a:rPr lang="en-US" dirty="0" smtClean="0"/>
                        <a:t>one </a:t>
                      </a:r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computer</a:t>
                      </a:r>
                      <a:endParaRPr lang="en-US" dirty="0"/>
                    </a:p>
                  </a:txBody>
                  <a:tcPr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are</a:t>
                      </a:r>
                      <a:endParaRPr lang="en-US" dirty="0"/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two </a:t>
                      </a:r>
                    </a:p>
                    <a:p>
                      <a:pPr algn="ctr"/>
                      <a:r>
                        <a:rPr lang="en-US" dirty="0" smtClean="0"/>
                        <a:t>three </a:t>
                      </a:r>
                    </a:p>
                    <a:p>
                      <a:pPr algn="ctr"/>
                      <a:r>
                        <a:rPr lang="en-US" dirty="0" smtClean="0"/>
                        <a:t>many </a:t>
                      </a:r>
                    </a:p>
                    <a:p>
                      <a:pPr algn="ctr"/>
                      <a:r>
                        <a:rPr lang="en-US" dirty="0" smtClean="0"/>
                        <a:t>some</a:t>
                      </a:r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students</a:t>
                      </a:r>
                      <a:endParaRPr lang="en-US" dirty="0"/>
                    </a:p>
                  </a:txBody>
                  <a:tcPr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Chevron 8">
            <a:hlinkClick r:id="" action="ppaction://hlinkshowjump?jump=previousslide"/>
          </p:cNvPr>
          <p:cNvSpPr/>
          <p:nvPr/>
        </p:nvSpPr>
        <p:spPr>
          <a:xfrm flipH="1">
            <a:off x="114300" y="140732"/>
            <a:ext cx="228600" cy="457200"/>
          </a:xfrm>
          <a:prstGeom prst="chevr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hevron 9">
            <a:hlinkClick r:id="" action="ppaction://hlinkshowjump?jump=nextslide"/>
          </p:cNvPr>
          <p:cNvSpPr/>
          <p:nvPr/>
        </p:nvSpPr>
        <p:spPr>
          <a:xfrm>
            <a:off x="6781800" y="140732"/>
            <a:ext cx="228600" cy="457200"/>
          </a:xfrm>
          <a:prstGeom prst="chevr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Action Button: Home 11">
            <a:hlinkClick r:id="rId3" action="ppaction://hlinksldjump" highlightClick="1"/>
          </p:cNvPr>
          <p:cNvSpPr/>
          <p:nvPr/>
        </p:nvSpPr>
        <p:spPr>
          <a:xfrm>
            <a:off x="4038600" y="6400800"/>
            <a:ext cx="381000" cy="381000"/>
          </a:xfrm>
          <a:prstGeom prst="actionButtonHom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7715208" y="5468676"/>
            <a:ext cx="2132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Freestyle Script" panose="030804020302050B0404" pitchFamily="66" charset="0"/>
                <a:hlinkClick r:id="rId2"/>
              </a:rPr>
              <a:t>9oom.rozblog.com</a:t>
            </a:r>
            <a:endParaRPr lang="en-US" sz="3600" dirty="0">
              <a:latin typeface="Freestyle Script" panose="030804020302050B04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381000" y="6396201"/>
            <a:ext cx="1600200" cy="3855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Key Language</a:t>
            </a:r>
            <a:endParaRPr lang="en-US" sz="1600" dirty="0"/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209800" y="6396201"/>
            <a:ext cx="1600200" cy="3855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Vocabulary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4610100" y="6396201"/>
            <a:ext cx="1600200" cy="38559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Conversation</a:t>
            </a:r>
            <a:endParaRPr lang="en-US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6400800" y="6396201"/>
            <a:ext cx="1714500" cy="3855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mic Sans MS" panose="030F0702030302020204" pitchFamily="66" charset="0"/>
              </a:rPr>
              <a:t>Language </a:t>
            </a:r>
            <a:r>
              <a:rPr lang="en-US" sz="1400" dirty="0" smtClean="0">
                <a:latin typeface="Comic Sans MS" panose="030F0702030302020204" pitchFamily="66" charset="0"/>
              </a:rPr>
              <a:t>Melody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0035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500"/>
                            </p:stCondLst>
                            <p:childTnLst>
                              <p:par>
                                <p:cTn id="8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7" grpId="0" animBg="1"/>
      <p:bldP spid="12" grpId="0" animBg="1"/>
      <p:bldP spid="11" grpId="0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Lan</a:t>
            </a:r>
            <a:r>
              <a:rPr lang="en-US" dirty="0">
                <a:latin typeface="Comic Sans MS" panose="030F0702030302020204" pitchFamily="66" charset="0"/>
                <a:hlinkClick r:id="rId14"/>
              </a:rPr>
              <a:t>g</a:t>
            </a:r>
            <a:r>
              <a:rPr lang="en-US" dirty="0">
                <a:latin typeface="Comic Sans MS" panose="030F0702030302020204" pitchFamily="66" charset="0"/>
              </a:rPr>
              <a:t>uage </a:t>
            </a:r>
            <a:r>
              <a:rPr lang="en-US" dirty="0" smtClean="0">
                <a:latin typeface="Comic Sans MS" panose="030F0702030302020204" pitchFamily="66" charset="0"/>
              </a:rPr>
              <a:t>Melody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152400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sto MT" panose="02040603050505030304" pitchFamily="18" charset="0"/>
              </a:rPr>
              <a:t>Listen to the conversation and pay attention to the intonations of “affirmative” 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sto MT" panose="02040603050505030304" pitchFamily="18" charset="0"/>
              </a:rPr>
              <a:t>sentences.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143000"/>
            <a:ext cx="6019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Teacher: </a:t>
            </a:r>
            <a:r>
              <a:rPr lang="en-US" b="1" dirty="0" smtClean="0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Farzaneh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is a clever student. Everybody likes her. </a:t>
            </a:r>
            <a:endParaRPr lang="en-US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200000"/>
              </a:lnSpc>
            </a:pPr>
            <a:r>
              <a:rPr lang="en-US" b="1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Samira</a:t>
            </a:r>
            <a:r>
              <a:rPr lang="en-US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Yes. I know. She is also very helpful. </a:t>
            </a:r>
            <a:endParaRPr lang="en-US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200000"/>
              </a:lnSpc>
            </a:pPr>
            <a:r>
              <a:rPr lang="en-US" b="1" dirty="0" smtClean="0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Teacher</a:t>
            </a:r>
            <a:r>
              <a:rPr lang="en-US" b="1" dirty="0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Well, you can ask her for help. </a:t>
            </a:r>
            <a:endParaRPr lang="en-US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200000"/>
              </a:lnSpc>
            </a:pPr>
            <a:r>
              <a:rPr lang="en-US" b="1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Samira</a:t>
            </a:r>
            <a:r>
              <a:rPr lang="en-US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r>
              <a:rPr lang="en-US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Ok, I’ll ask her to help me with my English.</a:t>
            </a:r>
          </a:p>
        </p:txBody>
      </p:sp>
      <p:pic>
        <p:nvPicPr>
          <p:cNvPr id="6" name="l-m-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9600" y="5943600"/>
            <a:ext cx="609600" cy="609600"/>
          </a:xfrm>
          <a:prstGeom prst="rect">
            <a:avLst/>
          </a:prstGeom>
        </p:spPr>
      </p:pic>
      <p:pic>
        <p:nvPicPr>
          <p:cNvPr id="7" name="l-m-b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152400"/>
            <a:ext cx="609600" cy="609600"/>
          </a:xfrm>
          <a:prstGeom prst="rect">
            <a:avLst/>
          </a:prstGeom>
        </p:spPr>
      </p:pic>
      <p:pic>
        <p:nvPicPr>
          <p:cNvPr id="8" name="l-m-1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2400" y="762000"/>
            <a:ext cx="609600" cy="609600"/>
          </a:xfrm>
          <a:prstGeom prst="rect">
            <a:avLst/>
          </a:prstGeom>
        </p:spPr>
      </p:pic>
      <p:pic>
        <p:nvPicPr>
          <p:cNvPr id="9" name="l-m-2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" y="798731"/>
            <a:ext cx="609600" cy="609600"/>
          </a:xfrm>
          <a:prstGeom prst="rect">
            <a:avLst/>
          </a:prstGeom>
        </p:spPr>
      </p:pic>
      <p:pic>
        <p:nvPicPr>
          <p:cNvPr id="10" name="l-m-3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209800" y="762000"/>
            <a:ext cx="609600" cy="609600"/>
          </a:xfrm>
          <a:prstGeom prst="rect">
            <a:avLst/>
          </a:prstGeom>
        </p:spPr>
      </p:pic>
      <p:pic>
        <p:nvPicPr>
          <p:cNvPr id="11" name="l-m-4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40529" y="798731"/>
            <a:ext cx="609600" cy="609600"/>
          </a:xfrm>
          <a:prstGeom prst="rect">
            <a:avLst/>
          </a:prstGeom>
        </p:spPr>
      </p:pic>
      <p:sp>
        <p:nvSpPr>
          <p:cNvPr id="12" name="Action Button: Sound 11">
            <a:hlinkClick r:id="" action="ppaction://noaction" highlightClick="1">
              <a:snd r:embed="rId18" name="l-m-1.wav"/>
            </a:hlinkClick>
          </p:cNvPr>
          <p:cNvSpPr/>
          <p:nvPr/>
        </p:nvSpPr>
        <p:spPr>
          <a:xfrm>
            <a:off x="5981700" y="1436741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Sound 12">
            <a:hlinkClick r:id="" action="ppaction://noaction" highlightClick="1">
              <a:snd r:embed="rId19" name="l-m-2.wav"/>
            </a:hlinkClick>
          </p:cNvPr>
          <p:cNvSpPr/>
          <p:nvPr/>
        </p:nvSpPr>
        <p:spPr>
          <a:xfrm>
            <a:off x="4495800" y="1981200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Sound 13">
            <a:hlinkClick r:id="" action="ppaction://noaction" highlightClick="1">
              <a:snd r:embed="rId20" name="l-m-3.wav"/>
            </a:hlinkClick>
          </p:cNvPr>
          <p:cNvSpPr/>
          <p:nvPr/>
        </p:nvSpPr>
        <p:spPr>
          <a:xfrm>
            <a:off x="4038600" y="2514600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Sound 14">
            <a:hlinkClick r:id="" action="ppaction://noaction" highlightClick="1">
              <a:snd r:embed="rId21" name="l-m-4.wav"/>
            </a:hlinkClick>
          </p:cNvPr>
          <p:cNvSpPr/>
          <p:nvPr/>
        </p:nvSpPr>
        <p:spPr>
          <a:xfrm>
            <a:off x="5181600" y="3048000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ction Button: Sound 15">
            <a:hlinkClick r:id="" action="ppaction://noaction" highlightClick="1">
              <a:snd r:embed="rId22" name="l-m-full.wav"/>
            </a:hlinkClick>
          </p:cNvPr>
          <p:cNvSpPr/>
          <p:nvPr/>
        </p:nvSpPr>
        <p:spPr>
          <a:xfrm>
            <a:off x="8686800" y="6400800"/>
            <a:ext cx="381000" cy="381000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tion Button: Home 16">
            <a:hlinkClick r:id="rId23" action="ppaction://hlinksldjump" highlightClick="1"/>
          </p:cNvPr>
          <p:cNvSpPr/>
          <p:nvPr/>
        </p:nvSpPr>
        <p:spPr>
          <a:xfrm>
            <a:off x="4343400" y="6364251"/>
            <a:ext cx="381000" cy="381000"/>
          </a:xfrm>
          <a:prstGeom prst="actionButtonHom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76200" y="6397752"/>
            <a:ext cx="384048" cy="384048"/>
            <a:chOff x="6858000" y="2286000"/>
            <a:chExt cx="384048" cy="384048"/>
          </a:xfrm>
        </p:grpSpPr>
        <p:sp>
          <p:nvSpPr>
            <p:cNvPr id="19" name="Rectangle 18">
              <a:hlinkClick r:id="" action="ppaction://noaction" endSnd="1"/>
            </p:cNvPr>
            <p:cNvSpPr/>
            <p:nvPr/>
          </p:nvSpPr>
          <p:spPr>
            <a:xfrm>
              <a:off x="6858000" y="2286000"/>
              <a:ext cx="384048" cy="38404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hlinkClick r:id="" action="ppaction://noaction" endSnd="1"/>
            </p:cNvPr>
            <p:cNvSpPr/>
            <p:nvPr/>
          </p:nvSpPr>
          <p:spPr>
            <a:xfrm flipH="1">
              <a:off x="6934200" y="2371398"/>
              <a:ext cx="45719" cy="21940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hlinkClick r:id="" action="ppaction://noaction" endSnd="1"/>
            </p:cNvPr>
            <p:cNvSpPr/>
            <p:nvPr/>
          </p:nvSpPr>
          <p:spPr>
            <a:xfrm flipH="1">
              <a:off x="7117081" y="2371398"/>
              <a:ext cx="45719" cy="21940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Chevron 21">
            <a:hlinkClick r:id="" action="ppaction://hlinkshowjump?jump=previousslide"/>
          </p:cNvPr>
          <p:cNvSpPr/>
          <p:nvPr/>
        </p:nvSpPr>
        <p:spPr>
          <a:xfrm flipH="1">
            <a:off x="304800" y="5029200"/>
            <a:ext cx="228600" cy="457200"/>
          </a:xfrm>
          <a:prstGeom prst="chevr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Chevron 22">
            <a:hlinkClick r:id="" action="ppaction://hlinkshowjump?jump=nextslide"/>
          </p:cNvPr>
          <p:cNvSpPr/>
          <p:nvPr/>
        </p:nvSpPr>
        <p:spPr>
          <a:xfrm>
            <a:off x="5334000" y="5029200"/>
            <a:ext cx="228600" cy="457200"/>
          </a:xfrm>
          <a:prstGeom prst="chevr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41538" y="5768323"/>
            <a:ext cx="2137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Freestyle Script" panose="030804020302050B0404" pitchFamily="66" charset="0"/>
                <a:hlinkClick r:id="rId14"/>
              </a:rPr>
              <a:t>9oom.rozblog.com</a:t>
            </a:r>
            <a:endParaRPr lang="en-US" sz="3600" dirty="0">
              <a:latin typeface="Freestyle Script" panose="030804020302050B0404" pitchFamily="66" charset="0"/>
            </a:endParaRPr>
          </a:p>
        </p:txBody>
      </p:sp>
      <p:sp>
        <p:nvSpPr>
          <p:cNvPr id="29" name="Rectangle 28">
            <a:hlinkClick r:id="rId24" action="ppaction://hlinksldjump"/>
          </p:cNvPr>
          <p:cNvSpPr/>
          <p:nvPr/>
        </p:nvSpPr>
        <p:spPr>
          <a:xfrm>
            <a:off x="685800" y="6359652"/>
            <a:ext cx="1600200" cy="3855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Key Language</a:t>
            </a:r>
            <a:endParaRPr lang="en-US" sz="1600" dirty="0"/>
          </a:p>
        </p:txBody>
      </p:sp>
      <p:sp>
        <p:nvSpPr>
          <p:cNvPr id="30" name="Rectangle 29">
            <a:hlinkClick r:id="rId25" action="ppaction://hlinksldjump"/>
          </p:cNvPr>
          <p:cNvSpPr/>
          <p:nvPr/>
        </p:nvSpPr>
        <p:spPr>
          <a:xfrm>
            <a:off x="2590800" y="6359652"/>
            <a:ext cx="1600200" cy="3855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Vocabulary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hlinkClick r:id="rId26" action="ppaction://hlinksldjump"/>
          </p:cNvPr>
          <p:cNvSpPr/>
          <p:nvPr/>
        </p:nvSpPr>
        <p:spPr>
          <a:xfrm>
            <a:off x="4914900" y="6359652"/>
            <a:ext cx="1600200" cy="38559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Grammar</a:t>
            </a:r>
            <a:endParaRPr lang="en-US" dirty="0"/>
          </a:p>
        </p:txBody>
      </p:sp>
      <p:sp>
        <p:nvSpPr>
          <p:cNvPr id="32" name="Rectangle 31">
            <a:hlinkClick r:id="rId27" action="ppaction://hlinksldjump"/>
          </p:cNvPr>
          <p:cNvSpPr/>
          <p:nvPr/>
        </p:nvSpPr>
        <p:spPr>
          <a:xfrm>
            <a:off x="6705600" y="6359652"/>
            <a:ext cx="1714500" cy="3855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mic Sans MS" panose="030F0702030302020204" pitchFamily="66" charset="0"/>
              </a:rPr>
              <a:t>Conversation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699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3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866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866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8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683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183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5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702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202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1702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1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4888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388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888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7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863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913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9630"/>
                            </p:stCondLst>
                            <p:childTnLst>
                              <p:par>
                                <p:cTn id="7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0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2712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3212"/>
                            </p:stCondLst>
                            <p:childTnLst>
                              <p:par>
                                <p:cTn id="8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4212"/>
                            </p:stCondLst>
                            <p:childTnLst>
                              <p:par>
                                <p:cTn id="8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212"/>
                            </p:stCondLst>
                            <p:childTnLst>
                              <p:par>
                                <p:cTn id="9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6212"/>
                            </p:stCondLst>
                            <p:childTnLst>
                              <p:par>
                                <p:cTn id="9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6712"/>
                            </p:stCondLst>
                            <p:childTnLst>
                              <p:par>
                                <p:cTn id="10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7212"/>
                            </p:stCondLst>
                            <p:childTnLst>
                              <p:par>
                                <p:cTn id="10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7712"/>
                            </p:stCondLst>
                            <p:childTnLst>
                              <p:par>
                                <p:cTn id="1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8212"/>
                            </p:stCondLst>
                            <p:childTnLst>
                              <p:par>
                                <p:cTn id="1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2" grpId="1"/>
      <p:bldP spid="4" grpId="0"/>
      <p:bldP spid="5" grpId="0" uiExpand="1" build="p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/>
      <p:bldP spid="29" grpId="0" animBg="1"/>
      <p:bldP spid="30" grpId="0" animBg="1"/>
      <p:bldP spid="31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spc="0" dirty="0" smtClean="0"/>
              <a:t>راهنمایی</a:t>
            </a:r>
            <a:endParaRPr lang="en-US" spc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438400"/>
            <a:ext cx="6781800" cy="3048001"/>
          </a:xfrm>
        </p:spPr>
        <p:txBody>
          <a:bodyPr/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این پاورپینت به صورت کلیکی طراحی نشده است برای جابجایی بین اسلاید ها از نشانک ها استفاده کنید.یا به فهرست برگشته و به بخش مورد نظر بروید.</a:t>
            </a:r>
            <a:endParaRPr lang="en-US" dirty="0" smtClean="0">
              <a:cs typeface="B Jalal" panose="00000400000000000000" pitchFamily="2" charset="-78"/>
            </a:endParaRPr>
          </a:p>
          <a:p>
            <a:pPr algn="r" rtl="1"/>
            <a:r>
              <a:rPr lang="fa-IR" dirty="0" smtClean="0">
                <a:cs typeface="B Jalal" panose="00000400000000000000" pitchFamily="2" charset="-78"/>
              </a:rPr>
              <a:t>این پاورپینت فقط بر روی </a:t>
            </a:r>
            <a:r>
              <a:rPr lang="en-US" dirty="0" err="1" smtClean="0">
                <a:cs typeface="B Jalal" panose="00000400000000000000" pitchFamily="2" charset="-78"/>
              </a:rPr>
              <a:t>powerpoint</a:t>
            </a:r>
            <a:r>
              <a:rPr lang="en-US" dirty="0" smtClean="0">
                <a:cs typeface="B Jalal" panose="00000400000000000000" pitchFamily="2" charset="-78"/>
              </a:rPr>
              <a:t> 2010</a:t>
            </a:r>
            <a:r>
              <a:rPr lang="fa-IR" dirty="0" smtClean="0">
                <a:cs typeface="B Jalal" panose="00000400000000000000" pitchFamily="2" charset="-78"/>
              </a:rPr>
              <a:t> و بالا تر از آن به خوبی اجرا می شود.</a:t>
            </a:r>
          </a:p>
          <a:p>
            <a:pPr algn="r" rtl="1"/>
            <a:r>
              <a:rPr lang="fa-IR" dirty="0" smtClean="0">
                <a:cs typeface="B Jalal" panose="00000400000000000000" pitchFamily="2" charset="-78"/>
              </a:rPr>
              <a:t>برای تهیه این فایل زحمات زیادی کشیده شده است لطفا از کپی کردن بدون ذکر منبع آن بپرهیزید.</a:t>
            </a:r>
            <a:endParaRPr lang="en-US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4687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4" action="ppaction://hlinksldjump"/>
              </a:rPr>
              <a:t>Conversation</a:t>
            </a:r>
            <a:endParaRPr lang="en-US" dirty="0" smtClean="0"/>
          </a:p>
          <a:p>
            <a:r>
              <a:rPr lang="en-US" dirty="0">
                <a:hlinkClick r:id="rId5" action="ppaction://hlinksldjump"/>
              </a:rPr>
              <a:t>Key Language</a:t>
            </a:r>
            <a:endParaRPr lang="en-US" dirty="0"/>
          </a:p>
          <a:p>
            <a:r>
              <a:rPr lang="en-US" dirty="0" smtClean="0">
                <a:hlinkClick r:id="rId6" action="ppaction://hlinksldjump"/>
              </a:rPr>
              <a:t>Vocabulary</a:t>
            </a:r>
            <a:endParaRPr lang="en-US" dirty="0" smtClean="0"/>
          </a:p>
          <a:p>
            <a:r>
              <a:rPr lang="en-US" dirty="0" smtClean="0">
                <a:hlinkClick r:id="rId7" action="ppaction://hlinksldjump"/>
              </a:rPr>
              <a:t>Grammar</a:t>
            </a:r>
            <a:endParaRPr lang="en-US" dirty="0" smtClean="0"/>
          </a:p>
          <a:p>
            <a:r>
              <a:rPr lang="en-US" dirty="0">
                <a:hlinkClick r:id="rId8" action="ppaction://hlinksldjump"/>
              </a:rPr>
              <a:t>Language </a:t>
            </a:r>
            <a:r>
              <a:rPr lang="en-US" dirty="0" smtClean="0">
                <a:hlinkClick r:id="rId8" action="ppaction://hlinksldjump"/>
              </a:rPr>
              <a:t>Melody</a:t>
            </a:r>
            <a:endParaRPr lang="en-US" dirty="0" smtClean="0"/>
          </a:p>
        </p:txBody>
      </p:sp>
      <p:sp>
        <p:nvSpPr>
          <p:cNvPr id="4" name="Chevron 3">
            <a:hlinkClick r:id="" action="ppaction://hlinkshowjump?jump=nextslide"/>
          </p:cNvPr>
          <p:cNvSpPr/>
          <p:nvPr/>
        </p:nvSpPr>
        <p:spPr>
          <a:xfrm>
            <a:off x="8458200" y="5715000"/>
            <a:ext cx="228600" cy="457200"/>
          </a:xfrm>
          <a:prstGeom prst="chevro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lessone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05400" y="457200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24850" y="5619750"/>
            <a:ext cx="495300" cy="6477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855225">
            <a:off x="715418" y="437272"/>
            <a:ext cx="2132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Freestyle Script" panose="030804020302050B0404" pitchFamily="66" charset="0"/>
                <a:hlinkClick r:id="rId10"/>
              </a:rPr>
              <a:t>9oom.rozblog.com</a:t>
            </a:r>
            <a:endParaRPr lang="en-US" sz="36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72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800"/>
                            </p:stCondLst>
                            <p:childTnLst>
                              <p:par>
                                <p:cTn id="15" presetID="26" presetClass="emph" presetSubtype="0" repeatCount="1500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49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4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250"/>
                            </p:stCondLst>
                            <p:childTnLst>
                              <p:par>
                                <p:cTn id="1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75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6" grpId="0" animBg="1"/>
      <p:bldP spid="6" grpId="1" animBg="1"/>
      <p:bldP spid="6" grpId="2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-228600"/>
            <a:ext cx="7543800" cy="1524000"/>
          </a:xfrm>
        </p:spPr>
        <p:txBody>
          <a:bodyPr anchor="ctr">
            <a:noAutofit/>
          </a:bodyPr>
          <a:lstStyle/>
          <a:p>
            <a:pPr algn="ctr"/>
            <a:r>
              <a:rPr lang="en-US" sz="5400" dirty="0">
                <a:latin typeface="Comic Sans MS" panose="030F0702030302020204" pitchFamily="66" charset="0"/>
              </a:rPr>
              <a:t>Conversation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5" name="Chevron 4">
            <a:hlinkClick r:id="" action="ppaction://hlinkshowjump?jump=previousslide"/>
          </p:cNvPr>
          <p:cNvSpPr/>
          <p:nvPr/>
        </p:nvSpPr>
        <p:spPr>
          <a:xfrm flipH="1">
            <a:off x="914400" y="1338302"/>
            <a:ext cx="228600" cy="457200"/>
          </a:xfrm>
          <a:prstGeom prst="chevr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7962900" y="1338302"/>
            <a:ext cx="228600" cy="457200"/>
          </a:xfrm>
          <a:prstGeom prst="chevr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000" y="1383268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sto MT" panose="02040603050505030304" pitchFamily="18" charset="0"/>
              </a:rPr>
              <a:t>Listen to the conversation between two cousins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sto MT" panose="02040603050505030304" pitchFamily="18" charset="0"/>
                <a:hlinkClick r:id="rId6"/>
              </a:rPr>
              <a:t>.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sto MT" panose="020406030505050303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6700" y="3200400"/>
            <a:ext cx="7696200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Ehsan: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Who is your best friend at school? </a:t>
            </a:r>
            <a:endParaRPr lang="fa-IR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Parham</a:t>
            </a:r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Reza. </a:t>
            </a:r>
            <a:endParaRPr lang="fa-IR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Ehsan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What’s he like? </a:t>
            </a:r>
            <a:endParaRPr lang="fa-IR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Parham</a:t>
            </a:r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Oh, he is really great! He’s clever and kind. </a:t>
            </a:r>
            <a:endParaRPr lang="fa-IR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Ehsan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Is he hard-working too? </a:t>
            </a:r>
            <a:endParaRPr lang="fa-IR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Parham</a:t>
            </a:r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Yes! And he’s always very helpful. </a:t>
            </a:r>
            <a:endParaRPr lang="fa-IR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Ehsan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How? </a:t>
            </a:r>
            <a:endParaRPr lang="fa-IR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Parham</a:t>
            </a:r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He always helps me with my lessons.</a:t>
            </a:r>
          </a:p>
        </p:txBody>
      </p:sp>
      <p:sp>
        <p:nvSpPr>
          <p:cNvPr id="10" name="Action Button: Sound 9">
            <a:hlinkClick r:id="" action="ppaction://noaction" highlightClick="1">
              <a:snd r:embed="rId7" name="lessone1-convertion.wav"/>
            </a:hlinkClick>
          </p:cNvPr>
          <p:cNvSpPr/>
          <p:nvPr/>
        </p:nvSpPr>
        <p:spPr>
          <a:xfrm>
            <a:off x="8610600" y="6364251"/>
            <a:ext cx="381000" cy="381000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Home 10">
            <a:hlinkClick r:id="rId8" action="ppaction://hlinksldjump" highlightClick="1"/>
          </p:cNvPr>
          <p:cNvSpPr/>
          <p:nvPr/>
        </p:nvSpPr>
        <p:spPr>
          <a:xfrm>
            <a:off x="4343400" y="6364251"/>
            <a:ext cx="381000" cy="381000"/>
          </a:xfrm>
          <a:prstGeom prst="actionButtonHom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52400" y="6359652"/>
            <a:ext cx="384048" cy="384048"/>
            <a:chOff x="6858000" y="2286000"/>
            <a:chExt cx="384048" cy="384048"/>
          </a:xfrm>
        </p:grpSpPr>
        <p:sp>
          <p:nvSpPr>
            <p:cNvPr id="12" name="Rectangle 11">
              <a:hlinkClick r:id="" action="ppaction://noaction" endSnd="1"/>
            </p:cNvPr>
            <p:cNvSpPr/>
            <p:nvPr/>
          </p:nvSpPr>
          <p:spPr>
            <a:xfrm>
              <a:off x="6858000" y="2286000"/>
              <a:ext cx="384048" cy="38404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hlinkClick r:id="" action="ppaction://noaction" endSnd="1"/>
            </p:cNvPr>
            <p:cNvSpPr/>
            <p:nvPr/>
          </p:nvSpPr>
          <p:spPr>
            <a:xfrm flipH="1">
              <a:off x="6934200" y="2371398"/>
              <a:ext cx="45719" cy="21940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hlinkClick r:id="" action="ppaction://noaction" endSnd="1"/>
            </p:cNvPr>
            <p:cNvSpPr/>
            <p:nvPr/>
          </p:nvSpPr>
          <p:spPr>
            <a:xfrm flipH="1">
              <a:off x="7117081" y="2371398"/>
              <a:ext cx="45719" cy="21940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Action Button: Sound 15">
            <a:hlinkClick r:id="" action="ppaction://noaction" highlightClick="1">
              <a:snd r:embed="rId9" name="con1.wav"/>
            </a:hlinkClick>
          </p:cNvPr>
          <p:cNvSpPr/>
          <p:nvPr/>
        </p:nvSpPr>
        <p:spPr>
          <a:xfrm>
            <a:off x="4800600" y="3314700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tion Button: Sound 16">
            <a:hlinkClick r:id="" action="ppaction://noaction" highlightClick="1">
              <a:snd r:embed="rId10" name="con2.wav"/>
            </a:hlinkClick>
          </p:cNvPr>
          <p:cNvSpPr/>
          <p:nvPr/>
        </p:nvSpPr>
        <p:spPr>
          <a:xfrm>
            <a:off x="1943100" y="3625334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Sound 17">
            <a:hlinkClick r:id="" action="ppaction://noaction" highlightClick="1">
              <a:snd r:embed="rId11" name="con4.wav"/>
            </a:hlinkClick>
          </p:cNvPr>
          <p:cNvSpPr/>
          <p:nvPr/>
        </p:nvSpPr>
        <p:spPr>
          <a:xfrm>
            <a:off x="3771900" y="4533900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ction Button: Sound 18">
            <a:hlinkClick r:id="" action="ppaction://noaction" highlightClick="1">
              <a:snd r:embed="rId12" name="con5.wav"/>
            </a:hlinkClick>
          </p:cNvPr>
          <p:cNvSpPr/>
          <p:nvPr/>
        </p:nvSpPr>
        <p:spPr>
          <a:xfrm>
            <a:off x="5905500" y="4249072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ction Button: Sound 20">
            <a:hlinkClick r:id="" action="ppaction://noaction" highlightClick="1">
              <a:snd r:embed="rId13" name="con6.wav"/>
            </a:hlinkClick>
          </p:cNvPr>
          <p:cNvSpPr/>
          <p:nvPr/>
        </p:nvSpPr>
        <p:spPr>
          <a:xfrm>
            <a:off x="4914900" y="4876800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ction Button: Sound 21">
            <a:hlinkClick r:id="" action="ppaction://noaction" highlightClick="1">
              <a:snd r:embed="rId14" name="con7.wav"/>
            </a:hlinkClick>
          </p:cNvPr>
          <p:cNvSpPr/>
          <p:nvPr/>
        </p:nvSpPr>
        <p:spPr>
          <a:xfrm>
            <a:off x="5295900" y="5475545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ction Button: Sound 22">
            <a:hlinkClick r:id="" action="ppaction://noaction" highlightClick="1">
              <a:snd r:embed="rId15" name="con3.wav"/>
            </a:hlinkClick>
          </p:cNvPr>
          <p:cNvSpPr/>
          <p:nvPr/>
        </p:nvSpPr>
        <p:spPr>
          <a:xfrm>
            <a:off x="2743200" y="3924300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conver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191000" y="1981200"/>
            <a:ext cx="609600" cy="609600"/>
          </a:xfrm>
          <a:prstGeom prst="rect">
            <a:avLst/>
          </a:prstGeom>
        </p:spPr>
      </p:pic>
      <p:pic>
        <p:nvPicPr>
          <p:cNvPr id="3" name="lessone1-convertion-b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15200" y="533400"/>
            <a:ext cx="609600" cy="609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543942" y="2208356"/>
            <a:ext cx="2132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Freestyle Script" panose="030804020302050B0404" pitchFamily="66" charset="0"/>
                <a:hlinkClick r:id="rId6"/>
              </a:rPr>
              <a:t>9oom.rozblog.com</a:t>
            </a:r>
            <a:endParaRPr lang="en-US" sz="3600" dirty="0">
              <a:latin typeface="Freestyle Script" panose="030804020302050B0404" pitchFamily="66" charset="0"/>
            </a:endParaRPr>
          </a:p>
        </p:txBody>
      </p:sp>
      <p:sp>
        <p:nvSpPr>
          <p:cNvPr id="4" name="Rectangle 3">
            <a:hlinkClick r:id="rId17" action="ppaction://hlinksldjump"/>
          </p:cNvPr>
          <p:cNvSpPr/>
          <p:nvPr/>
        </p:nvSpPr>
        <p:spPr>
          <a:xfrm>
            <a:off x="685800" y="6359652"/>
            <a:ext cx="1600200" cy="3855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Key Language</a:t>
            </a:r>
            <a:endParaRPr lang="en-US" sz="1600" dirty="0"/>
          </a:p>
        </p:txBody>
      </p:sp>
      <p:sp>
        <p:nvSpPr>
          <p:cNvPr id="24" name="Rectangle 23">
            <a:hlinkClick r:id="rId18" action="ppaction://hlinksldjump"/>
          </p:cNvPr>
          <p:cNvSpPr/>
          <p:nvPr/>
        </p:nvSpPr>
        <p:spPr>
          <a:xfrm>
            <a:off x="2438400" y="6359652"/>
            <a:ext cx="1600200" cy="3855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Vocabulary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hlinkClick r:id="rId19" action="ppaction://hlinksldjump"/>
          </p:cNvPr>
          <p:cNvSpPr/>
          <p:nvPr/>
        </p:nvSpPr>
        <p:spPr>
          <a:xfrm>
            <a:off x="4914900" y="6359652"/>
            <a:ext cx="1600200" cy="38559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Grammar</a:t>
            </a:r>
            <a:endParaRPr lang="en-US" dirty="0"/>
          </a:p>
        </p:txBody>
      </p:sp>
      <p:sp>
        <p:nvSpPr>
          <p:cNvPr id="28" name="Rectangle 27">
            <a:hlinkClick r:id="rId20" action="ppaction://hlinksldjump"/>
          </p:cNvPr>
          <p:cNvSpPr/>
          <p:nvPr/>
        </p:nvSpPr>
        <p:spPr>
          <a:xfrm>
            <a:off x="6705600" y="6359652"/>
            <a:ext cx="1714500" cy="3855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mic Sans MS" panose="030F0702030302020204" pitchFamily="66" charset="0"/>
              </a:rPr>
              <a:t>Language Melody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7560806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2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27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866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66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66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266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766"/>
                            </p:stCondLst>
                            <p:childTnLst>
                              <p:par>
                                <p:cTn id="4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266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66"/>
                            </p:stCondLst>
                            <p:childTnLst>
                              <p:par>
                                <p:cTn id="5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66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766"/>
                            </p:stCondLst>
                            <p:childTnLst>
                              <p:par>
                                <p:cTn id="6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266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766"/>
                            </p:stCondLst>
                            <p:childTnLst>
                              <p:par>
                                <p:cTn id="8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266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766"/>
                            </p:stCondLst>
                            <p:childTnLst>
                              <p:par>
                                <p:cTn id="9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266"/>
                            </p:stCondLst>
                            <p:childTnLst>
                              <p:par>
                                <p:cTn id="10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4766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266"/>
                            </p:stCondLst>
                            <p:childTnLst>
                              <p:par>
                                <p:cTn id="1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6266"/>
                            </p:stCondLst>
                            <p:childTnLst>
                              <p:par>
                                <p:cTn id="1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7266"/>
                            </p:stCondLst>
                            <p:childTnLst>
                              <p:par>
                                <p:cTn id="1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8266"/>
                            </p:stCondLst>
                            <p:childTnLst>
                              <p:par>
                                <p:cTn id="1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8766"/>
                            </p:stCondLst>
                            <p:childTnLst>
                              <p:par>
                                <p:cTn id="1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9266"/>
                            </p:stCondLst>
                            <p:childTnLst>
                              <p:par>
                                <p:cTn id="1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9766"/>
                            </p:stCondLst>
                            <p:childTnLst>
                              <p:par>
                                <p:cTn id="1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266"/>
                            </p:stCondLst>
                            <p:childTnLst>
                              <p:par>
                                <p:cTn id="15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/>
      <p:bldP spid="2" grpId="1"/>
      <p:bldP spid="7" grpId="0"/>
      <p:bldP spid="8" grpId="0" uiExpand="1" build="p"/>
      <p:bldP spid="10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6" grpId="0"/>
      <p:bldP spid="4" grpId="0" animBg="1"/>
      <p:bldP spid="24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Key </a:t>
            </a:r>
            <a:r>
              <a:rPr lang="en-US" dirty="0" smtClean="0">
                <a:latin typeface="Comic Sans MS" panose="030F0702030302020204" pitchFamily="66" charset="0"/>
              </a:rPr>
              <a:t>Language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3352800" cy="3886200"/>
          </a:xfrm>
        </p:spPr>
        <p:txBody>
          <a:bodyPr/>
          <a:lstStyle/>
          <a:p>
            <a:pPr>
              <a:buClr>
                <a:srgbClr val="FFC000"/>
              </a:buClr>
              <a:buFont typeface="Times New Roman" panose="02020603050405020304" pitchFamily="18" charset="0"/>
              <a:buChar char="?"/>
            </a:pPr>
            <a:r>
              <a:rPr lang="en-US" dirty="0"/>
              <a:t>Are you hard-working</a:t>
            </a:r>
            <a:r>
              <a:rPr lang="en-US" dirty="0" smtClean="0"/>
              <a:t>?</a:t>
            </a:r>
          </a:p>
          <a:p>
            <a:pPr>
              <a:buClr>
                <a:srgbClr val="FFC000"/>
              </a:buClr>
              <a:buFont typeface="Times New Roman" panose="02020603050405020304" pitchFamily="18" charset="0"/>
              <a:buChar char="?"/>
            </a:pPr>
            <a:r>
              <a:rPr lang="en-US" dirty="0" smtClean="0"/>
              <a:t> </a:t>
            </a:r>
            <a:r>
              <a:rPr lang="en-US" dirty="0"/>
              <a:t>Is he clever? </a:t>
            </a:r>
            <a:endParaRPr lang="en-US" dirty="0" smtClean="0"/>
          </a:p>
          <a:p>
            <a:pPr>
              <a:buClr>
                <a:srgbClr val="FFC000"/>
              </a:buClr>
              <a:buFont typeface="Times New Roman" panose="02020603050405020304" pitchFamily="18" charset="0"/>
              <a:buChar char="?"/>
            </a:pPr>
            <a:r>
              <a:rPr lang="en-US" dirty="0" smtClean="0"/>
              <a:t>Is </a:t>
            </a:r>
            <a:r>
              <a:rPr lang="en-US" dirty="0"/>
              <a:t>Zahra talkative? </a:t>
            </a:r>
            <a:endParaRPr lang="en-US" dirty="0" smtClean="0"/>
          </a:p>
          <a:p>
            <a:pPr>
              <a:buClr>
                <a:srgbClr val="FFC000"/>
              </a:buClr>
              <a:buFont typeface="Times New Roman" panose="02020603050405020304" pitchFamily="18" charset="0"/>
              <a:buChar char="?"/>
            </a:pPr>
            <a:r>
              <a:rPr lang="en-US" dirty="0" smtClean="0"/>
              <a:t>Are </a:t>
            </a:r>
            <a:r>
              <a:rPr lang="en-US" dirty="0"/>
              <a:t>they neat? </a:t>
            </a:r>
            <a:endParaRPr lang="en-US" dirty="0" smtClean="0"/>
          </a:p>
          <a:p>
            <a:pPr>
              <a:buClr>
                <a:srgbClr val="FFC000"/>
              </a:buClr>
              <a:buFont typeface="Times New Roman" panose="02020603050405020304" pitchFamily="18" charset="0"/>
              <a:buChar char="?"/>
            </a:pPr>
            <a:r>
              <a:rPr lang="en-US" dirty="0" smtClean="0"/>
              <a:t>Are </a:t>
            </a:r>
            <a:r>
              <a:rPr lang="en-US" dirty="0"/>
              <a:t>they upset?</a:t>
            </a:r>
          </a:p>
        </p:txBody>
      </p:sp>
      <p:sp>
        <p:nvSpPr>
          <p:cNvPr id="4" name="Action Button: Sound 3">
            <a:hlinkClick r:id="" action="ppaction://noaction" highlightClick="1">
              <a:snd r:embed="rId22" name="practice1-1(full).wav"/>
            </a:hlinkClick>
          </p:cNvPr>
          <p:cNvSpPr/>
          <p:nvPr/>
        </p:nvSpPr>
        <p:spPr>
          <a:xfrm>
            <a:off x="8610600" y="6364251"/>
            <a:ext cx="381000" cy="381000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Home 4">
            <a:hlinkClick r:id="rId23" action="ppaction://hlinksldjump" highlightClick="1"/>
          </p:cNvPr>
          <p:cNvSpPr/>
          <p:nvPr/>
        </p:nvSpPr>
        <p:spPr>
          <a:xfrm>
            <a:off x="4343400" y="6364251"/>
            <a:ext cx="381000" cy="381000"/>
          </a:xfrm>
          <a:prstGeom prst="actionButtonHom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52400" y="6359652"/>
            <a:ext cx="384048" cy="384048"/>
            <a:chOff x="6858000" y="2286000"/>
            <a:chExt cx="384048" cy="384048"/>
          </a:xfrm>
        </p:grpSpPr>
        <p:sp>
          <p:nvSpPr>
            <p:cNvPr id="7" name="Rectangle 6">
              <a:hlinkClick r:id="" action="ppaction://noaction" endSnd="1"/>
            </p:cNvPr>
            <p:cNvSpPr/>
            <p:nvPr/>
          </p:nvSpPr>
          <p:spPr>
            <a:xfrm>
              <a:off x="6858000" y="2286000"/>
              <a:ext cx="384048" cy="38404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hlinkClick r:id="" action="ppaction://noaction" endSnd="1"/>
            </p:cNvPr>
            <p:cNvSpPr/>
            <p:nvPr/>
          </p:nvSpPr>
          <p:spPr>
            <a:xfrm flipH="1">
              <a:off x="6934200" y="2371398"/>
              <a:ext cx="45719" cy="21940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hlinkClick r:id="" action="ppaction://noaction" endSnd="1"/>
            </p:cNvPr>
            <p:cNvSpPr/>
            <p:nvPr/>
          </p:nvSpPr>
          <p:spPr>
            <a:xfrm flipH="1">
              <a:off x="7117081" y="2371398"/>
              <a:ext cx="45719" cy="21940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6248400" y="685800"/>
            <a:ext cx="25146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2D050"/>
              </a:buClr>
              <a:buFont typeface="Times New Roman" panose="02020603050405020304" pitchFamily="18" charset="0"/>
              <a:buChar char="*"/>
            </a:pPr>
            <a:r>
              <a:rPr lang="en-US" dirty="0"/>
              <a:t>Yes, I am. </a:t>
            </a:r>
            <a:endParaRPr lang="en-US" dirty="0" smtClean="0"/>
          </a:p>
          <a:p>
            <a:pPr>
              <a:buClr>
                <a:srgbClr val="92D050"/>
              </a:buClr>
              <a:buFont typeface="Times New Roman" panose="02020603050405020304" pitchFamily="18" charset="0"/>
              <a:buChar char="*"/>
            </a:pPr>
            <a:r>
              <a:rPr lang="en-US" dirty="0" smtClean="0"/>
              <a:t>Yes</a:t>
            </a:r>
            <a:r>
              <a:rPr lang="en-US" dirty="0"/>
              <a:t>, he is. </a:t>
            </a:r>
            <a:endParaRPr lang="en-US" dirty="0" smtClean="0"/>
          </a:p>
          <a:p>
            <a:pPr>
              <a:buClr>
                <a:srgbClr val="92D050"/>
              </a:buClr>
              <a:buFont typeface="Times New Roman" panose="02020603050405020304" pitchFamily="18" charset="0"/>
              <a:buChar char="*"/>
            </a:pPr>
            <a:r>
              <a:rPr lang="en-US" dirty="0" smtClean="0"/>
              <a:t>No</a:t>
            </a:r>
            <a:r>
              <a:rPr lang="en-US" dirty="0"/>
              <a:t>, she isn’t. </a:t>
            </a:r>
            <a:endParaRPr lang="en-US" dirty="0" smtClean="0"/>
          </a:p>
          <a:p>
            <a:pPr>
              <a:buClr>
                <a:srgbClr val="92D050"/>
              </a:buClr>
              <a:buFont typeface="Times New Roman" panose="02020603050405020304" pitchFamily="18" charset="0"/>
              <a:buChar char="*"/>
            </a:pPr>
            <a:r>
              <a:rPr lang="en-US" dirty="0" smtClean="0"/>
              <a:t>Yes</a:t>
            </a:r>
            <a:r>
              <a:rPr lang="en-US" dirty="0"/>
              <a:t>, they are. </a:t>
            </a:r>
            <a:endParaRPr lang="en-US" dirty="0" smtClean="0"/>
          </a:p>
          <a:p>
            <a:pPr>
              <a:buClr>
                <a:srgbClr val="92D050"/>
              </a:buClr>
              <a:buFont typeface="Times New Roman" panose="02020603050405020304" pitchFamily="18" charset="0"/>
              <a:buChar char="*"/>
            </a:pPr>
            <a:r>
              <a:rPr lang="en-US" dirty="0" smtClean="0"/>
              <a:t>No</a:t>
            </a:r>
            <a:r>
              <a:rPr lang="en-US" dirty="0"/>
              <a:t>, they’re not.</a:t>
            </a:r>
          </a:p>
        </p:txBody>
      </p:sp>
      <p:pic>
        <p:nvPicPr>
          <p:cNvPr id="11" name="practice1-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49224" y="685800"/>
            <a:ext cx="609600" cy="609600"/>
          </a:xfrm>
          <a:prstGeom prst="rect">
            <a:avLst/>
          </a:prstGeom>
        </p:spPr>
      </p:pic>
      <p:pic>
        <p:nvPicPr>
          <p:cNvPr id="12" name="practice1-3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49224" y="4343400"/>
            <a:ext cx="609600" cy="609600"/>
          </a:xfrm>
          <a:prstGeom prst="rect">
            <a:avLst/>
          </a:prstGeom>
        </p:spPr>
      </p:pic>
      <p:pic>
        <p:nvPicPr>
          <p:cNvPr id="13" name="practice1-4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25.065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76400" y="685800"/>
            <a:ext cx="609600" cy="609600"/>
          </a:xfrm>
          <a:prstGeom prst="rect">
            <a:avLst/>
          </a:prstGeom>
        </p:spPr>
      </p:pic>
      <p:pic>
        <p:nvPicPr>
          <p:cNvPr id="14" name="practice1-5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75.4381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676400" y="4354286"/>
            <a:ext cx="609600" cy="609600"/>
          </a:xfrm>
          <a:prstGeom prst="rect">
            <a:avLst/>
          </a:prstGeom>
        </p:spPr>
      </p:pic>
      <p:pic>
        <p:nvPicPr>
          <p:cNvPr id="15" name="practice1-6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514600" y="685800"/>
            <a:ext cx="609600" cy="609600"/>
          </a:xfrm>
          <a:prstGeom prst="rect">
            <a:avLst/>
          </a:prstGeom>
        </p:spPr>
      </p:pic>
      <p:pic>
        <p:nvPicPr>
          <p:cNvPr id="18" name="practice1-7.wav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514600" y="4343400"/>
            <a:ext cx="609600" cy="609600"/>
          </a:xfrm>
          <a:prstGeom prst="rect">
            <a:avLst/>
          </a:prstGeom>
        </p:spPr>
      </p:pic>
      <p:pic>
        <p:nvPicPr>
          <p:cNvPr id="19" name="practice1-8.wav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352800" y="685800"/>
            <a:ext cx="609600" cy="609600"/>
          </a:xfrm>
          <a:prstGeom prst="rect">
            <a:avLst/>
          </a:prstGeom>
        </p:spPr>
      </p:pic>
      <p:pic>
        <p:nvPicPr>
          <p:cNvPr id="20" name="practice1-9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14">
                  <p14:trim st="129.6147" end="145.3256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325586" y="4343400"/>
            <a:ext cx="609600" cy="609600"/>
          </a:xfrm>
          <a:prstGeom prst="rect">
            <a:avLst/>
          </a:prstGeom>
        </p:spPr>
      </p:pic>
      <p:pic>
        <p:nvPicPr>
          <p:cNvPr id="21" name="practice1-10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15">
                  <p14:trim end="85.287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114800" y="685800"/>
            <a:ext cx="609600" cy="609600"/>
          </a:xfrm>
          <a:prstGeom prst="rect">
            <a:avLst/>
          </a:prstGeom>
        </p:spPr>
      </p:pic>
      <p:pic>
        <p:nvPicPr>
          <p:cNvPr id="22" name="practice1-11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16">
                  <p14:trim end="202.994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114800" y="4354286"/>
            <a:ext cx="609600" cy="609600"/>
          </a:xfrm>
          <a:prstGeom prst="rect">
            <a:avLst/>
          </a:prstGeom>
        </p:spPr>
      </p:pic>
      <p:sp>
        <p:nvSpPr>
          <p:cNvPr id="23" name="Action Button: Sound 22">
            <a:hlinkClick r:id="" action="ppaction://noaction" highlightClick="1">
              <a:snd r:embed="rId27" name="practice1-2.wav"/>
            </a:hlinkClick>
          </p:cNvPr>
          <p:cNvSpPr/>
          <p:nvPr/>
        </p:nvSpPr>
        <p:spPr>
          <a:xfrm>
            <a:off x="3401786" y="1676400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ction Button: Sound 23">
            <a:hlinkClick r:id="" action="ppaction://noaction" highlightClick="1">
              <a:snd r:embed="rId28" name="practice1-5.wav"/>
            </a:hlinkClick>
          </p:cNvPr>
          <p:cNvSpPr/>
          <p:nvPr/>
        </p:nvSpPr>
        <p:spPr>
          <a:xfrm>
            <a:off x="7854043" y="2133600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ction Button: Sound 24">
            <a:hlinkClick r:id="" action="ppaction://noaction" highlightClick="1">
              <a:snd r:embed="rId29" name="practice1-3.wav"/>
            </a:hlinkClick>
          </p:cNvPr>
          <p:cNvSpPr/>
          <p:nvPr/>
        </p:nvSpPr>
        <p:spPr>
          <a:xfrm>
            <a:off x="7854043" y="1676400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ction Button: Sound 25">
            <a:hlinkClick r:id="" action="ppaction://noaction" highlightClick="1">
              <a:snd r:embed="rId30" name="practice1-4.wav"/>
            </a:hlinkClick>
          </p:cNvPr>
          <p:cNvSpPr/>
          <p:nvPr/>
        </p:nvSpPr>
        <p:spPr>
          <a:xfrm>
            <a:off x="2171700" y="2133600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Sound 26">
            <a:hlinkClick r:id="" action="ppaction://noaction" highlightClick="1">
              <a:snd r:embed="rId31" name="practice1-6.wav"/>
            </a:hlinkClick>
          </p:cNvPr>
          <p:cNvSpPr/>
          <p:nvPr/>
        </p:nvSpPr>
        <p:spPr>
          <a:xfrm>
            <a:off x="2786743" y="2514600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ction Button: Sound 27">
            <a:hlinkClick r:id="" action="ppaction://noaction" highlightClick="1">
              <a:snd r:embed="rId32" name="practice1-7.wav"/>
            </a:hlinkClick>
          </p:cNvPr>
          <p:cNvSpPr/>
          <p:nvPr/>
        </p:nvSpPr>
        <p:spPr>
          <a:xfrm>
            <a:off x="8267700" y="2514600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Action Button: Sound 28">
            <a:hlinkClick r:id="" action="ppaction://noaction" highlightClick="1">
              <a:snd r:embed="rId33" name="practice1-9.wav"/>
            </a:hlinkClick>
          </p:cNvPr>
          <p:cNvSpPr/>
          <p:nvPr/>
        </p:nvSpPr>
        <p:spPr>
          <a:xfrm>
            <a:off x="8256814" y="2971800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Action Button: Sound 29">
            <a:hlinkClick r:id="" action="ppaction://noaction" highlightClick="1">
              <a:snd r:embed="rId34" name="practice1-10.wav"/>
            </a:hlinkClick>
          </p:cNvPr>
          <p:cNvSpPr/>
          <p:nvPr/>
        </p:nvSpPr>
        <p:spPr>
          <a:xfrm>
            <a:off x="2487386" y="3429000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Action Button: Sound 30">
            <a:hlinkClick r:id="" action="ppaction://noaction" highlightClick="1">
              <a:snd r:embed="rId35" name="practice1-11.wav"/>
            </a:hlinkClick>
          </p:cNvPr>
          <p:cNvSpPr/>
          <p:nvPr/>
        </p:nvSpPr>
        <p:spPr>
          <a:xfrm>
            <a:off x="8567057" y="3429000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Action Button: Sound 31">
            <a:hlinkClick r:id="" action="ppaction://noaction" highlightClick="1">
              <a:snd r:embed="rId36" name="practice1-8.wav"/>
            </a:hlinkClick>
          </p:cNvPr>
          <p:cNvSpPr/>
          <p:nvPr/>
        </p:nvSpPr>
        <p:spPr>
          <a:xfrm>
            <a:off x="2286000" y="2971800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hevron 32">
            <a:hlinkClick r:id="" action="ppaction://hlinkshowjump?jump=previousslide"/>
          </p:cNvPr>
          <p:cNvSpPr/>
          <p:nvPr/>
        </p:nvSpPr>
        <p:spPr>
          <a:xfrm flipH="1">
            <a:off x="876300" y="152400"/>
            <a:ext cx="228600" cy="457200"/>
          </a:xfrm>
          <a:prstGeom prst="chevr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Chevron 33">
            <a:hlinkClick r:id="" action="ppaction://hlinkshowjump?jump=nextslide"/>
          </p:cNvPr>
          <p:cNvSpPr/>
          <p:nvPr/>
        </p:nvSpPr>
        <p:spPr>
          <a:xfrm>
            <a:off x="7924800" y="152400"/>
            <a:ext cx="228600" cy="457200"/>
          </a:xfrm>
          <a:prstGeom prst="chevr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24000" y="0"/>
            <a:ext cx="6101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sto MT" panose="02040603050505030304" pitchFamily="18" charset="0"/>
              </a:rPr>
              <a:t>Listen to the examples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sto MT" panose="02040603050505030304" pitchFamily="18" charset="0"/>
                <a:hlinkClick r:id="rId37"/>
              </a:rPr>
              <a:t>.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sto MT" panose="02040603050505030304" pitchFamily="18" charset="0"/>
              </a:rPr>
              <a:t> Then ask and answer with a friend.</a:t>
            </a:r>
          </a:p>
        </p:txBody>
      </p:sp>
      <p:pic>
        <p:nvPicPr>
          <p:cNvPr id="36" name="practic 1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534400" y="685800"/>
            <a:ext cx="609600" cy="609600"/>
          </a:xfrm>
          <a:prstGeom prst="rect">
            <a:avLst/>
          </a:prstGeom>
        </p:spPr>
      </p:pic>
      <p:pic>
        <p:nvPicPr>
          <p:cNvPr id="16" name="practic-b.wav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8521700" y="64532"/>
            <a:ext cx="609600" cy="6096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021085" y="5678269"/>
            <a:ext cx="2132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Freestyle Script" panose="030804020302050B0404" pitchFamily="66" charset="0"/>
                <a:hlinkClick r:id="rId37"/>
              </a:rPr>
              <a:t>9oom.rozblog.com</a:t>
            </a:r>
            <a:endParaRPr lang="en-US" sz="3600" dirty="0">
              <a:latin typeface="Freestyle Script" panose="030804020302050B0404" pitchFamily="66" charset="0"/>
            </a:endParaRPr>
          </a:p>
        </p:txBody>
      </p:sp>
      <p:sp>
        <p:nvSpPr>
          <p:cNvPr id="38" name="Rectangle 37">
            <a:hlinkClick r:id="rId39" action="ppaction://hlinksldjump"/>
          </p:cNvPr>
          <p:cNvSpPr/>
          <p:nvPr/>
        </p:nvSpPr>
        <p:spPr>
          <a:xfrm>
            <a:off x="685800" y="6359652"/>
            <a:ext cx="1600200" cy="3855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Conversation</a:t>
            </a:r>
            <a:endParaRPr lang="en-US" sz="1600" dirty="0"/>
          </a:p>
        </p:txBody>
      </p:sp>
      <p:sp>
        <p:nvSpPr>
          <p:cNvPr id="39" name="Rectangle 38">
            <a:hlinkClick r:id="rId40" action="ppaction://hlinksldjump"/>
          </p:cNvPr>
          <p:cNvSpPr/>
          <p:nvPr/>
        </p:nvSpPr>
        <p:spPr>
          <a:xfrm>
            <a:off x="2438400" y="6359652"/>
            <a:ext cx="1600200" cy="3855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Vocabulary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hlinkClick r:id="rId41" action="ppaction://hlinksldjump"/>
          </p:cNvPr>
          <p:cNvSpPr/>
          <p:nvPr/>
        </p:nvSpPr>
        <p:spPr>
          <a:xfrm>
            <a:off x="4914900" y="6359652"/>
            <a:ext cx="1600200" cy="38559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Grammar</a:t>
            </a:r>
            <a:endParaRPr lang="en-US" dirty="0"/>
          </a:p>
        </p:txBody>
      </p:sp>
      <p:sp>
        <p:nvSpPr>
          <p:cNvPr id="41" name="Rectangle 40">
            <a:hlinkClick r:id="rId42" action="ppaction://hlinksldjump"/>
          </p:cNvPr>
          <p:cNvSpPr/>
          <p:nvPr/>
        </p:nvSpPr>
        <p:spPr>
          <a:xfrm>
            <a:off x="6705600" y="6359652"/>
            <a:ext cx="1714500" cy="3855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mic Sans MS" panose="030F0702030302020204" pitchFamily="66" charset="0"/>
              </a:rPr>
              <a:t>Language Melody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78138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2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24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6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392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292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9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198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698"/>
                            </p:stCondLst>
                            <p:childTnLst>
                              <p:par>
                                <p:cTn id="37" presetID="5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698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4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108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608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8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3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407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1907"/>
                            </p:stCondLst>
                            <p:childTnLst>
                              <p:par>
                                <p:cTn id="65" presetID="53" presetClass="entr" presetSubtype="528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3007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57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4581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81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6881"/>
                            </p:stCondLst>
                            <p:childTnLst>
                              <p:par>
                                <p:cTn id="8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42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931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9810"/>
                            </p:stCondLst>
                            <p:childTnLst>
                              <p:par>
                                <p:cTn id="93" presetID="53" presetClass="entr" presetSubtype="528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1010"/>
                            </p:stCondLst>
                            <p:childTnLst>
                              <p:par>
                                <p:cTn id="10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54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2551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051"/>
                            </p:stCondLst>
                            <p:childTnLst>
                              <p:par>
                                <p:cTn id="108" presetID="53" presetClass="entr" presetSubtype="16" fill="hold" grpId="0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4851"/>
                            </p:stCondLst>
                            <p:childTnLst>
                              <p:par>
                                <p:cTn id="1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22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078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6578"/>
                            </p:stCondLst>
                            <p:childTnLst>
                              <p:par>
                                <p:cTn id="121" presetID="53" presetClass="entr" presetSubtype="52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878"/>
                            </p:stCondLst>
                            <p:childTnLst>
                              <p:par>
                                <p:cTn id="1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137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9248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9748"/>
                            </p:stCondLst>
                            <p:childTnLst>
                              <p:par>
                                <p:cTn id="136" presetID="53" presetClass="entr" presetSubtype="16" fill="hold" grpId="0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1348"/>
                            </p:stCondLst>
                            <p:childTnLst>
                              <p:par>
                                <p:cTn id="1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14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2751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3251"/>
                            </p:stCondLst>
                            <p:childTnLst>
                              <p:par>
                                <p:cTn id="149" presetID="53" presetClass="entr" presetSubtype="528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4651"/>
                            </p:stCondLst>
                            <p:childTnLst>
                              <p:par>
                                <p:cTn id="1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94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5597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6097"/>
                            </p:stCondLst>
                            <p:childTnLst>
                              <p:par>
                                <p:cTn id="1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7097"/>
                            </p:stCondLst>
                            <p:childTnLst>
                              <p:par>
                                <p:cTn id="17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8097"/>
                            </p:stCondLst>
                            <p:childTnLst>
                              <p:par>
                                <p:cTn id="17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9097"/>
                            </p:stCondLst>
                            <p:childTnLst>
                              <p:par>
                                <p:cTn id="18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9597"/>
                            </p:stCondLst>
                            <p:childTnLst>
                              <p:par>
                                <p:cTn id="18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97"/>
                            </p:stCondLst>
                            <p:childTnLst>
                              <p:par>
                                <p:cTn id="1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597"/>
                            </p:stCondLst>
                            <p:childTnLst>
                              <p:par>
                                <p:cTn id="1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1097"/>
                            </p:stCondLst>
                            <p:childTnLst>
                              <p:par>
                                <p:cTn id="20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2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2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2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2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2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2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2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2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2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2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/>
      <p:bldP spid="2" grpId="1"/>
      <p:bldP spid="3" grpId="0" uiExpand="1" build="p"/>
      <p:bldP spid="4" grpId="0" animBg="1"/>
      <p:bldP spid="5" grpId="0" animBg="1"/>
      <p:bldP spid="10" grpId="0" uiExpand="1" build="p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5" grpId="0"/>
      <p:bldP spid="37" grpId="0"/>
      <p:bldP spid="38" grpId="0" animBg="1"/>
      <p:bldP spid="39" grpId="0" animBg="1"/>
      <p:bldP spid="40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Key </a:t>
            </a:r>
            <a:r>
              <a:rPr lang="en-US" dirty="0" smtClean="0">
                <a:latin typeface="Comic Sans MS" panose="030F0702030302020204" pitchFamily="66" charset="0"/>
              </a:rPr>
              <a:t>Language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3848100" cy="3886200"/>
          </a:xfrm>
        </p:spPr>
        <p:txBody>
          <a:bodyPr/>
          <a:lstStyle/>
          <a:p>
            <a:pPr>
              <a:buClr>
                <a:srgbClr val="FFC000"/>
              </a:buClr>
              <a:buFont typeface="Times New Roman" panose="02020603050405020304" pitchFamily="18" charset="0"/>
              <a:buChar char="?"/>
            </a:pPr>
            <a:r>
              <a:rPr lang="en-US" dirty="0"/>
              <a:t>What’s your </a:t>
            </a:r>
            <a:r>
              <a:rPr lang="en-US" dirty="0" smtClean="0"/>
              <a:t>friend like? </a:t>
            </a:r>
          </a:p>
          <a:p>
            <a:pPr>
              <a:buClr>
                <a:srgbClr val="FFC000"/>
              </a:buClr>
              <a:buFont typeface="Times New Roman" panose="02020603050405020304" pitchFamily="18" charset="0"/>
              <a:buChar char="?"/>
            </a:pPr>
            <a:r>
              <a:rPr lang="en-US" dirty="0" smtClean="0"/>
              <a:t>What’s your mother like?</a:t>
            </a:r>
          </a:p>
          <a:p>
            <a:pPr>
              <a:buClr>
                <a:srgbClr val="FFC000"/>
              </a:buClr>
              <a:buFont typeface="Times New Roman" panose="02020603050405020304" pitchFamily="18" charset="0"/>
              <a:buChar char="?"/>
            </a:pPr>
            <a:r>
              <a:rPr lang="en-US" dirty="0" smtClean="0"/>
              <a:t>What’s </a:t>
            </a:r>
            <a:r>
              <a:rPr lang="en-US" dirty="0"/>
              <a:t>he </a:t>
            </a:r>
            <a:r>
              <a:rPr lang="en-US" dirty="0" smtClean="0"/>
              <a:t>like?</a:t>
            </a:r>
          </a:p>
          <a:p>
            <a:pPr>
              <a:buClr>
                <a:srgbClr val="FFC000"/>
              </a:buClr>
              <a:buFont typeface="Times New Roman" panose="02020603050405020304" pitchFamily="18" charset="0"/>
              <a:buChar char="?"/>
            </a:pPr>
            <a:r>
              <a:rPr lang="en-US" dirty="0" smtClean="0"/>
              <a:t>What’s </a:t>
            </a:r>
            <a:r>
              <a:rPr lang="en-US" dirty="0"/>
              <a:t>she like? </a:t>
            </a:r>
            <a:endParaRPr lang="en-US" dirty="0" smtClean="0"/>
          </a:p>
          <a:p>
            <a:pPr>
              <a:buClr>
                <a:srgbClr val="FFC000"/>
              </a:buClr>
              <a:buFont typeface="Times New Roman" panose="02020603050405020304" pitchFamily="18" charset="0"/>
              <a:buChar char="?"/>
            </a:pPr>
            <a:r>
              <a:rPr lang="en-US" dirty="0" smtClean="0"/>
              <a:t>What </a:t>
            </a:r>
            <a:r>
              <a:rPr lang="en-US" dirty="0"/>
              <a:t>are you like? </a:t>
            </a:r>
            <a:endParaRPr lang="en-US" dirty="0" smtClean="0"/>
          </a:p>
          <a:p>
            <a:pPr>
              <a:buClr>
                <a:srgbClr val="FFC000"/>
              </a:buClr>
              <a:buFont typeface="Times New Roman" panose="02020603050405020304" pitchFamily="18" charset="0"/>
              <a:buChar char="?"/>
            </a:pPr>
            <a:r>
              <a:rPr lang="en-US" dirty="0" smtClean="0"/>
              <a:t>What </a:t>
            </a:r>
            <a:r>
              <a:rPr lang="en-US" dirty="0"/>
              <a:t>are they like?</a:t>
            </a:r>
          </a:p>
        </p:txBody>
      </p:sp>
      <p:sp>
        <p:nvSpPr>
          <p:cNvPr id="4" name="Action Button: Sound 3">
            <a:hlinkClick r:id="" action="ppaction://noaction" highlightClick="1">
              <a:snd r:embed="rId25" name="practic2-full.wav"/>
            </a:hlinkClick>
          </p:cNvPr>
          <p:cNvSpPr/>
          <p:nvPr/>
        </p:nvSpPr>
        <p:spPr>
          <a:xfrm>
            <a:off x="8610600" y="6364251"/>
            <a:ext cx="381000" cy="381000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Home 4">
            <a:hlinkClick r:id="rId26" action="ppaction://hlinksldjump" highlightClick="1"/>
          </p:cNvPr>
          <p:cNvSpPr/>
          <p:nvPr/>
        </p:nvSpPr>
        <p:spPr>
          <a:xfrm>
            <a:off x="4343400" y="6364251"/>
            <a:ext cx="381000" cy="381000"/>
          </a:xfrm>
          <a:prstGeom prst="actionButtonHom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52400" y="6359652"/>
            <a:ext cx="384048" cy="384048"/>
            <a:chOff x="6858000" y="2286000"/>
            <a:chExt cx="384048" cy="384048"/>
          </a:xfrm>
        </p:grpSpPr>
        <p:sp>
          <p:nvSpPr>
            <p:cNvPr id="7" name="Rectangle 6">
              <a:hlinkClick r:id="" action="ppaction://noaction" endSnd="1"/>
            </p:cNvPr>
            <p:cNvSpPr/>
            <p:nvPr/>
          </p:nvSpPr>
          <p:spPr>
            <a:xfrm>
              <a:off x="6858000" y="2286000"/>
              <a:ext cx="384048" cy="38404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hlinkClick r:id="" action="ppaction://noaction" endSnd="1"/>
            </p:cNvPr>
            <p:cNvSpPr/>
            <p:nvPr/>
          </p:nvSpPr>
          <p:spPr>
            <a:xfrm flipH="1">
              <a:off x="6934200" y="2371398"/>
              <a:ext cx="45719" cy="21940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hlinkClick r:id="" action="ppaction://noaction" endSnd="1"/>
            </p:cNvPr>
            <p:cNvSpPr/>
            <p:nvPr/>
          </p:nvSpPr>
          <p:spPr>
            <a:xfrm flipH="1">
              <a:off x="7117081" y="2371398"/>
              <a:ext cx="45719" cy="21940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4953000" y="1066800"/>
            <a:ext cx="44196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2D050"/>
              </a:buClr>
              <a:buFont typeface="Times New Roman" panose="02020603050405020304" pitchFamily="18" charset="0"/>
              <a:buChar char="*"/>
            </a:pPr>
            <a:r>
              <a:rPr lang="en-US" dirty="0"/>
              <a:t>He’s very funny. </a:t>
            </a:r>
            <a:endParaRPr lang="en-US" dirty="0" smtClean="0"/>
          </a:p>
          <a:p>
            <a:pPr>
              <a:buClr>
                <a:srgbClr val="92D050"/>
              </a:buClr>
              <a:buFont typeface="Times New Roman" panose="02020603050405020304" pitchFamily="18" charset="0"/>
              <a:buChar char="*"/>
            </a:pPr>
            <a:r>
              <a:rPr lang="en-US" dirty="0" smtClean="0"/>
              <a:t>She’s </a:t>
            </a:r>
            <a:r>
              <a:rPr lang="en-US" dirty="0"/>
              <a:t>very kind and patient. </a:t>
            </a:r>
            <a:endParaRPr lang="en-US" dirty="0" smtClean="0"/>
          </a:p>
          <a:p>
            <a:pPr>
              <a:buClr>
                <a:srgbClr val="92D050"/>
              </a:buClr>
              <a:buFont typeface="Times New Roman" panose="02020603050405020304" pitchFamily="18" charset="0"/>
              <a:buChar char="*"/>
            </a:pPr>
            <a:r>
              <a:rPr lang="en-US" dirty="0" smtClean="0"/>
              <a:t>He </a:t>
            </a:r>
            <a:r>
              <a:rPr lang="en-US" dirty="0"/>
              <a:t>is quiet. </a:t>
            </a:r>
            <a:endParaRPr lang="en-US" dirty="0" smtClean="0"/>
          </a:p>
          <a:p>
            <a:pPr>
              <a:buClr>
                <a:srgbClr val="92D050"/>
              </a:buClr>
              <a:buFont typeface="Times New Roman" panose="02020603050405020304" pitchFamily="18" charset="0"/>
              <a:buChar char="*"/>
            </a:pPr>
            <a:r>
              <a:rPr lang="en-US" dirty="0" smtClean="0"/>
              <a:t>She </a:t>
            </a:r>
            <a:r>
              <a:rPr lang="en-US" dirty="0"/>
              <a:t>is clever. </a:t>
            </a:r>
            <a:endParaRPr lang="en-US" dirty="0" smtClean="0"/>
          </a:p>
          <a:p>
            <a:pPr>
              <a:buClr>
                <a:srgbClr val="92D050"/>
              </a:buClr>
              <a:buFont typeface="Times New Roman" panose="02020603050405020304" pitchFamily="18" charset="0"/>
              <a:buChar char="*"/>
            </a:pPr>
            <a:r>
              <a:rPr lang="en-US" dirty="0" smtClean="0"/>
              <a:t>I’m </a:t>
            </a:r>
            <a:r>
              <a:rPr lang="en-US" dirty="0"/>
              <a:t>a bit serious. </a:t>
            </a:r>
            <a:endParaRPr lang="en-US" dirty="0" smtClean="0"/>
          </a:p>
          <a:p>
            <a:pPr>
              <a:buClr>
                <a:srgbClr val="92D050"/>
              </a:buClr>
              <a:buFont typeface="Times New Roman" panose="02020603050405020304" pitchFamily="18" charset="0"/>
              <a:buChar char="*"/>
            </a:pPr>
            <a:r>
              <a:rPr lang="en-US" dirty="0" smtClean="0"/>
              <a:t>They </a:t>
            </a:r>
            <a:r>
              <a:rPr lang="en-US" dirty="0"/>
              <a:t>are very kind.</a:t>
            </a:r>
          </a:p>
        </p:txBody>
      </p:sp>
      <p:sp>
        <p:nvSpPr>
          <p:cNvPr id="23" name="Action Button: Sound 22">
            <a:hlinkClick r:id="" action="ppaction://noaction" highlightClick="1">
              <a:snd r:embed="rId27" name="practice 2-2.wav"/>
            </a:hlinkClick>
          </p:cNvPr>
          <p:cNvSpPr/>
          <p:nvPr/>
        </p:nvSpPr>
        <p:spPr>
          <a:xfrm>
            <a:off x="3467100" y="1835305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ction Button: Sound 23">
            <a:hlinkClick r:id="" action="ppaction://noaction" highlightClick="1">
              <a:snd r:embed="rId28" name="practice 2-5.wav"/>
            </a:hlinkClick>
          </p:cNvPr>
          <p:cNvSpPr/>
          <p:nvPr/>
        </p:nvSpPr>
        <p:spPr>
          <a:xfrm>
            <a:off x="8741229" y="2265424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ction Button: Sound 24">
            <a:hlinkClick r:id="" action="ppaction://noaction" highlightClick="1">
              <a:snd r:embed="rId29" name="practice 2-3.wav"/>
            </a:hlinkClick>
          </p:cNvPr>
          <p:cNvSpPr/>
          <p:nvPr/>
        </p:nvSpPr>
        <p:spPr>
          <a:xfrm>
            <a:off x="7396843" y="1835305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ction Button: Sound 25">
            <a:hlinkClick r:id="" action="ppaction://noaction" highlightClick="1">
              <a:snd r:embed="rId30" name="practice 2-4.wav"/>
            </a:hlinkClick>
          </p:cNvPr>
          <p:cNvSpPr/>
          <p:nvPr/>
        </p:nvSpPr>
        <p:spPr>
          <a:xfrm>
            <a:off x="3581400" y="2265424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Sound 26">
            <a:hlinkClick r:id="" action="ppaction://noaction" highlightClick="1">
              <a:snd r:embed="rId31" name="practice 2-6.wav"/>
            </a:hlinkClick>
          </p:cNvPr>
          <p:cNvSpPr/>
          <p:nvPr/>
        </p:nvSpPr>
        <p:spPr>
          <a:xfrm>
            <a:off x="2400300" y="2672443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ction Button: Sound 27">
            <a:hlinkClick r:id="" action="ppaction://noaction" highlightClick="1">
              <a:snd r:embed="rId32" name="practice 2-7.wav"/>
            </a:hlinkClick>
          </p:cNvPr>
          <p:cNvSpPr/>
          <p:nvPr/>
        </p:nvSpPr>
        <p:spPr>
          <a:xfrm>
            <a:off x="6705600" y="2672443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Action Button: Sound 28">
            <a:hlinkClick r:id="" action="ppaction://noaction" highlightClick="1">
              <a:snd r:embed="rId33" name="practice 2-9.wav"/>
            </a:hlinkClick>
          </p:cNvPr>
          <p:cNvSpPr/>
          <p:nvPr/>
        </p:nvSpPr>
        <p:spPr>
          <a:xfrm>
            <a:off x="6934200" y="3164159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Action Button: Sound 29">
            <a:hlinkClick r:id="" action="ppaction://noaction" highlightClick="1">
              <a:snd r:embed="rId34" name="practice 2-10.wav"/>
            </a:hlinkClick>
          </p:cNvPr>
          <p:cNvSpPr/>
          <p:nvPr/>
        </p:nvSpPr>
        <p:spPr>
          <a:xfrm>
            <a:off x="2815683" y="3579541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Action Button: Sound 30">
            <a:hlinkClick r:id="" action="ppaction://noaction" highlightClick="1">
              <a:snd r:embed="rId35" name="practice 2-11.wav"/>
            </a:hlinkClick>
          </p:cNvPr>
          <p:cNvSpPr/>
          <p:nvPr/>
        </p:nvSpPr>
        <p:spPr>
          <a:xfrm>
            <a:off x="7396843" y="3581400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Action Button: Sound 31">
            <a:hlinkClick r:id="" action="ppaction://noaction" highlightClick="1">
              <a:snd r:embed="rId36" name="practice 2-8.wav"/>
            </a:hlinkClick>
          </p:cNvPr>
          <p:cNvSpPr/>
          <p:nvPr/>
        </p:nvSpPr>
        <p:spPr>
          <a:xfrm>
            <a:off x="2514600" y="3127785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hevron 32">
            <a:hlinkClick r:id="" action="ppaction://hlinkshowjump?jump=previousslide"/>
          </p:cNvPr>
          <p:cNvSpPr/>
          <p:nvPr/>
        </p:nvSpPr>
        <p:spPr>
          <a:xfrm flipH="1">
            <a:off x="876300" y="152400"/>
            <a:ext cx="228600" cy="457200"/>
          </a:xfrm>
          <a:prstGeom prst="chevr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Chevron 33">
            <a:hlinkClick r:id="" action="ppaction://hlinkshowjump?jump=nextslide"/>
          </p:cNvPr>
          <p:cNvSpPr/>
          <p:nvPr/>
        </p:nvSpPr>
        <p:spPr>
          <a:xfrm>
            <a:off x="7924800" y="152400"/>
            <a:ext cx="228600" cy="457200"/>
          </a:xfrm>
          <a:prstGeom prst="chevr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24000" y="0"/>
            <a:ext cx="6101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sto MT" panose="02040603050505030304" pitchFamily="18" charset="0"/>
              </a:rPr>
              <a:t>Listen to the examples. 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sto MT" panose="02040603050505030304" pitchFamily="18" charset="0"/>
                <a:hlinkClick r:id="rId37"/>
              </a:rPr>
              <a:t>T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sto MT" panose="02040603050505030304" pitchFamily="18" charset="0"/>
              </a:rPr>
              <a:t>hen ask and answer with a friend.</a:t>
            </a:r>
          </a:p>
        </p:txBody>
      </p:sp>
      <p:pic>
        <p:nvPicPr>
          <p:cNvPr id="16" name="practice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8463776" y="410737"/>
            <a:ext cx="609600" cy="609600"/>
          </a:xfrm>
          <a:prstGeom prst="rect">
            <a:avLst/>
          </a:prstGeom>
        </p:spPr>
      </p:pic>
      <p:sp>
        <p:nvSpPr>
          <p:cNvPr id="37" name="Action Button: Sound 36">
            <a:hlinkClick r:id="" action="ppaction://noaction" highlightClick="1">
              <a:snd r:embed="rId39" name="practice 2-13.wav"/>
            </a:hlinkClick>
          </p:cNvPr>
          <p:cNvSpPr/>
          <p:nvPr/>
        </p:nvSpPr>
        <p:spPr>
          <a:xfrm>
            <a:off x="7696200" y="3962400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Action Button: Sound 37">
            <a:hlinkClick r:id="" action="ppaction://noaction" highlightClick="1">
              <a:snd r:embed="rId40" name="practice 2-12.wav"/>
            </a:hlinkClick>
          </p:cNvPr>
          <p:cNvSpPr/>
          <p:nvPr/>
        </p:nvSpPr>
        <p:spPr>
          <a:xfrm>
            <a:off x="2819400" y="4038600"/>
            <a:ext cx="228600" cy="228600"/>
          </a:xfrm>
          <a:prstGeom prst="actionButtonSou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" name="practice 2-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228600" y="762000"/>
            <a:ext cx="609600" cy="609600"/>
          </a:xfrm>
          <a:prstGeom prst="rect">
            <a:avLst/>
          </a:prstGeom>
        </p:spPr>
      </p:pic>
      <p:pic>
        <p:nvPicPr>
          <p:cNvPr id="41" name="practice 2-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241662" y="4495800"/>
            <a:ext cx="609600" cy="609600"/>
          </a:xfrm>
          <a:prstGeom prst="rect">
            <a:avLst/>
          </a:prstGeom>
        </p:spPr>
      </p:pic>
      <p:pic>
        <p:nvPicPr>
          <p:cNvPr id="42" name="practice 2-4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132.4202"/>
                </p14:media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1219200" y="762000"/>
            <a:ext cx="609600" cy="609600"/>
          </a:xfrm>
          <a:prstGeom prst="rect">
            <a:avLst/>
          </a:prstGeom>
        </p:spPr>
      </p:pic>
      <p:pic>
        <p:nvPicPr>
          <p:cNvPr id="43" name="practice 2-5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1219200" y="4495800"/>
            <a:ext cx="609600" cy="609600"/>
          </a:xfrm>
          <a:prstGeom prst="rect">
            <a:avLst/>
          </a:prstGeom>
        </p:spPr>
      </p:pic>
      <p:pic>
        <p:nvPicPr>
          <p:cNvPr id="44" name="practice 2-6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11">
                  <p14:trim end="323.6939"/>
                </p14:media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2209800" y="762000"/>
            <a:ext cx="609600" cy="609600"/>
          </a:xfrm>
          <a:prstGeom prst="rect">
            <a:avLst/>
          </a:prstGeom>
        </p:spPr>
      </p:pic>
      <p:pic>
        <p:nvPicPr>
          <p:cNvPr id="45" name="practice 2-7.wav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2209800" y="4495800"/>
            <a:ext cx="609600" cy="609600"/>
          </a:xfrm>
          <a:prstGeom prst="rect">
            <a:avLst/>
          </a:prstGeom>
        </p:spPr>
      </p:pic>
      <p:pic>
        <p:nvPicPr>
          <p:cNvPr id="47" name="practice 2-8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14">
                  <p14:trim end="167.5827"/>
                </p14:media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3276600" y="762000"/>
            <a:ext cx="609600" cy="609600"/>
          </a:xfrm>
          <a:prstGeom prst="rect">
            <a:avLst/>
          </a:prstGeom>
        </p:spPr>
      </p:pic>
      <p:pic>
        <p:nvPicPr>
          <p:cNvPr id="48" name="practice 2-9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3276600" y="4495800"/>
            <a:ext cx="609600" cy="609600"/>
          </a:xfrm>
          <a:prstGeom prst="rect">
            <a:avLst/>
          </a:prstGeom>
        </p:spPr>
      </p:pic>
      <p:pic>
        <p:nvPicPr>
          <p:cNvPr id="49" name="practice 2-10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17">
                  <p14:trim end="222.8825"/>
                </p14:media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4269921" y="762000"/>
            <a:ext cx="609600" cy="609600"/>
          </a:xfrm>
          <a:prstGeom prst="rect">
            <a:avLst/>
          </a:prstGeom>
        </p:spPr>
      </p:pic>
      <p:pic>
        <p:nvPicPr>
          <p:cNvPr id="50" name="practice 2-11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18">
                  <p14:trim st="217.2091" end="154.5526"/>
                </p14:media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4269921" y="4495800"/>
            <a:ext cx="609600" cy="609600"/>
          </a:xfrm>
          <a:prstGeom prst="rect">
            <a:avLst/>
          </a:prstGeom>
        </p:spPr>
      </p:pic>
      <p:pic>
        <p:nvPicPr>
          <p:cNvPr id="51" name="practice 2-12.wav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5257800" y="762000"/>
            <a:ext cx="609600" cy="609600"/>
          </a:xfrm>
          <a:prstGeom prst="rect">
            <a:avLst/>
          </a:prstGeom>
        </p:spPr>
      </p:pic>
      <p:pic>
        <p:nvPicPr>
          <p:cNvPr id="52" name="practice 2-13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21">
                  <p14:trim st="241.2118" end="223.0072"/>
                </p14:media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5257800" y="4495800"/>
            <a:ext cx="609600" cy="609600"/>
          </a:xfrm>
          <a:prstGeom prst="rect">
            <a:avLst/>
          </a:prstGeom>
        </p:spPr>
      </p:pic>
      <p:pic>
        <p:nvPicPr>
          <p:cNvPr id="39" name="practic-b.wav">
            <a:hlinkClick r:id="" action="ppaction://media"/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7924800" y="762000"/>
            <a:ext cx="609600" cy="60960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6021085" y="5678269"/>
            <a:ext cx="2132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Freestyle Script" panose="030804020302050B0404" pitchFamily="66" charset="0"/>
                <a:hlinkClick r:id="rId37"/>
              </a:rPr>
              <a:t>9oom.rozblog.com</a:t>
            </a:r>
            <a:endParaRPr lang="en-US" sz="3600" dirty="0">
              <a:latin typeface="Freestyle Script" panose="030804020302050B0404" pitchFamily="66" charset="0"/>
            </a:endParaRPr>
          </a:p>
        </p:txBody>
      </p:sp>
      <p:sp>
        <p:nvSpPr>
          <p:cNvPr id="57" name="Rectangle 56">
            <a:hlinkClick r:id="rId45" action="ppaction://hlinksldjump"/>
          </p:cNvPr>
          <p:cNvSpPr/>
          <p:nvPr/>
        </p:nvSpPr>
        <p:spPr>
          <a:xfrm>
            <a:off x="685800" y="6364251"/>
            <a:ext cx="1600200" cy="3855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Conversation</a:t>
            </a:r>
            <a:endParaRPr lang="en-US" sz="1600" dirty="0"/>
          </a:p>
        </p:txBody>
      </p:sp>
      <p:sp>
        <p:nvSpPr>
          <p:cNvPr id="58" name="Rectangle 57">
            <a:hlinkClick r:id="rId46" action="ppaction://hlinksldjump"/>
          </p:cNvPr>
          <p:cNvSpPr/>
          <p:nvPr/>
        </p:nvSpPr>
        <p:spPr>
          <a:xfrm>
            <a:off x="2514600" y="6364251"/>
            <a:ext cx="1600200" cy="3855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Vocabulary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rId47" action="ppaction://hlinksldjump"/>
          </p:cNvPr>
          <p:cNvSpPr/>
          <p:nvPr/>
        </p:nvSpPr>
        <p:spPr>
          <a:xfrm>
            <a:off x="4914900" y="6364251"/>
            <a:ext cx="1600200" cy="38559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Grammar</a:t>
            </a:r>
            <a:endParaRPr lang="en-US" dirty="0"/>
          </a:p>
        </p:txBody>
      </p:sp>
      <p:sp>
        <p:nvSpPr>
          <p:cNvPr id="60" name="Rectangle 59">
            <a:hlinkClick r:id="rId48" action="ppaction://hlinksldjump"/>
          </p:cNvPr>
          <p:cNvSpPr/>
          <p:nvPr/>
        </p:nvSpPr>
        <p:spPr>
          <a:xfrm>
            <a:off x="6705600" y="6364251"/>
            <a:ext cx="1714500" cy="3855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mic Sans MS" panose="030F0702030302020204" pitchFamily="66" charset="0"/>
              </a:rPr>
              <a:t>Language Melody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40756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11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611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66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279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979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45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105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9605"/>
                            </p:stCondLst>
                            <p:childTnLst>
                              <p:par>
                                <p:cTn id="3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105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67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776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276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3776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184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684"/>
                            </p:stCondLst>
                            <p:childTnLst>
                              <p:par>
                                <p:cTn id="6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6184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1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8326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8826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326"/>
                            </p:stCondLst>
                            <p:childTnLst>
                              <p:par>
                                <p:cTn id="8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21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1543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043"/>
                            </p:stCondLst>
                            <p:childTnLst>
                              <p:par>
                                <p:cTn id="9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2543"/>
                            </p:stCondLst>
                            <p:childTnLst>
                              <p:par>
                                <p:cTn id="10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48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4031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4531"/>
                            </p:stCondLst>
                            <p:childTnLst>
                              <p:par>
                                <p:cTn id="110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6031"/>
                            </p:stCondLst>
                            <p:childTnLst>
                              <p:par>
                                <p:cTn id="1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1295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7326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7826"/>
                            </p:stCondLst>
                            <p:childTnLst>
                              <p:par>
                                <p:cTn id="12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8326"/>
                            </p:stCondLst>
                            <p:childTnLst>
                              <p:par>
                                <p:cTn id="1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143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9762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0262"/>
                            </p:stCondLst>
                            <p:childTnLst>
                              <p:par>
                                <p:cTn id="138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1762"/>
                            </p:stCondLst>
                            <p:childTnLst>
                              <p:par>
                                <p:cTn id="1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147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3237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3737"/>
                            </p:stCondLst>
                            <p:childTnLst>
                              <p:par>
                                <p:cTn id="15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4237"/>
                            </p:stCondLst>
                            <p:childTnLst>
                              <p:par>
                                <p:cTn id="1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137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5615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6115"/>
                            </p:stCondLst>
                            <p:childTnLst>
                              <p:par>
                                <p:cTn id="166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7615"/>
                            </p:stCondLst>
                            <p:childTnLst>
                              <p:par>
                                <p:cTn id="1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3" dur="146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9077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9577"/>
                            </p:stCondLst>
                            <p:childTnLst>
                              <p:par>
                                <p:cTn id="17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77"/>
                            </p:stCondLst>
                            <p:childTnLst>
                              <p:par>
                                <p:cTn id="18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8" dur="144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1519"/>
                            </p:stCondLst>
                            <p:childTnLst>
                              <p:par>
                                <p:cTn id="1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2019"/>
                            </p:stCondLst>
                            <p:childTnLst>
                              <p:par>
                                <p:cTn id="19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3019"/>
                            </p:stCondLst>
                            <p:childTnLst>
                              <p:par>
                                <p:cTn id="20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4019"/>
                            </p:stCondLst>
                            <p:childTnLst>
                              <p:par>
                                <p:cTn id="20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5019"/>
                            </p:stCondLst>
                            <p:childTnLst>
                              <p:par>
                                <p:cTn id="2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5519"/>
                            </p:stCondLst>
                            <p:childTnLst>
                              <p:par>
                                <p:cTn id="2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6019"/>
                            </p:stCondLst>
                            <p:childTnLst>
                              <p:par>
                                <p:cTn id="2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6519"/>
                            </p:stCondLst>
                            <p:childTnLst>
                              <p:par>
                                <p:cTn id="2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7019"/>
                            </p:stCondLst>
                            <p:childTnLst>
                              <p:par>
                                <p:cTn id="2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2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2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 showWhenStopped="0">
                <p:cTn id="2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 showWhenStopped="0">
                <p:cTn id="2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 showWhenStopped="0">
                <p:cTn id="2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 showWhenStopped="0">
                <p:cTn id="2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2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 showWhenStopped="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 showWhenStopped="0">
                <p:cTn id="2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 showWhenStopped="0">
                <p:cTn id="2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 showWhenStopped="0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 showWhenStopped="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 showWhenStopped="0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" grpId="0"/>
      <p:bldP spid="2" grpId="1"/>
      <p:bldP spid="3" grpId="0" uiExpand="1" build="p"/>
      <p:bldP spid="4" grpId="0" animBg="1"/>
      <p:bldP spid="5" grpId="0" animBg="1"/>
      <p:bldP spid="10" grpId="0" uiExpand="1" build="p"/>
      <p:bldP spid="23" grpId="0" uiExpand="1" animBg="1"/>
      <p:bldP spid="24" grpId="0" uiExpand="1" animBg="1"/>
      <p:bldP spid="25" grpId="0" uiExpand="1" animBg="1"/>
      <p:bldP spid="26" grpId="0" uiExpand="1" animBg="1"/>
      <p:bldP spid="27" grpId="0" uiExpand="1" animBg="1"/>
      <p:bldP spid="28" grpId="0" uiExpand="1" animBg="1"/>
      <p:bldP spid="29" grpId="0" uiExpand="1" animBg="1"/>
      <p:bldP spid="30" grpId="0" uiExpand="1" animBg="1"/>
      <p:bldP spid="31" grpId="0" uiExpand="1" animBg="1"/>
      <p:bldP spid="32" grpId="0" uiExpand="1" animBg="1"/>
      <p:bldP spid="35" grpId="0"/>
      <p:bldP spid="37" grpId="0" animBg="1"/>
      <p:bldP spid="38" grpId="0" uiExpand="1" animBg="1"/>
      <p:bldP spid="46" grpId="0"/>
      <p:bldP spid="57" grpId="0" animBg="1"/>
      <p:bldP spid="58" grpId="0" animBg="1"/>
      <p:bldP spid="59" grpId="0" animBg="1"/>
      <p:bldP spid="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5638800"/>
            <a:ext cx="4803648" cy="762000"/>
          </a:xfrm>
        </p:spPr>
        <p:txBody>
          <a:bodyPr anchor="ctr"/>
          <a:lstStyle/>
          <a:p>
            <a:pPr algn="ctr"/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Vocabulary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hevron 2">
            <a:hlinkClick r:id="" action="ppaction://hlinkshowjump?jump=nextslide"/>
          </p:cNvPr>
          <p:cNvSpPr/>
          <p:nvPr/>
        </p:nvSpPr>
        <p:spPr>
          <a:xfrm>
            <a:off x="7162800" y="152400"/>
            <a:ext cx="1191694" cy="533400"/>
          </a:xfrm>
          <a:prstGeom prst="chevr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next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6297" y="5639244"/>
            <a:ext cx="2848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Forte" panose="03060902040502070203" pitchFamily="66" charset="0"/>
                <a:hlinkClick r:id="rId16"/>
              </a:rPr>
              <a:t>Photo Dictionary</a:t>
            </a:r>
            <a:endParaRPr lang="en-US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Forte" panose="03060902040502070203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61654" y="381000"/>
            <a:ext cx="3643946" cy="830997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  <a:scene3d>
              <a:camera prst="orthographicFront"/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sz="4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  <a:hlinkClick r:id="rId16"/>
              </a:rPr>
              <a:t>L</a:t>
            </a:r>
            <a:r>
              <a:rPr lang="en-US" sz="4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esso</a:t>
            </a:r>
            <a:r>
              <a:rPr lang="en-US" sz="4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  <a:hlinkClick r:id="rId16"/>
              </a:rPr>
              <a:t>n</a:t>
            </a:r>
            <a:r>
              <a:rPr lang="en-US" sz="4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r>
              <a:rPr lang="en-US" sz="4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  <a:hlinkClick r:id="rId16"/>
              </a:rPr>
              <a:t>P</a:t>
            </a:r>
            <a:r>
              <a:rPr lang="en-US" sz="4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ersonalit</a:t>
            </a:r>
            <a:r>
              <a:rPr lang="en-US" sz="4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  <a:hlinkClick r:id="rId16"/>
              </a:rPr>
              <a:t>y</a:t>
            </a:r>
            <a:endParaRPr lang="en-US" sz="48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597304" y="3706367"/>
            <a:ext cx="1514381" cy="1369842"/>
            <a:chOff x="7597304" y="3706367"/>
            <a:chExt cx="1514381" cy="1369842"/>
          </a:xfrm>
        </p:grpSpPr>
        <p:pic>
          <p:nvPicPr>
            <p:cNvPr id="12" name="Picture 11" descr="Screen Clipping">
              <a:hlinkClick r:id="" action="ppaction://noaction">
                <a:snd r:embed="rId17" name="foto6.wav"/>
              </a:hlinkClick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286" b="9942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756" y="3706367"/>
              <a:ext cx="1490590" cy="999438"/>
            </a:xfrm>
            <a:prstGeom prst="rect">
              <a:avLst/>
            </a:prstGeom>
          </p:spPr>
        </p:pic>
        <p:sp>
          <p:nvSpPr>
            <p:cNvPr id="13" name="Rectangle 12">
              <a:hlinkClick r:id="" action="ppaction://noaction">
                <a:snd r:embed="rId17" name="foto6.wav"/>
              </a:hlinkClick>
            </p:cNvPr>
            <p:cNvSpPr/>
            <p:nvPr/>
          </p:nvSpPr>
          <p:spPr>
            <a:xfrm>
              <a:off x="7597304" y="4706877"/>
              <a:ext cx="15143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/>
                <a:t>a </a:t>
              </a:r>
              <a:r>
                <a:rPr lang="en-US" b="1" dirty="0"/>
                <a:t>neat person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03978" y="1286562"/>
            <a:ext cx="1496302" cy="1393139"/>
            <a:chOff x="803978" y="1286562"/>
            <a:chExt cx="1496302" cy="1393139"/>
          </a:xfrm>
        </p:grpSpPr>
        <p:pic>
          <p:nvPicPr>
            <p:cNvPr id="6" name="Picture 5" descr="Screen Clipping">
              <a:hlinkClick r:id="" action="ppaction://noaction">
                <a:snd r:embed="rId20" name="foto1.wav"/>
              </a:hlinkClick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98286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978" y="1286562"/>
              <a:ext cx="1496302" cy="999438"/>
            </a:xfrm>
            <a:prstGeom prst="rect">
              <a:avLst/>
            </a:prstGeom>
          </p:spPr>
        </p:pic>
        <p:sp>
          <p:nvSpPr>
            <p:cNvPr id="14" name="Rectangle 13">
              <a:hlinkClick r:id="" action="ppaction://noaction">
                <a:snd r:embed="rId20" name="foto1.wav"/>
              </a:hlinkClick>
            </p:cNvPr>
            <p:cNvSpPr/>
            <p:nvPr/>
          </p:nvSpPr>
          <p:spPr>
            <a:xfrm>
              <a:off x="847737" y="2310369"/>
              <a:ext cx="14087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</a:rPr>
                <a:t>an angry kid </a:t>
              </a:r>
              <a:endParaRPr lang="en-US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10499" y="1303695"/>
            <a:ext cx="1584857" cy="1356832"/>
            <a:chOff x="4110499" y="1303695"/>
            <a:chExt cx="1584857" cy="1356832"/>
          </a:xfrm>
        </p:grpSpPr>
        <p:pic>
          <p:nvPicPr>
            <p:cNvPr id="7" name="Picture 6" descr="Screen Clipping">
              <a:hlinkClick r:id="" action="ppaction://noaction">
                <a:snd r:embed="rId23" name="foto2.wav"/>
              </a:hlinkClick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0477" y="1303695"/>
              <a:ext cx="1444902" cy="965172"/>
            </a:xfrm>
            <a:prstGeom prst="rect">
              <a:avLst/>
            </a:prstGeom>
          </p:spPr>
        </p:pic>
        <p:sp>
          <p:nvSpPr>
            <p:cNvPr id="15" name="Rectangle 14">
              <a:hlinkClick r:id="" action="ppaction://noaction">
                <a:snd r:embed="rId23" name="foto2.wav"/>
              </a:hlinkClick>
            </p:cNvPr>
            <p:cNvSpPr/>
            <p:nvPr/>
          </p:nvSpPr>
          <p:spPr>
            <a:xfrm>
              <a:off x="4110499" y="2291195"/>
              <a:ext cx="15848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</a:rPr>
                <a:t>a brave soldier</a:t>
              </a:r>
              <a:endParaRPr lang="en-US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504512" y="1326538"/>
            <a:ext cx="1639488" cy="1343968"/>
            <a:chOff x="7504512" y="1326538"/>
            <a:chExt cx="1639488" cy="1343968"/>
          </a:xfrm>
        </p:grpSpPr>
        <p:pic>
          <p:nvPicPr>
            <p:cNvPr id="8" name="Picture 7" descr="Screen Clipping">
              <a:hlinkClick r:id="" action="ppaction://noaction">
                <a:snd r:embed="rId26" name="foto3.wav"/>
              </a:hlinkClick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9642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1804" y="1326538"/>
              <a:ext cx="1444904" cy="959462"/>
            </a:xfrm>
            <a:prstGeom prst="rect">
              <a:avLst/>
            </a:prstGeom>
          </p:spPr>
        </p:pic>
        <p:sp>
          <p:nvSpPr>
            <p:cNvPr id="16" name="Rectangle 15">
              <a:hlinkClick r:id="" action="ppaction://noaction">
                <a:snd r:embed="rId26" name="foto3.wav"/>
              </a:hlinkClick>
            </p:cNvPr>
            <p:cNvSpPr/>
            <p:nvPr/>
          </p:nvSpPr>
          <p:spPr>
            <a:xfrm>
              <a:off x="7504512" y="2301174"/>
              <a:ext cx="16394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</a:rPr>
                <a:t>a careless man </a:t>
              </a:r>
              <a:endParaRPr lang="en-US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03978" y="3657600"/>
            <a:ext cx="1502014" cy="1391615"/>
            <a:chOff x="803978" y="3657600"/>
            <a:chExt cx="1502014" cy="1391615"/>
          </a:xfrm>
        </p:grpSpPr>
        <p:pic>
          <p:nvPicPr>
            <p:cNvPr id="10" name="Picture 9" descr="Screen Clipping">
              <a:hlinkClick r:id="" action="ppaction://noaction">
                <a:snd r:embed="rId29" name="foto4.wav"/>
              </a:hlinkClick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685" b="97753" l="1521" r="9809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978" y="3657600"/>
              <a:ext cx="1502014" cy="1016572"/>
            </a:xfrm>
            <a:prstGeom prst="rect">
              <a:avLst/>
            </a:prstGeom>
          </p:spPr>
        </p:pic>
        <p:sp>
          <p:nvSpPr>
            <p:cNvPr id="17" name="Rectangle 16">
              <a:hlinkClick r:id="" action="ppaction://noaction">
                <a:snd r:embed="rId29" name="foto4.wav"/>
              </a:hlinkClick>
            </p:cNvPr>
            <p:cNvSpPr/>
            <p:nvPr/>
          </p:nvSpPr>
          <p:spPr>
            <a:xfrm>
              <a:off x="912693" y="4679883"/>
              <a:ext cx="12845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</a:rPr>
                <a:t>a cruel boy </a:t>
              </a:r>
              <a:endParaRPr lang="en-US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149066" y="3651889"/>
            <a:ext cx="1548046" cy="1424320"/>
            <a:chOff x="4149066" y="3651889"/>
            <a:chExt cx="1548046" cy="1424320"/>
          </a:xfrm>
        </p:grpSpPr>
        <p:pic>
          <p:nvPicPr>
            <p:cNvPr id="11" name="Picture 10" descr="Screen Clipping">
              <a:hlinkClick r:id="" action="ppaction://noaction">
                <a:snd r:embed="rId32" name="foto5.wav"/>
              </a:hlinkClick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667" b="97778" l="379" r="984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9066" y="3651889"/>
              <a:ext cx="1507724" cy="1027994"/>
            </a:xfrm>
            <a:prstGeom prst="rect">
              <a:avLst/>
            </a:prstGeom>
          </p:spPr>
        </p:pic>
        <p:sp>
          <p:nvSpPr>
            <p:cNvPr id="18" name="Rectangle 17">
              <a:hlinkClick r:id="" action="ppaction://noaction">
                <a:snd r:embed="rId32" name="foto5.wav"/>
              </a:hlinkClick>
            </p:cNvPr>
            <p:cNvSpPr/>
            <p:nvPr/>
          </p:nvSpPr>
          <p:spPr>
            <a:xfrm>
              <a:off x="4156241" y="4706877"/>
              <a:ext cx="15408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</a:rPr>
                <a:t> a funny story </a:t>
              </a:r>
              <a:endParaRPr lang="en-US" b="1" dirty="0"/>
            </a:p>
          </p:txBody>
        </p:sp>
      </p:grpSp>
      <p:pic>
        <p:nvPicPr>
          <p:cNvPr id="19" name="foto-start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8476975" y="152400"/>
            <a:ext cx="609600" cy="609600"/>
          </a:xfrm>
          <a:prstGeom prst="rect">
            <a:avLst/>
          </a:prstGeom>
        </p:spPr>
      </p:pic>
      <p:pic>
        <p:nvPicPr>
          <p:cNvPr id="28" name="foto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2305992" y="1501469"/>
            <a:ext cx="609600" cy="609600"/>
          </a:xfrm>
          <a:prstGeom prst="rect">
            <a:avLst/>
          </a:prstGeom>
        </p:spPr>
      </p:pic>
      <p:pic>
        <p:nvPicPr>
          <p:cNvPr id="29" name="foto2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5706242" y="1501469"/>
            <a:ext cx="609600" cy="609600"/>
          </a:xfrm>
          <a:prstGeom prst="rect">
            <a:avLst/>
          </a:prstGeom>
        </p:spPr>
      </p:pic>
      <p:pic>
        <p:nvPicPr>
          <p:cNvPr id="30" name="foto3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6965933" y="1523240"/>
            <a:ext cx="609600" cy="609600"/>
          </a:xfrm>
          <a:prstGeom prst="rect">
            <a:avLst/>
          </a:prstGeom>
        </p:spPr>
      </p:pic>
      <p:pic>
        <p:nvPicPr>
          <p:cNvPr id="31" name="foto4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2371306" y="3861086"/>
            <a:ext cx="609600" cy="609600"/>
          </a:xfrm>
          <a:prstGeom prst="rect">
            <a:avLst/>
          </a:prstGeom>
        </p:spPr>
      </p:pic>
      <p:pic>
        <p:nvPicPr>
          <p:cNvPr id="32" name="foto5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5706242" y="3901286"/>
            <a:ext cx="609600" cy="609600"/>
          </a:xfrm>
          <a:prstGeom prst="rect">
            <a:avLst/>
          </a:prstGeom>
        </p:spPr>
      </p:pic>
      <p:pic>
        <p:nvPicPr>
          <p:cNvPr id="35" name="foto6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6884026" y="3901286"/>
            <a:ext cx="609600" cy="609600"/>
          </a:xfrm>
          <a:prstGeom prst="rect">
            <a:avLst/>
          </a:prstGeom>
        </p:spPr>
      </p:pic>
      <p:sp>
        <p:nvSpPr>
          <p:cNvPr id="36" name="Chevron 35">
            <a:hlinkClick r:id="" action="ppaction://hlinkshowjump?jump=previousslide"/>
          </p:cNvPr>
          <p:cNvSpPr/>
          <p:nvPr/>
        </p:nvSpPr>
        <p:spPr>
          <a:xfrm flipH="1">
            <a:off x="1241678" y="152400"/>
            <a:ext cx="1191694" cy="533400"/>
          </a:xfrm>
          <a:prstGeom prst="chevr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back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Action Button: Home 32">
            <a:hlinkClick r:id="rId38" action="ppaction://hlinksldjump" highlightClick="1"/>
          </p:cNvPr>
          <p:cNvSpPr/>
          <p:nvPr/>
        </p:nvSpPr>
        <p:spPr>
          <a:xfrm>
            <a:off x="152400" y="3110483"/>
            <a:ext cx="381000" cy="381000"/>
          </a:xfrm>
          <a:prstGeom prst="actionButtonHom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-723258" y="1539490"/>
            <a:ext cx="2132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Freestyle Script" panose="030804020302050B0404" pitchFamily="66" charset="0"/>
                <a:hlinkClick r:id="rId16"/>
              </a:rPr>
              <a:t>9oom.rozblog.com</a:t>
            </a:r>
            <a:endParaRPr lang="en-US" sz="3600" dirty="0">
              <a:latin typeface="Freestyle Script" panose="030804020302050B0404" pitchFamily="66" charset="0"/>
            </a:endParaRPr>
          </a:p>
        </p:txBody>
      </p:sp>
      <p:sp>
        <p:nvSpPr>
          <p:cNvPr id="37" name="Rectangle 36">
            <a:hlinkClick r:id="rId39" action="ppaction://hlinksldjump"/>
          </p:cNvPr>
          <p:cNvSpPr/>
          <p:nvPr/>
        </p:nvSpPr>
        <p:spPr>
          <a:xfrm>
            <a:off x="912693" y="6400801"/>
            <a:ext cx="1600200" cy="3855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Key Language</a:t>
            </a:r>
            <a:endParaRPr lang="en-US" sz="1600" dirty="0"/>
          </a:p>
        </p:txBody>
      </p:sp>
      <p:sp>
        <p:nvSpPr>
          <p:cNvPr id="38" name="Rectangle 37">
            <a:hlinkClick r:id="rId40" action="ppaction://hlinksldjump"/>
          </p:cNvPr>
          <p:cNvSpPr/>
          <p:nvPr/>
        </p:nvSpPr>
        <p:spPr>
          <a:xfrm>
            <a:off x="2693053" y="6400800"/>
            <a:ext cx="1600200" cy="3855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Vocabulary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hlinkClick r:id="rId41" action="ppaction://hlinksldjump"/>
          </p:cNvPr>
          <p:cNvSpPr/>
          <p:nvPr/>
        </p:nvSpPr>
        <p:spPr>
          <a:xfrm>
            <a:off x="5437349" y="6400800"/>
            <a:ext cx="1725451" cy="38559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Grammar</a:t>
            </a:r>
            <a:endParaRPr lang="en-US" dirty="0"/>
          </a:p>
        </p:txBody>
      </p:sp>
      <p:sp>
        <p:nvSpPr>
          <p:cNvPr id="40" name="Rectangle 39">
            <a:hlinkClick r:id="rId42" action="ppaction://hlinksldjump"/>
          </p:cNvPr>
          <p:cNvSpPr/>
          <p:nvPr/>
        </p:nvSpPr>
        <p:spPr>
          <a:xfrm>
            <a:off x="7372075" y="6400798"/>
            <a:ext cx="1714500" cy="3855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mic Sans MS" panose="030F0702030302020204" pitchFamily="66" charset="0"/>
              </a:rPr>
              <a:t>Language Melody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72967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6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grpId="0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528" fill="hold" grpId="0" nodeType="withEffect">
                                  <p:stCondLst>
                                    <p:cond delay="11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699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499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11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614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214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22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6434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134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32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458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2158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5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4718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6418"/>
                            </p:stCondLst>
                            <p:childTnLst>
                              <p:par>
                                <p:cTn id="7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16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8586"/>
                            </p:stCondLst>
                            <p:childTnLst>
                              <p:par>
                                <p:cTn id="79" presetID="3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386"/>
                            </p:stCondLst>
                            <p:childTnLst>
                              <p:par>
                                <p:cTn id="8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29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2684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3784"/>
                            </p:stCondLst>
                            <p:childTnLst>
                              <p:par>
                                <p:cTn id="9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4284"/>
                            </p:stCondLst>
                            <p:childTnLst>
                              <p:par>
                                <p:cTn id="9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284"/>
                            </p:stCondLst>
                            <p:childTnLst>
                              <p:par>
                                <p:cTn id="10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784"/>
                            </p:stCondLst>
                            <p:childTnLst>
                              <p:par>
                                <p:cTn id="10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6284"/>
                            </p:stCondLst>
                            <p:childTnLst>
                              <p:par>
                                <p:cTn id="1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6784"/>
                            </p:stCondLst>
                            <p:childTnLst>
                              <p:par>
                                <p:cTn id="1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7284"/>
                            </p:stCondLst>
                            <p:childTnLst>
                              <p:par>
                                <p:cTn id="1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/>
      <p:bldP spid="3" grpId="0" animBg="1"/>
      <p:bldP spid="2" grpId="0"/>
      <p:bldP spid="5" grpId="0"/>
      <p:bldP spid="36" grpId="0" animBg="1"/>
      <p:bldP spid="33" grpId="0" animBg="1"/>
      <p:bldP spid="34" grpId="0"/>
      <p:bldP spid="37" grpId="0" animBg="1"/>
      <p:bldP spid="38" grpId="0" animBg="1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5638800"/>
            <a:ext cx="4803648" cy="762000"/>
          </a:xfrm>
        </p:spPr>
        <p:txBody>
          <a:bodyPr anchor="ctr"/>
          <a:lstStyle/>
          <a:p>
            <a:pPr algn="ctr"/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Vocabulary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9200" y="5715000"/>
            <a:ext cx="2848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Forte" panose="03060902040502070203" pitchFamily="66" charset="0"/>
              </a:rPr>
              <a:t>Photo Dictionary</a:t>
            </a:r>
          </a:p>
        </p:txBody>
      </p:sp>
      <p:sp>
        <p:nvSpPr>
          <p:cNvPr id="5" name="Rectangle 4"/>
          <p:cNvSpPr/>
          <p:nvPr/>
        </p:nvSpPr>
        <p:spPr>
          <a:xfrm>
            <a:off x="3061654" y="381000"/>
            <a:ext cx="3643946" cy="830997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  <a:scene3d>
              <a:camera prst="orthographicFront"/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sz="4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  <a:hlinkClick r:id="rId14"/>
              </a:rPr>
              <a:t>L</a:t>
            </a:r>
            <a:r>
              <a:rPr lang="en-US" sz="4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esso</a:t>
            </a:r>
            <a:r>
              <a:rPr lang="en-US" sz="4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  <a:hlinkClick r:id="rId14"/>
              </a:rPr>
              <a:t>n</a:t>
            </a:r>
            <a:r>
              <a:rPr lang="en-US" sz="4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 1 Pers</a:t>
            </a:r>
            <a:r>
              <a:rPr lang="en-US" sz="4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  <a:hlinkClick r:id="rId14"/>
              </a:rPr>
              <a:t>o</a:t>
            </a:r>
            <a:r>
              <a:rPr lang="en-US" sz="4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nal</a:t>
            </a:r>
            <a:r>
              <a:rPr lang="en-US" sz="4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  <a:hlinkClick r:id="rId14"/>
              </a:rPr>
              <a:t>i</a:t>
            </a:r>
            <a:r>
              <a:rPr lang="en-US" sz="4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ty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6361886" y="3702225"/>
            <a:ext cx="2500172" cy="1589315"/>
            <a:chOff x="6361886" y="3702225"/>
            <a:chExt cx="2500172" cy="1589315"/>
          </a:xfrm>
        </p:grpSpPr>
        <p:pic>
          <p:nvPicPr>
            <p:cNvPr id="38" name="Picture 37" descr="Screen Clipping">
              <a:hlinkClick r:id="" action="ppaction://noaction">
                <a:snd r:embed="rId15" name="foto12.wav"/>
              </a:hlinkClick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5055" l="0" r="893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6164" y="3702225"/>
              <a:ext cx="1904966" cy="1187342"/>
            </a:xfrm>
            <a:prstGeom prst="rect">
              <a:avLst/>
            </a:prstGeom>
          </p:spPr>
        </p:pic>
        <p:sp>
          <p:nvSpPr>
            <p:cNvPr id="39" name="Rectangle 38">
              <a:hlinkClick r:id="" action="ppaction://noaction">
                <a:snd r:embed="rId15" name="foto12.wav"/>
              </a:hlinkClick>
            </p:cNvPr>
            <p:cNvSpPr/>
            <p:nvPr/>
          </p:nvSpPr>
          <p:spPr>
            <a:xfrm>
              <a:off x="6361886" y="4922208"/>
              <a:ext cx="25001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/>
                <a:t>a </a:t>
              </a:r>
              <a:r>
                <a:rPr lang="en-US" b="1" dirty="0"/>
                <a:t>hard-working worker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14400" y="1556262"/>
            <a:ext cx="1846252" cy="1580658"/>
            <a:chOff x="914400" y="1556262"/>
            <a:chExt cx="1846252" cy="1580658"/>
          </a:xfrm>
        </p:grpSpPr>
        <p:pic>
          <p:nvPicPr>
            <p:cNvPr id="20" name="Picture 19" descr="Screen Clipping">
              <a:hlinkClick r:id="" action="ppaction://noaction">
                <a:snd r:embed="rId18" name="foto7.wav"/>
              </a:hlinkClick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2618" b="92670" l="1767" r="929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1556262"/>
              <a:ext cx="1846252" cy="1246058"/>
            </a:xfrm>
            <a:prstGeom prst="rect">
              <a:avLst/>
            </a:prstGeom>
          </p:spPr>
        </p:pic>
        <p:sp>
          <p:nvSpPr>
            <p:cNvPr id="40" name="Rectangle 39">
              <a:hlinkClick r:id="" action="ppaction://noaction">
                <a:snd r:embed="rId18" name="foto7.wav"/>
              </a:hlinkClick>
            </p:cNvPr>
            <p:cNvSpPr/>
            <p:nvPr/>
          </p:nvSpPr>
          <p:spPr>
            <a:xfrm>
              <a:off x="1047790" y="2767588"/>
              <a:ext cx="15794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</a:rPr>
                <a:t>a nervous boy </a:t>
              </a:r>
              <a:endParaRPr lang="en-US" b="1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807948" y="3601463"/>
            <a:ext cx="1983252" cy="1657436"/>
            <a:chOff x="3807948" y="3601463"/>
            <a:chExt cx="1983252" cy="1657436"/>
          </a:xfrm>
        </p:grpSpPr>
        <p:pic>
          <p:nvPicPr>
            <p:cNvPr id="33" name="Picture 32" descr="Screen Clipping">
              <a:hlinkClick r:id="" action="ppaction://noaction">
                <a:snd r:embed="rId21" name="foto8.wav"/>
              </a:hlinkClick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5687" b="89100" l="6579" r="924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7948" y="3601463"/>
              <a:ext cx="1983252" cy="1376534"/>
            </a:xfrm>
            <a:prstGeom prst="rect">
              <a:avLst/>
            </a:prstGeom>
          </p:spPr>
        </p:pic>
        <p:sp>
          <p:nvSpPr>
            <p:cNvPr id="41" name="Rectangle 40">
              <a:hlinkClick r:id="" action="ppaction://noaction">
                <a:snd r:embed="rId21" name="foto8.wav"/>
              </a:hlinkClick>
            </p:cNvPr>
            <p:cNvSpPr/>
            <p:nvPr/>
          </p:nvSpPr>
          <p:spPr>
            <a:xfrm>
              <a:off x="4070047" y="4889567"/>
              <a:ext cx="14590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</a:rPr>
                <a:t>a quiet place </a:t>
              </a:r>
              <a:endParaRPr lang="en-US" b="1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14400" y="3702225"/>
            <a:ext cx="1878872" cy="1591017"/>
            <a:chOff x="914400" y="3702225"/>
            <a:chExt cx="1878872" cy="1591017"/>
          </a:xfrm>
        </p:grpSpPr>
        <p:pic>
          <p:nvPicPr>
            <p:cNvPr id="34" name="Picture 33" descr="Screen Clipping">
              <a:hlinkClick r:id="" action="ppaction://noaction">
                <a:snd r:embed="rId24" name="foto9.wav"/>
              </a:hlinkClick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2041" b="92347" l="4514" r="965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3702225"/>
              <a:ext cx="1878872" cy="1278678"/>
            </a:xfrm>
            <a:prstGeom prst="rect">
              <a:avLst/>
            </a:prstGeom>
          </p:spPr>
        </p:pic>
        <p:sp>
          <p:nvSpPr>
            <p:cNvPr id="42" name="Rectangle 41">
              <a:hlinkClick r:id="" action="ppaction://noaction">
                <a:snd r:embed="rId24" name="foto9.wav"/>
              </a:hlinkClick>
            </p:cNvPr>
            <p:cNvSpPr/>
            <p:nvPr/>
          </p:nvSpPr>
          <p:spPr>
            <a:xfrm>
              <a:off x="1258160" y="4923910"/>
              <a:ext cx="11913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</a:rPr>
                <a:t>a rude kid </a:t>
              </a:r>
              <a:endParaRPr lang="en-US" b="1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378613" y="1569310"/>
            <a:ext cx="2505075" cy="1550508"/>
            <a:chOff x="6378613" y="1569310"/>
            <a:chExt cx="2505075" cy="1550508"/>
          </a:xfrm>
        </p:grpSpPr>
        <p:pic>
          <p:nvPicPr>
            <p:cNvPr id="37" name="Picture 36" descr="Screen Clipping">
              <a:hlinkClick r:id="" action="ppaction://noaction">
                <a:snd r:embed="rId27" name="foto11.wav"/>
              </a:hlinkClick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070" b="94118" l="0" r="963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1402" y="1569310"/>
              <a:ext cx="1774490" cy="1219962"/>
            </a:xfrm>
            <a:prstGeom prst="rect">
              <a:avLst/>
            </a:prstGeom>
          </p:spPr>
        </p:pic>
        <p:sp>
          <p:nvSpPr>
            <p:cNvPr id="43" name="Rectangle 42">
              <a:hlinkClick r:id="" action="ppaction://noaction">
                <a:snd r:embed="rId27" name="foto11.wav"/>
              </a:hlinkClick>
            </p:cNvPr>
            <p:cNvSpPr/>
            <p:nvPr/>
          </p:nvSpPr>
          <p:spPr>
            <a:xfrm>
              <a:off x="6378613" y="2750486"/>
              <a:ext cx="250507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</a:rPr>
                <a:t>a pleasant environment </a:t>
              </a:r>
              <a:endParaRPr lang="en-US" b="1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899281" y="1524000"/>
            <a:ext cx="1800586" cy="1595818"/>
            <a:chOff x="3899281" y="1524000"/>
            <a:chExt cx="1800586" cy="1595818"/>
          </a:xfrm>
        </p:grpSpPr>
        <p:pic>
          <p:nvPicPr>
            <p:cNvPr id="36" name="Picture 35" descr="Screen Clipping">
              <a:hlinkClick r:id="" action="ppaction://noaction">
                <a:snd r:embed="rId30" name="foto10.wav"/>
              </a:hlinkClick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532" b="95745" l="108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281" y="1524000"/>
              <a:ext cx="1800586" cy="1226486"/>
            </a:xfrm>
            <a:prstGeom prst="rect">
              <a:avLst/>
            </a:prstGeom>
          </p:spPr>
        </p:pic>
        <p:sp>
          <p:nvSpPr>
            <p:cNvPr id="44" name="Rectangle 43">
              <a:hlinkClick r:id="" action="ppaction://noaction">
                <a:snd r:embed="rId30" name="foto10.wav"/>
              </a:hlinkClick>
            </p:cNvPr>
            <p:cNvSpPr/>
            <p:nvPr/>
          </p:nvSpPr>
          <p:spPr>
            <a:xfrm>
              <a:off x="3965659" y="2750486"/>
              <a:ext cx="16678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/>
                <a:t>a selfish person</a:t>
              </a:r>
            </a:p>
          </p:txBody>
        </p:sp>
      </p:grpSp>
      <p:pic>
        <p:nvPicPr>
          <p:cNvPr id="51" name="foto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549036" y="1006532"/>
            <a:ext cx="609600" cy="609600"/>
          </a:xfrm>
          <a:prstGeom prst="rect">
            <a:avLst/>
          </a:prstGeom>
        </p:spPr>
      </p:pic>
      <p:pic>
        <p:nvPicPr>
          <p:cNvPr id="52" name="foto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494774" y="5122347"/>
            <a:ext cx="609600" cy="609600"/>
          </a:xfrm>
          <a:prstGeom prst="rect">
            <a:avLst/>
          </a:prstGeom>
        </p:spPr>
      </p:pic>
      <p:pic>
        <p:nvPicPr>
          <p:cNvPr id="53" name="foto9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742990" y="4959715"/>
            <a:ext cx="609600" cy="609600"/>
          </a:xfrm>
          <a:prstGeom prst="rect">
            <a:avLst/>
          </a:prstGeom>
        </p:spPr>
      </p:pic>
      <p:pic>
        <p:nvPicPr>
          <p:cNvPr id="54" name="foto10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4419600" y="1042337"/>
            <a:ext cx="609600" cy="609600"/>
          </a:xfrm>
          <a:prstGeom prst="rect">
            <a:avLst/>
          </a:prstGeom>
        </p:spPr>
      </p:pic>
      <p:pic>
        <p:nvPicPr>
          <p:cNvPr id="55" name="foto11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7453847" y="1006532"/>
            <a:ext cx="609600" cy="609600"/>
          </a:xfrm>
          <a:prstGeom prst="rect">
            <a:avLst/>
          </a:prstGeom>
        </p:spPr>
      </p:pic>
      <p:pic>
        <p:nvPicPr>
          <p:cNvPr id="56" name="foto12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7420796" y="5293242"/>
            <a:ext cx="609600" cy="609600"/>
          </a:xfrm>
          <a:prstGeom prst="rect">
            <a:avLst/>
          </a:prstGeom>
        </p:spPr>
      </p:pic>
      <p:sp>
        <p:nvSpPr>
          <p:cNvPr id="57" name="Chevron 56">
            <a:hlinkClick r:id="" action="ppaction://hlinkshowjump?jump=nextslide"/>
          </p:cNvPr>
          <p:cNvSpPr/>
          <p:nvPr/>
        </p:nvSpPr>
        <p:spPr>
          <a:xfrm>
            <a:off x="7190306" y="152400"/>
            <a:ext cx="1191694" cy="533400"/>
          </a:xfrm>
          <a:prstGeom prst="chevr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next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Chevron 57">
            <a:hlinkClick r:id="" action="ppaction://hlinkshowjump?jump=previousslide"/>
          </p:cNvPr>
          <p:cNvSpPr/>
          <p:nvPr/>
        </p:nvSpPr>
        <p:spPr>
          <a:xfrm flipH="1">
            <a:off x="1241678" y="152400"/>
            <a:ext cx="1191694" cy="533400"/>
          </a:xfrm>
          <a:prstGeom prst="chevr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back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Action Button: Home 58">
            <a:hlinkClick r:id="rId37" action="ppaction://hlinksldjump" highlightClick="1"/>
          </p:cNvPr>
          <p:cNvSpPr/>
          <p:nvPr/>
        </p:nvSpPr>
        <p:spPr>
          <a:xfrm>
            <a:off x="152400" y="3110483"/>
            <a:ext cx="381000" cy="381000"/>
          </a:xfrm>
          <a:prstGeom prst="actionButtonHom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-723258" y="1539490"/>
            <a:ext cx="2132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Freestyle Script" panose="030804020302050B0404" pitchFamily="66" charset="0"/>
                <a:hlinkClick r:id="rId14"/>
              </a:rPr>
              <a:t>9oom.rozblog.com</a:t>
            </a:r>
            <a:endParaRPr lang="en-US" sz="3600" dirty="0">
              <a:latin typeface="Freestyle Script" panose="030804020302050B0404" pitchFamily="66" charset="0"/>
            </a:endParaRPr>
          </a:p>
        </p:txBody>
      </p:sp>
      <p:sp>
        <p:nvSpPr>
          <p:cNvPr id="63" name="Rectangle 62">
            <a:hlinkClick r:id="rId38" action="ppaction://hlinksldjump"/>
          </p:cNvPr>
          <p:cNvSpPr/>
          <p:nvPr/>
        </p:nvSpPr>
        <p:spPr>
          <a:xfrm>
            <a:off x="912693" y="6400801"/>
            <a:ext cx="1600200" cy="3855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Key Language</a:t>
            </a:r>
            <a:endParaRPr lang="en-US" sz="1600" dirty="0"/>
          </a:p>
        </p:txBody>
      </p:sp>
      <p:sp>
        <p:nvSpPr>
          <p:cNvPr id="64" name="Rectangle 63">
            <a:hlinkClick r:id="rId39" action="ppaction://hlinksldjump"/>
          </p:cNvPr>
          <p:cNvSpPr/>
          <p:nvPr/>
        </p:nvSpPr>
        <p:spPr>
          <a:xfrm>
            <a:off x="2693053" y="6400800"/>
            <a:ext cx="1600200" cy="3855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Vocabulary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40" action="ppaction://hlinksldjump"/>
          </p:cNvPr>
          <p:cNvSpPr/>
          <p:nvPr/>
        </p:nvSpPr>
        <p:spPr>
          <a:xfrm>
            <a:off x="5437349" y="6400800"/>
            <a:ext cx="1725451" cy="38559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Grammar</a:t>
            </a:r>
            <a:endParaRPr lang="en-US" dirty="0"/>
          </a:p>
        </p:txBody>
      </p:sp>
      <p:sp>
        <p:nvSpPr>
          <p:cNvPr id="66" name="Rectangle 65">
            <a:hlinkClick r:id="rId41" action="ppaction://hlinksldjump"/>
          </p:cNvPr>
          <p:cNvSpPr/>
          <p:nvPr/>
        </p:nvSpPr>
        <p:spPr>
          <a:xfrm>
            <a:off x="7372075" y="6400798"/>
            <a:ext cx="1714500" cy="3855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mic Sans MS" panose="030F0702030302020204" pitchFamily="66" charset="0"/>
              </a:rPr>
              <a:t>Language Melody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15212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6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6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5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11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811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168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979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879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19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73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373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95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324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4524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500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8024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924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9424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424"/>
                            </p:stCondLst>
                            <p:childTnLst>
                              <p:par>
                                <p:cTn id="7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924"/>
                            </p:stCondLst>
                            <p:childTnLst>
                              <p:par>
                                <p:cTn id="8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1424"/>
                            </p:stCondLst>
                            <p:childTnLst>
                              <p:par>
                                <p:cTn id="8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1924"/>
                            </p:stCondLst>
                            <p:childTnLst>
                              <p:par>
                                <p:cTn id="9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2424"/>
                            </p:stCondLst>
                            <p:childTnLst>
                              <p:par>
                                <p:cTn id="9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57" grpId="0" animBg="1"/>
      <p:bldP spid="58" grpId="0" animBg="1"/>
      <p:bldP spid="59" grpId="0" animBg="1"/>
      <p:bldP spid="32" grpId="0"/>
      <p:bldP spid="63" grpId="0" animBg="1"/>
      <p:bldP spid="64" grpId="0" animBg="1"/>
      <p:bldP spid="65" grpId="0" animBg="1"/>
      <p:bldP spid="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5638800"/>
            <a:ext cx="4803648" cy="762000"/>
          </a:xfrm>
        </p:spPr>
        <p:txBody>
          <a:bodyPr anchor="ctr"/>
          <a:lstStyle/>
          <a:p>
            <a:pPr algn="ctr"/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Vocabulary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9200" y="5638800"/>
            <a:ext cx="2848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Forte" panose="03060902040502070203" pitchFamily="66" charset="0"/>
              </a:rPr>
              <a:t>Photo Dictionary</a:t>
            </a:r>
          </a:p>
        </p:txBody>
      </p:sp>
      <p:sp>
        <p:nvSpPr>
          <p:cNvPr id="5" name="Rectangle 4"/>
          <p:cNvSpPr/>
          <p:nvPr/>
        </p:nvSpPr>
        <p:spPr>
          <a:xfrm>
            <a:off x="3061654" y="381000"/>
            <a:ext cx="3643946" cy="830997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  <a:scene3d>
              <a:camera prst="orthographicFront"/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sz="4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  <a:hlinkClick r:id="rId8"/>
              </a:rPr>
              <a:t>L</a:t>
            </a:r>
            <a:r>
              <a:rPr lang="en-US" sz="4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esson </a:t>
            </a:r>
            <a:r>
              <a:rPr lang="en-US" sz="4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  <a:hlinkClick r:id="rId8"/>
              </a:rPr>
              <a:t>1 </a:t>
            </a:r>
            <a:r>
              <a:rPr lang="en-US" sz="4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Personalit</a:t>
            </a:r>
            <a:r>
              <a:rPr lang="en-US" sz="4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  <a:hlinkClick r:id="rId8"/>
              </a:rPr>
              <a:t>y</a:t>
            </a:r>
            <a:endParaRPr lang="en-US" sz="48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7" name="Chevron 56">
            <a:hlinkClick r:id="" action="ppaction://hlinkshowjump?jump=nextslide"/>
          </p:cNvPr>
          <p:cNvSpPr/>
          <p:nvPr/>
        </p:nvSpPr>
        <p:spPr>
          <a:xfrm>
            <a:off x="7190306" y="152400"/>
            <a:ext cx="1191694" cy="533400"/>
          </a:xfrm>
          <a:prstGeom prst="chevr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next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Chevron 57">
            <a:hlinkClick r:id="" action="ppaction://hlinkshowjump?jump=previousslide"/>
          </p:cNvPr>
          <p:cNvSpPr/>
          <p:nvPr/>
        </p:nvSpPr>
        <p:spPr>
          <a:xfrm flipH="1">
            <a:off x="1241678" y="152400"/>
            <a:ext cx="1191694" cy="533400"/>
          </a:xfrm>
          <a:prstGeom prst="chevr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back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foto1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93834" y="1524000"/>
            <a:ext cx="609600" cy="609600"/>
          </a:xfrm>
          <a:prstGeom prst="rect">
            <a:avLst/>
          </a:prstGeom>
        </p:spPr>
      </p:pic>
      <p:pic>
        <p:nvPicPr>
          <p:cNvPr id="10" name="foto1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38101" y="1524000"/>
            <a:ext cx="609600" cy="609600"/>
          </a:xfrm>
          <a:prstGeom prst="rect">
            <a:avLst/>
          </a:prstGeom>
        </p:spPr>
      </p:pic>
      <p:pic>
        <p:nvPicPr>
          <p:cNvPr id="11" name="foto1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60536" y="1570822"/>
            <a:ext cx="609600" cy="6096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683495" y="2286000"/>
            <a:ext cx="2030278" cy="1841672"/>
            <a:chOff x="6683495" y="2286000"/>
            <a:chExt cx="2030278" cy="1841672"/>
          </a:xfrm>
        </p:grpSpPr>
        <p:pic>
          <p:nvPicPr>
            <p:cNvPr id="8" name="Picture 7" descr="Screen Clipping">
              <a:hlinkClick r:id="" action="ppaction://noaction">
                <a:snd r:embed="rId11" name="foto15.wav"/>
              </a:hlinkClick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887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3495" y="2286000"/>
              <a:ext cx="2030278" cy="1371600"/>
            </a:xfrm>
            <a:prstGeom prst="rect">
              <a:avLst/>
            </a:prstGeom>
          </p:spPr>
        </p:pic>
        <p:sp>
          <p:nvSpPr>
            <p:cNvPr id="12" name="Rectangle 11">
              <a:hlinkClick r:id="" action="ppaction://noaction">
                <a:snd r:embed="rId11" name="foto15.wav"/>
              </a:hlinkClick>
            </p:cNvPr>
            <p:cNvSpPr/>
            <p:nvPr/>
          </p:nvSpPr>
          <p:spPr>
            <a:xfrm>
              <a:off x="6915823" y="3758340"/>
              <a:ext cx="15656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a </a:t>
              </a:r>
              <a:r>
                <a:rPr lang="en-US" dirty="0"/>
                <a:t>generous girl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19200" y="2341667"/>
            <a:ext cx="2092272" cy="1765712"/>
            <a:chOff x="1219200" y="2341667"/>
            <a:chExt cx="2092272" cy="1765712"/>
          </a:xfrm>
        </p:grpSpPr>
        <p:pic>
          <p:nvPicPr>
            <p:cNvPr id="3" name="Picture 2" descr="Screen Clipping">
              <a:hlinkClick r:id="" action="ppaction://noaction">
                <a:snd r:embed="rId14" name="foto13.wav"/>
              </a:hlinkClick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4086" l="296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2341667"/>
              <a:ext cx="2092272" cy="1441344"/>
            </a:xfrm>
            <a:prstGeom prst="rect">
              <a:avLst/>
            </a:prstGeom>
          </p:spPr>
        </p:pic>
        <p:sp>
          <p:nvSpPr>
            <p:cNvPr id="13" name="Rectangle 12">
              <a:hlinkClick r:id="" action="ppaction://noaction">
                <a:snd r:embed="rId14" name="foto13.wav"/>
              </a:hlinkClick>
            </p:cNvPr>
            <p:cNvSpPr/>
            <p:nvPr/>
          </p:nvSpPr>
          <p:spPr>
            <a:xfrm>
              <a:off x="1536418" y="3738047"/>
              <a:ext cx="1457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a lazy person 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860674" y="2286000"/>
            <a:ext cx="2162014" cy="1821379"/>
            <a:chOff x="3860674" y="2286000"/>
            <a:chExt cx="2162014" cy="1821379"/>
          </a:xfrm>
        </p:grpSpPr>
        <p:pic>
          <p:nvPicPr>
            <p:cNvPr id="7" name="Picture 6" descr="Screen Clipping">
              <a:hlinkClick r:id="" action="ppaction://noaction">
                <a:snd r:embed="rId17" name="foto14.wav"/>
              </a:hlinkClick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737" b="95263" l="1434" r="971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0674" y="2286000"/>
              <a:ext cx="2162014" cy="1472340"/>
            </a:xfrm>
            <a:prstGeom prst="rect">
              <a:avLst/>
            </a:prstGeom>
          </p:spPr>
        </p:pic>
        <p:sp>
          <p:nvSpPr>
            <p:cNvPr id="14" name="Rectangle 13">
              <a:hlinkClick r:id="" action="ppaction://noaction">
                <a:snd r:embed="rId17" name="foto14.wav"/>
              </a:hlinkClick>
            </p:cNvPr>
            <p:cNvSpPr/>
            <p:nvPr/>
          </p:nvSpPr>
          <p:spPr>
            <a:xfrm>
              <a:off x="4353418" y="3738047"/>
              <a:ext cx="10604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a shy girl </a:t>
              </a:r>
              <a:endParaRPr lang="en-US" dirty="0"/>
            </a:p>
          </p:txBody>
        </p:sp>
      </p:grpSp>
      <p:sp>
        <p:nvSpPr>
          <p:cNvPr id="60" name="Action Button: Home 59">
            <a:hlinkClick r:id="rId20" action="ppaction://hlinksldjump" highlightClick="1"/>
          </p:cNvPr>
          <p:cNvSpPr/>
          <p:nvPr/>
        </p:nvSpPr>
        <p:spPr>
          <a:xfrm>
            <a:off x="152400" y="3110483"/>
            <a:ext cx="381000" cy="381000"/>
          </a:xfrm>
          <a:prstGeom prst="actionButtonHom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81400" y="4572000"/>
            <a:ext cx="2253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hlinkClick r:id="rId21"/>
              </a:rPr>
              <a:t>More words</a:t>
            </a:r>
            <a:endParaRPr lang="en-US" sz="3200" b="1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-723258" y="1539490"/>
            <a:ext cx="2132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Freestyle Script" panose="030804020302050B0404" pitchFamily="66" charset="0"/>
                <a:hlinkClick r:id="rId8"/>
              </a:rPr>
              <a:t>9oom.rozblog.com</a:t>
            </a:r>
            <a:endParaRPr lang="en-US" sz="3600" dirty="0">
              <a:latin typeface="Freestyle Script" panose="030804020302050B0404" pitchFamily="66" charset="0"/>
            </a:endParaRPr>
          </a:p>
        </p:txBody>
      </p:sp>
      <p:sp>
        <p:nvSpPr>
          <p:cNvPr id="26" name="Rectangle 25">
            <a:hlinkClick r:id="rId22" action="ppaction://hlinksldjump"/>
          </p:cNvPr>
          <p:cNvSpPr/>
          <p:nvPr/>
        </p:nvSpPr>
        <p:spPr>
          <a:xfrm>
            <a:off x="912693" y="6400801"/>
            <a:ext cx="1600200" cy="3855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Key Language</a:t>
            </a:r>
            <a:endParaRPr lang="en-US" sz="1600" dirty="0"/>
          </a:p>
        </p:txBody>
      </p:sp>
      <p:sp>
        <p:nvSpPr>
          <p:cNvPr id="27" name="Rectangle 26">
            <a:hlinkClick r:id="rId23" action="ppaction://hlinksldjump"/>
          </p:cNvPr>
          <p:cNvSpPr/>
          <p:nvPr/>
        </p:nvSpPr>
        <p:spPr>
          <a:xfrm>
            <a:off x="2693053" y="6400800"/>
            <a:ext cx="1600200" cy="3855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Vocabulary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hlinkClick r:id="rId24" action="ppaction://hlinksldjump"/>
          </p:cNvPr>
          <p:cNvSpPr/>
          <p:nvPr/>
        </p:nvSpPr>
        <p:spPr>
          <a:xfrm>
            <a:off x="5437349" y="6400800"/>
            <a:ext cx="1725451" cy="38559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Grammar</a:t>
            </a:r>
            <a:endParaRPr lang="en-US" dirty="0"/>
          </a:p>
        </p:txBody>
      </p:sp>
      <p:sp>
        <p:nvSpPr>
          <p:cNvPr id="29" name="Rectangle 28">
            <a:hlinkClick r:id="rId25" action="ppaction://hlinksldjump"/>
          </p:cNvPr>
          <p:cNvSpPr/>
          <p:nvPr/>
        </p:nvSpPr>
        <p:spPr>
          <a:xfrm>
            <a:off x="7372075" y="6400798"/>
            <a:ext cx="1714500" cy="3855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mic Sans MS" panose="030F0702030302020204" pitchFamily="66" charset="0"/>
              </a:rPr>
              <a:t>Language Melody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34482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33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33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301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301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5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834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334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834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834"/>
                            </p:stCondLst>
                            <p:childTnLst>
                              <p:par>
                                <p:cTn id="4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334"/>
                            </p:stCondLst>
                            <p:childTnLst>
                              <p:par>
                                <p:cTn id="5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834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334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834"/>
                            </p:stCondLst>
                            <p:childTnLst>
                              <p:par>
                                <p:cTn id="6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7" grpId="0" animBg="1"/>
      <p:bldP spid="58" grpId="0" animBg="1"/>
      <p:bldP spid="60" grpId="0" animBg="1"/>
      <p:bldP spid="21" grpId="0"/>
      <p:bldP spid="26" grpId="0" animBg="1"/>
      <p:bldP spid="27" grpId="0" animBg="1"/>
      <p:bldP spid="28" grpId="0" animBg="1"/>
      <p:bldP spid="2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پاورپوینت درس1 زبان انگلیسی نهم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ewsPrint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810000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ermal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پاورپوینت درس1 زبان انگلیسی نهم</Template>
  <TotalTime>2</TotalTime>
  <Words>573</Words>
  <Application>Microsoft Office PowerPoint</Application>
  <PresentationFormat>On-screen Show (4:3)</PresentationFormat>
  <Paragraphs>170</Paragraphs>
  <Slides>11</Slides>
  <Notes>0</Notes>
  <HiddenSlides>0</HiddenSlides>
  <MMClips>51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35" baseType="lpstr">
      <vt:lpstr>Arial</vt:lpstr>
      <vt:lpstr>Times New Roman</vt:lpstr>
      <vt:lpstr>Microsoft Uighur</vt:lpstr>
      <vt:lpstr>Aharoni</vt:lpstr>
      <vt:lpstr>Forte</vt:lpstr>
      <vt:lpstr>B Jalal</vt:lpstr>
      <vt:lpstr>Calibri</vt:lpstr>
      <vt:lpstr>Century Gothic</vt:lpstr>
      <vt:lpstr>Wingdings</vt:lpstr>
      <vt:lpstr>Wingdings 3</vt:lpstr>
      <vt:lpstr>Comic Sans MS</vt:lpstr>
      <vt:lpstr>Calisto MT</vt:lpstr>
      <vt:lpstr>Impact</vt:lpstr>
      <vt:lpstr>Rockwell</vt:lpstr>
      <vt:lpstr>Trebuchet MS</vt:lpstr>
      <vt:lpstr>Cambria Math</vt:lpstr>
      <vt:lpstr>Garamond</vt:lpstr>
      <vt:lpstr>Freestyle Script</vt:lpstr>
      <vt:lpstr>پاورپوینت درس1 زبان انگلیسی نهم</vt:lpstr>
      <vt:lpstr>Kilter</vt:lpstr>
      <vt:lpstr>NewsPrint</vt:lpstr>
      <vt:lpstr>Thermal</vt:lpstr>
      <vt:lpstr>Facet</vt:lpstr>
      <vt:lpstr>Slice</vt:lpstr>
      <vt:lpstr>In the name of god</vt:lpstr>
      <vt:lpstr>راهنمایی</vt:lpstr>
      <vt:lpstr>contents</vt:lpstr>
      <vt:lpstr>Conversation</vt:lpstr>
      <vt:lpstr>Key Language</vt:lpstr>
      <vt:lpstr>Key Language</vt:lpstr>
      <vt:lpstr>Vocabulary</vt:lpstr>
      <vt:lpstr>Vocabulary</vt:lpstr>
      <vt:lpstr>Vocabulary</vt:lpstr>
      <vt:lpstr>Grammar</vt:lpstr>
      <vt:lpstr>Language Melody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the name of god</dc:title>
  <dc:creator>Nasir2</dc:creator>
  <cp:lastModifiedBy>Nasir2</cp:lastModifiedBy>
  <cp:revision>1</cp:revision>
  <dcterms:created xsi:type="dcterms:W3CDTF">2016-06-07T05:19:03Z</dcterms:created>
  <dcterms:modified xsi:type="dcterms:W3CDTF">2016-06-07T05:21:16Z</dcterms:modified>
</cp:coreProperties>
</file>