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85" r:id="rId2"/>
    <p:sldId id="256"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ac artruni" initials="Aa" lastIdx="1" clrIdx="0">
    <p:extLst>
      <p:ext uri="{19B8F6BF-5375-455C-9EA6-DF929625EA0E}">
        <p15:presenceInfo xmlns:p15="http://schemas.microsoft.com/office/powerpoint/2012/main" userId="Avac artru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p:cViewPr varScale="1">
        <p:scale>
          <a:sx n="76" d="100"/>
          <a:sy n="76" d="100"/>
        </p:scale>
        <p:origin x="110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21T12:18:33.319"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F20D3-CE31-4D09-9A64-6D0AD982907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4B827E9-CB21-450E-9DE1-8BCFE0E68D88}">
      <dgm:prSet phldrT="[Text]"/>
      <dgm:spPr/>
      <dgm:t>
        <a:bodyPr/>
        <a:lstStyle/>
        <a:p>
          <a:r>
            <a:rPr lang="fa-IR" dirty="0" smtClean="0"/>
            <a:t>مقدمه</a:t>
          </a:r>
          <a:endParaRPr lang="en-US" dirty="0"/>
        </a:p>
      </dgm:t>
    </dgm:pt>
    <dgm:pt modelId="{8CBCC70C-38AB-4A55-8378-1552EECFE6D6}" type="parTrans" cxnId="{BF5B47D8-D5D6-4AF8-801F-7851F1DA1020}">
      <dgm:prSet/>
      <dgm:spPr/>
      <dgm:t>
        <a:bodyPr/>
        <a:lstStyle/>
        <a:p>
          <a:endParaRPr lang="en-US"/>
        </a:p>
      </dgm:t>
    </dgm:pt>
    <dgm:pt modelId="{DEB54DBC-E2E4-480E-9D8A-238584903169}" type="sibTrans" cxnId="{BF5B47D8-D5D6-4AF8-801F-7851F1DA1020}">
      <dgm:prSet/>
      <dgm:spPr/>
      <dgm:t>
        <a:bodyPr/>
        <a:lstStyle/>
        <a:p>
          <a:endParaRPr lang="en-US"/>
        </a:p>
      </dgm:t>
    </dgm:pt>
    <dgm:pt modelId="{BBE7E9E4-4C21-4A7D-B18E-9BAA780057A9}">
      <dgm:prSet phldrT="[Text]"/>
      <dgm:spPr/>
      <dgm:t>
        <a:bodyPr/>
        <a:lstStyle/>
        <a:p>
          <a:r>
            <a:rPr lang="fa-IR" dirty="0" smtClean="0"/>
            <a:t>آسیب شناسی </a:t>
          </a:r>
          <a:endParaRPr lang="en-US" dirty="0"/>
        </a:p>
      </dgm:t>
    </dgm:pt>
    <dgm:pt modelId="{FA30E955-6E68-4CC9-86D0-81BE9AE92B4F}" type="parTrans" cxnId="{32DC4A08-86E1-4417-8375-3BF6F448D64B}">
      <dgm:prSet/>
      <dgm:spPr/>
      <dgm:t>
        <a:bodyPr/>
        <a:lstStyle/>
        <a:p>
          <a:endParaRPr lang="en-US"/>
        </a:p>
      </dgm:t>
    </dgm:pt>
    <dgm:pt modelId="{13977502-1049-4DA5-A949-BF796F027F6D}" type="sibTrans" cxnId="{32DC4A08-86E1-4417-8375-3BF6F448D64B}">
      <dgm:prSet/>
      <dgm:spPr/>
      <dgm:t>
        <a:bodyPr/>
        <a:lstStyle/>
        <a:p>
          <a:endParaRPr lang="en-US"/>
        </a:p>
      </dgm:t>
    </dgm:pt>
    <dgm:pt modelId="{9D4A6452-2EAC-402C-AC49-DA69CFC64E1C}">
      <dgm:prSet phldrT="[Text]"/>
      <dgm:spPr/>
      <dgm:t>
        <a:bodyPr/>
        <a:lstStyle/>
        <a:p>
          <a:r>
            <a:rPr lang="fa-IR" dirty="0" smtClean="0"/>
            <a:t>خارجی </a:t>
          </a:r>
          <a:endParaRPr lang="en-US" dirty="0"/>
        </a:p>
      </dgm:t>
    </dgm:pt>
    <dgm:pt modelId="{4EDA7761-47BF-4DE8-9A09-18FFFEC64CE3}" type="parTrans" cxnId="{85781940-535A-447E-A91C-77D8E71303E9}">
      <dgm:prSet/>
      <dgm:spPr/>
      <dgm:t>
        <a:bodyPr/>
        <a:lstStyle/>
        <a:p>
          <a:endParaRPr lang="en-US"/>
        </a:p>
      </dgm:t>
    </dgm:pt>
    <dgm:pt modelId="{C01F1C24-0875-4199-B479-B29D37156DA8}" type="sibTrans" cxnId="{85781940-535A-447E-A91C-77D8E71303E9}">
      <dgm:prSet/>
      <dgm:spPr/>
      <dgm:t>
        <a:bodyPr/>
        <a:lstStyle/>
        <a:p>
          <a:endParaRPr lang="en-US"/>
        </a:p>
      </dgm:t>
    </dgm:pt>
    <dgm:pt modelId="{B0D48717-1BAD-4F4B-BCC3-E9C705A65ED1}">
      <dgm:prSet phldrT="[Text]"/>
      <dgm:spPr/>
      <dgm:t>
        <a:bodyPr/>
        <a:lstStyle/>
        <a:p>
          <a:r>
            <a:rPr lang="fa-IR" dirty="0" smtClean="0"/>
            <a:t>داخلی </a:t>
          </a:r>
          <a:endParaRPr lang="en-US" dirty="0"/>
        </a:p>
      </dgm:t>
    </dgm:pt>
    <dgm:pt modelId="{1878D780-BB6F-4AD2-A1AB-2CBB1B305FC7}" type="parTrans" cxnId="{C9F34BE8-EA13-4565-BF99-06CFBC97F19C}">
      <dgm:prSet/>
      <dgm:spPr/>
      <dgm:t>
        <a:bodyPr/>
        <a:lstStyle/>
        <a:p>
          <a:endParaRPr lang="en-US"/>
        </a:p>
      </dgm:t>
    </dgm:pt>
    <dgm:pt modelId="{7EA6C360-5AD6-481C-B8D6-34F071085EAE}" type="sibTrans" cxnId="{C9F34BE8-EA13-4565-BF99-06CFBC97F19C}">
      <dgm:prSet/>
      <dgm:spPr/>
      <dgm:t>
        <a:bodyPr/>
        <a:lstStyle/>
        <a:p>
          <a:endParaRPr lang="en-US"/>
        </a:p>
      </dgm:t>
    </dgm:pt>
    <dgm:pt modelId="{175437C9-E760-4E1D-AD05-777BCAFC12B3}">
      <dgm:prSet phldrT="[Text]"/>
      <dgm:spPr/>
      <dgm:t>
        <a:bodyPr/>
        <a:lstStyle/>
        <a:p>
          <a:r>
            <a:rPr lang="fa-IR" dirty="0" smtClean="0"/>
            <a:t>شناخت</a:t>
          </a:r>
          <a:endParaRPr lang="en-US" dirty="0"/>
        </a:p>
      </dgm:t>
    </dgm:pt>
    <dgm:pt modelId="{60BDB9F4-C3FA-4B15-BEAC-7326FB9545EF}" type="parTrans" cxnId="{7C73DF41-0C7E-48A1-9B7C-C233065860F9}">
      <dgm:prSet/>
      <dgm:spPr/>
      <dgm:t>
        <a:bodyPr/>
        <a:lstStyle/>
        <a:p>
          <a:endParaRPr lang="en-US"/>
        </a:p>
      </dgm:t>
    </dgm:pt>
    <dgm:pt modelId="{0C069AB1-1BE2-45F1-AB1E-7EE5F1EFB0EE}" type="sibTrans" cxnId="{7C73DF41-0C7E-48A1-9B7C-C233065860F9}">
      <dgm:prSet/>
      <dgm:spPr/>
      <dgm:t>
        <a:bodyPr/>
        <a:lstStyle/>
        <a:p>
          <a:endParaRPr lang="en-US"/>
        </a:p>
      </dgm:t>
    </dgm:pt>
    <dgm:pt modelId="{EFE167C9-9549-4B95-A938-BFDAD95FAF7C}">
      <dgm:prSet phldrT="[Text]"/>
      <dgm:spPr/>
      <dgm:t>
        <a:bodyPr/>
        <a:lstStyle/>
        <a:p>
          <a:r>
            <a:rPr lang="fa-IR" dirty="0" smtClean="0"/>
            <a:t>زیست بومی منطقه</a:t>
          </a:r>
          <a:endParaRPr lang="en-US" dirty="0"/>
        </a:p>
      </dgm:t>
    </dgm:pt>
    <dgm:pt modelId="{A425D09B-D6F3-48FB-A591-2895CA3D98CA}" type="parTrans" cxnId="{0A62EE7A-6991-4DFF-8C15-506813BDB472}">
      <dgm:prSet/>
      <dgm:spPr/>
      <dgm:t>
        <a:bodyPr/>
        <a:lstStyle/>
        <a:p>
          <a:endParaRPr lang="en-US"/>
        </a:p>
      </dgm:t>
    </dgm:pt>
    <dgm:pt modelId="{D2848392-F833-4672-9EA4-91924C01148B}" type="sibTrans" cxnId="{0A62EE7A-6991-4DFF-8C15-506813BDB472}">
      <dgm:prSet/>
      <dgm:spPr/>
      <dgm:t>
        <a:bodyPr/>
        <a:lstStyle/>
        <a:p>
          <a:endParaRPr lang="en-US"/>
        </a:p>
      </dgm:t>
    </dgm:pt>
    <dgm:pt modelId="{1A7C5EBC-4563-4787-A38D-DE1F41662C2E}">
      <dgm:prSet phldrT="[Text]"/>
      <dgm:spPr/>
      <dgm:t>
        <a:bodyPr/>
        <a:lstStyle/>
        <a:p>
          <a:r>
            <a:rPr lang="fa-IR" dirty="0" smtClean="0"/>
            <a:t>عوامل مخرب </a:t>
          </a:r>
          <a:endParaRPr lang="en-US" dirty="0"/>
        </a:p>
      </dgm:t>
    </dgm:pt>
    <dgm:pt modelId="{678A4352-E372-4037-81FA-C9B9A57C053B}" type="parTrans" cxnId="{211C44DB-91A6-4787-AEE0-DADD4C34C36A}">
      <dgm:prSet/>
      <dgm:spPr/>
      <dgm:t>
        <a:bodyPr/>
        <a:lstStyle/>
        <a:p>
          <a:endParaRPr lang="en-US"/>
        </a:p>
      </dgm:t>
    </dgm:pt>
    <dgm:pt modelId="{2F23D87A-7A03-43D3-A9A2-31880239190C}" type="sibTrans" cxnId="{211C44DB-91A6-4787-AEE0-DADD4C34C36A}">
      <dgm:prSet/>
      <dgm:spPr/>
      <dgm:t>
        <a:bodyPr/>
        <a:lstStyle/>
        <a:p>
          <a:endParaRPr lang="en-US"/>
        </a:p>
      </dgm:t>
    </dgm:pt>
    <dgm:pt modelId="{D651BF6A-9FEC-4DC3-AA3D-E20983C58C45}">
      <dgm:prSet/>
      <dgm:spPr/>
      <dgm:t>
        <a:bodyPr/>
        <a:lstStyle/>
        <a:p>
          <a:r>
            <a:rPr lang="fa-IR" dirty="0" smtClean="0"/>
            <a:t>اجتماعی </a:t>
          </a:r>
          <a:endParaRPr lang="en-US" dirty="0"/>
        </a:p>
      </dgm:t>
    </dgm:pt>
    <dgm:pt modelId="{D8B405B1-1001-4D83-B5D6-2781D28EE814}" type="parTrans" cxnId="{A545BED8-1C03-4B77-88AC-3216AD1290A9}">
      <dgm:prSet/>
      <dgm:spPr/>
      <dgm:t>
        <a:bodyPr/>
        <a:lstStyle/>
        <a:p>
          <a:endParaRPr lang="en-US"/>
        </a:p>
      </dgm:t>
    </dgm:pt>
    <dgm:pt modelId="{3EBDCF7C-2299-4578-A02E-54A1D12B611F}" type="sibTrans" cxnId="{A545BED8-1C03-4B77-88AC-3216AD1290A9}">
      <dgm:prSet/>
      <dgm:spPr/>
      <dgm:t>
        <a:bodyPr/>
        <a:lstStyle/>
        <a:p>
          <a:endParaRPr lang="en-US"/>
        </a:p>
      </dgm:t>
    </dgm:pt>
    <dgm:pt modelId="{3DCF713C-EAC6-4827-9B6F-DC7F3944EE76}">
      <dgm:prSet/>
      <dgm:spPr/>
      <dgm:t>
        <a:bodyPr/>
        <a:lstStyle/>
        <a:p>
          <a:r>
            <a:rPr lang="fa-IR" dirty="0" smtClean="0"/>
            <a:t>طبیعی</a:t>
          </a:r>
          <a:endParaRPr lang="en-US" dirty="0"/>
        </a:p>
      </dgm:t>
    </dgm:pt>
    <dgm:pt modelId="{730D6313-51E8-436B-8DC1-741D500EC1DF}" type="parTrans" cxnId="{9B98581B-CD85-4624-A3CB-4A7274F62795}">
      <dgm:prSet/>
      <dgm:spPr/>
      <dgm:t>
        <a:bodyPr/>
        <a:lstStyle/>
        <a:p>
          <a:endParaRPr lang="en-US"/>
        </a:p>
      </dgm:t>
    </dgm:pt>
    <dgm:pt modelId="{EA2FDCA4-8A3D-4D14-9991-BCDFBB684101}" type="sibTrans" cxnId="{9B98581B-CD85-4624-A3CB-4A7274F62795}">
      <dgm:prSet/>
      <dgm:spPr/>
      <dgm:t>
        <a:bodyPr/>
        <a:lstStyle/>
        <a:p>
          <a:endParaRPr lang="en-US"/>
        </a:p>
      </dgm:t>
    </dgm:pt>
    <dgm:pt modelId="{790032D5-9D6A-4B84-8157-2D6C9A2BFE96}">
      <dgm:prSet/>
      <dgm:spPr/>
      <dgm:t>
        <a:bodyPr/>
        <a:lstStyle/>
        <a:p>
          <a:r>
            <a:rPr lang="fa-IR" dirty="0" smtClean="0"/>
            <a:t>معماری دوره قاجار</a:t>
          </a:r>
          <a:endParaRPr lang="en-US" dirty="0"/>
        </a:p>
      </dgm:t>
    </dgm:pt>
    <dgm:pt modelId="{37855F53-D5A1-4A1D-8246-605B0A4E2D79}" type="parTrans" cxnId="{C3ED01E5-99F0-47CD-93B1-14CBDA5C41FF}">
      <dgm:prSet/>
      <dgm:spPr/>
      <dgm:t>
        <a:bodyPr/>
        <a:lstStyle/>
        <a:p>
          <a:endParaRPr lang="en-US"/>
        </a:p>
      </dgm:t>
    </dgm:pt>
    <dgm:pt modelId="{77C4A4C8-2B5F-4A66-B8D6-792AC1156BBE}" type="sibTrans" cxnId="{C3ED01E5-99F0-47CD-93B1-14CBDA5C41FF}">
      <dgm:prSet/>
      <dgm:spPr/>
      <dgm:t>
        <a:bodyPr/>
        <a:lstStyle/>
        <a:p>
          <a:endParaRPr lang="en-US"/>
        </a:p>
      </dgm:t>
    </dgm:pt>
    <dgm:pt modelId="{76A27EB4-6A13-4DF5-8F67-174C1AF66451}">
      <dgm:prSet/>
      <dgm:spPr/>
      <dgm:t>
        <a:bodyPr/>
        <a:lstStyle/>
        <a:p>
          <a:r>
            <a:rPr lang="fa-IR" dirty="0" smtClean="0"/>
            <a:t>معماری مساجد </a:t>
          </a:r>
          <a:endParaRPr lang="en-US" dirty="0"/>
        </a:p>
      </dgm:t>
    </dgm:pt>
    <dgm:pt modelId="{BF01451C-A923-4B2F-9CFC-6C5582D91E62}" type="parTrans" cxnId="{AC86A6D8-EA8D-457C-B77D-64FF324B118D}">
      <dgm:prSet/>
      <dgm:spPr/>
      <dgm:t>
        <a:bodyPr/>
        <a:lstStyle/>
        <a:p>
          <a:endParaRPr lang="en-US"/>
        </a:p>
      </dgm:t>
    </dgm:pt>
    <dgm:pt modelId="{B64EFF6D-2E45-43DD-85A2-994B0470889E}" type="sibTrans" cxnId="{AC86A6D8-EA8D-457C-B77D-64FF324B118D}">
      <dgm:prSet/>
      <dgm:spPr/>
      <dgm:t>
        <a:bodyPr/>
        <a:lstStyle/>
        <a:p>
          <a:endParaRPr lang="en-US"/>
        </a:p>
      </dgm:t>
    </dgm:pt>
    <dgm:pt modelId="{E2F4A6D9-2737-425D-AFAA-34EBBE539745}">
      <dgm:prSet/>
      <dgm:spPr/>
      <dgm:t>
        <a:bodyPr/>
        <a:lstStyle/>
        <a:p>
          <a:r>
            <a:rPr lang="fa-IR" dirty="0" smtClean="0"/>
            <a:t>موقعیت بنا </a:t>
          </a:r>
          <a:endParaRPr lang="en-US" dirty="0"/>
        </a:p>
      </dgm:t>
    </dgm:pt>
    <dgm:pt modelId="{DAA42D78-2EEA-41A0-9452-7BA35CA49F1A}" type="parTrans" cxnId="{BF8C3C4B-CE7A-41E9-8B32-2A22AD98179A}">
      <dgm:prSet/>
      <dgm:spPr/>
      <dgm:t>
        <a:bodyPr/>
        <a:lstStyle/>
        <a:p>
          <a:endParaRPr lang="en-US"/>
        </a:p>
      </dgm:t>
    </dgm:pt>
    <dgm:pt modelId="{550FDF95-15C8-4EE6-AB5E-FE1EDB04217F}" type="sibTrans" cxnId="{BF8C3C4B-CE7A-41E9-8B32-2A22AD98179A}">
      <dgm:prSet/>
      <dgm:spPr/>
      <dgm:t>
        <a:bodyPr/>
        <a:lstStyle/>
        <a:p>
          <a:endParaRPr lang="en-US"/>
        </a:p>
      </dgm:t>
    </dgm:pt>
    <dgm:pt modelId="{4938D169-0E68-48A6-B4A2-BE5AEB760848}">
      <dgm:prSet/>
      <dgm:spPr/>
      <dgm:t>
        <a:bodyPr/>
        <a:lstStyle/>
        <a:p>
          <a:r>
            <a:rPr lang="fa-IR" dirty="0" smtClean="0"/>
            <a:t>شناخت بنا </a:t>
          </a:r>
          <a:endParaRPr lang="en-US" dirty="0"/>
        </a:p>
      </dgm:t>
    </dgm:pt>
    <dgm:pt modelId="{8EF5F3B9-9B49-4B74-BD1B-12E6BBE6EC8C}" type="parTrans" cxnId="{A03CE235-6A53-4998-8A41-FF3FCC0DFDD3}">
      <dgm:prSet/>
      <dgm:spPr/>
      <dgm:t>
        <a:bodyPr/>
        <a:lstStyle/>
        <a:p>
          <a:endParaRPr lang="en-US"/>
        </a:p>
      </dgm:t>
    </dgm:pt>
    <dgm:pt modelId="{3E11995C-1D90-4C42-8FE1-8B12A641C6C5}" type="sibTrans" cxnId="{A03CE235-6A53-4998-8A41-FF3FCC0DFDD3}">
      <dgm:prSet/>
      <dgm:spPr/>
      <dgm:t>
        <a:bodyPr/>
        <a:lstStyle/>
        <a:p>
          <a:endParaRPr lang="en-US"/>
        </a:p>
      </dgm:t>
    </dgm:pt>
    <dgm:pt modelId="{BC9E457F-5662-4FE1-A221-8120C20A6691}">
      <dgm:prSet/>
      <dgm:spPr/>
      <dgm:t>
        <a:bodyPr/>
        <a:lstStyle/>
        <a:p>
          <a:r>
            <a:rPr lang="fa-IR" dirty="0" smtClean="0"/>
            <a:t>مصالح</a:t>
          </a:r>
          <a:endParaRPr lang="en-US" dirty="0"/>
        </a:p>
      </dgm:t>
    </dgm:pt>
    <dgm:pt modelId="{9422DFF7-D0A2-4637-9E8F-6F2EE7F3488C}" type="parTrans" cxnId="{5BFF105C-953A-4497-B95C-8B10FAB92572}">
      <dgm:prSet/>
      <dgm:spPr/>
      <dgm:t>
        <a:bodyPr/>
        <a:lstStyle/>
        <a:p>
          <a:endParaRPr lang="en-US"/>
        </a:p>
      </dgm:t>
    </dgm:pt>
    <dgm:pt modelId="{0BB0C041-EE2D-4F33-9F61-C1F5385F5D49}" type="sibTrans" cxnId="{5BFF105C-953A-4497-B95C-8B10FAB92572}">
      <dgm:prSet/>
      <dgm:spPr/>
      <dgm:t>
        <a:bodyPr/>
        <a:lstStyle/>
        <a:p>
          <a:endParaRPr lang="en-US"/>
        </a:p>
      </dgm:t>
    </dgm:pt>
    <dgm:pt modelId="{180EA3D4-CCE8-4669-9B1C-09F483D659F2}">
      <dgm:prSet/>
      <dgm:spPr/>
      <dgm:t>
        <a:bodyPr/>
        <a:lstStyle/>
        <a:p>
          <a:r>
            <a:rPr lang="fa-IR" dirty="0" smtClean="0"/>
            <a:t>عناصر بنا </a:t>
          </a:r>
          <a:endParaRPr lang="en-US" dirty="0"/>
        </a:p>
      </dgm:t>
    </dgm:pt>
    <dgm:pt modelId="{DEC79F7F-466B-412F-AA46-B6D7BB54BDB0}" type="parTrans" cxnId="{47B6F052-AF55-44BF-9B90-88050A770204}">
      <dgm:prSet/>
      <dgm:spPr/>
      <dgm:t>
        <a:bodyPr/>
        <a:lstStyle/>
        <a:p>
          <a:endParaRPr lang="en-US"/>
        </a:p>
      </dgm:t>
    </dgm:pt>
    <dgm:pt modelId="{AF8AE4E4-D5CA-449E-B723-20B3F359A80F}" type="sibTrans" cxnId="{47B6F052-AF55-44BF-9B90-88050A770204}">
      <dgm:prSet/>
      <dgm:spPr/>
      <dgm:t>
        <a:bodyPr/>
        <a:lstStyle/>
        <a:p>
          <a:endParaRPr lang="en-US"/>
        </a:p>
      </dgm:t>
    </dgm:pt>
    <dgm:pt modelId="{29EA81D0-A5E6-47E4-9A7C-08F4D9612D32}">
      <dgm:prSet/>
      <dgm:spPr/>
      <dgm:t>
        <a:bodyPr/>
        <a:lstStyle/>
        <a:p>
          <a:r>
            <a:rPr lang="fa-IR" dirty="0" smtClean="0"/>
            <a:t>آسیب های سازه ای </a:t>
          </a:r>
          <a:endParaRPr lang="en-US" dirty="0"/>
        </a:p>
      </dgm:t>
    </dgm:pt>
    <dgm:pt modelId="{3B190844-55AC-4999-8094-150B8FC641C5}" type="parTrans" cxnId="{E0292A93-3A76-4916-8FB0-73C8A1F21483}">
      <dgm:prSet/>
      <dgm:spPr/>
      <dgm:t>
        <a:bodyPr/>
        <a:lstStyle/>
        <a:p>
          <a:endParaRPr lang="en-US"/>
        </a:p>
      </dgm:t>
    </dgm:pt>
    <dgm:pt modelId="{0F5CFE84-D59B-45B4-992F-74691A5FFD63}" type="sibTrans" cxnId="{E0292A93-3A76-4916-8FB0-73C8A1F21483}">
      <dgm:prSet/>
      <dgm:spPr/>
      <dgm:t>
        <a:bodyPr/>
        <a:lstStyle/>
        <a:p>
          <a:endParaRPr lang="en-US"/>
        </a:p>
      </dgm:t>
    </dgm:pt>
    <dgm:pt modelId="{C88E0C58-2793-4AB7-A431-DE0B0235ED7B}">
      <dgm:prSet/>
      <dgm:spPr/>
      <dgm:t>
        <a:bodyPr/>
        <a:lstStyle/>
        <a:p>
          <a:r>
            <a:rPr lang="fa-IR" dirty="0" smtClean="0"/>
            <a:t>طرح مرمت </a:t>
          </a:r>
          <a:endParaRPr lang="en-US" dirty="0"/>
        </a:p>
      </dgm:t>
    </dgm:pt>
    <dgm:pt modelId="{145F964C-574C-4AFA-AEC4-1599467D1AA7}" type="parTrans" cxnId="{5537379F-3BF7-447F-AE68-5C074DFC11D1}">
      <dgm:prSet/>
      <dgm:spPr/>
      <dgm:t>
        <a:bodyPr/>
        <a:lstStyle/>
        <a:p>
          <a:endParaRPr lang="en-US"/>
        </a:p>
      </dgm:t>
    </dgm:pt>
    <dgm:pt modelId="{38789F1B-3E6B-4C64-9605-F7B3A31CA349}" type="sibTrans" cxnId="{5537379F-3BF7-447F-AE68-5C074DFC11D1}">
      <dgm:prSet/>
      <dgm:spPr/>
      <dgm:t>
        <a:bodyPr/>
        <a:lstStyle/>
        <a:p>
          <a:endParaRPr lang="en-US"/>
        </a:p>
      </dgm:t>
    </dgm:pt>
    <dgm:pt modelId="{ABFE3FEE-4475-4179-8D24-1242C5BE1AB7}">
      <dgm:prSet/>
      <dgm:spPr/>
      <dgm:t>
        <a:bodyPr/>
        <a:lstStyle/>
        <a:p>
          <a:r>
            <a:rPr lang="fa-IR" dirty="0" smtClean="0"/>
            <a:t>منابع </a:t>
          </a:r>
          <a:endParaRPr lang="en-US" dirty="0"/>
        </a:p>
      </dgm:t>
    </dgm:pt>
    <dgm:pt modelId="{9854BFB9-814C-415B-8A4B-8DF58D520417}" type="parTrans" cxnId="{B0E5CC62-7923-4B64-A4FB-1707710C5FE9}">
      <dgm:prSet/>
      <dgm:spPr/>
      <dgm:t>
        <a:bodyPr/>
        <a:lstStyle/>
        <a:p>
          <a:endParaRPr lang="en-US"/>
        </a:p>
      </dgm:t>
    </dgm:pt>
    <dgm:pt modelId="{05ACC549-4538-43E0-BB45-F74A62ADD029}" type="sibTrans" cxnId="{B0E5CC62-7923-4B64-A4FB-1707710C5FE9}">
      <dgm:prSet/>
      <dgm:spPr/>
      <dgm:t>
        <a:bodyPr/>
        <a:lstStyle/>
        <a:p>
          <a:endParaRPr lang="en-US"/>
        </a:p>
      </dgm:t>
    </dgm:pt>
    <dgm:pt modelId="{B9F6B032-1D38-46A9-B1AD-051C2E3D94BB}" type="pres">
      <dgm:prSet presAssocID="{DD4F20D3-CE31-4D09-9A64-6D0AD9829073}" presName="hierChild1" presStyleCnt="0">
        <dgm:presLayoutVars>
          <dgm:chPref val="1"/>
          <dgm:dir/>
          <dgm:animOne val="branch"/>
          <dgm:animLvl val="lvl"/>
          <dgm:resizeHandles/>
        </dgm:presLayoutVars>
      </dgm:prSet>
      <dgm:spPr/>
      <dgm:t>
        <a:bodyPr/>
        <a:lstStyle/>
        <a:p>
          <a:endParaRPr lang="en-US"/>
        </a:p>
      </dgm:t>
    </dgm:pt>
    <dgm:pt modelId="{569486BF-DEEF-4498-8FED-28C5749C2E73}" type="pres">
      <dgm:prSet presAssocID="{44B827E9-CB21-450E-9DE1-8BCFE0E68D88}" presName="hierRoot1" presStyleCnt="0"/>
      <dgm:spPr/>
    </dgm:pt>
    <dgm:pt modelId="{8C440ADF-1B30-4C22-8C58-81AF701636C5}" type="pres">
      <dgm:prSet presAssocID="{44B827E9-CB21-450E-9DE1-8BCFE0E68D88}" presName="composite" presStyleCnt="0"/>
      <dgm:spPr/>
    </dgm:pt>
    <dgm:pt modelId="{9E05911B-C64A-44A7-A314-2AA6430B69EE}" type="pres">
      <dgm:prSet presAssocID="{44B827E9-CB21-450E-9DE1-8BCFE0E68D88}" presName="background" presStyleLbl="node0" presStyleIdx="0" presStyleCnt="2"/>
      <dgm:spPr/>
    </dgm:pt>
    <dgm:pt modelId="{9EC7952F-ADF6-4929-875F-D03F6E2017E2}" type="pres">
      <dgm:prSet presAssocID="{44B827E9-CB21-450E-9DE1-8BCFE0E68D88}" presName="text" presStyleLbl="fgAcc0" presStyleIdx="0" presStyleCnt="2">
        <dgm:presLayoutVars>
          <dgm:chPref val="3"/>
        </dgm:presLayoutVars>
      </dgm:prSet>
      <dgm:spPr/>
      <dgm:t>
        <a:bodyPr/>
        <a:lstStyle/>
        <a:p>
          <a:endParaRPr lang="en-US"/>
        </a:p>
      </dgm:t>
    </dgm:pt>
    <dgm:pt modelId="{BA26F806-4C99-47DE-BAE2-4885881017F6}" type="pres">
      <dgm:prSet presAssocID="{44B827E9-CB21-450E-9DE1-8BCFE0E68D88}" presName="hierChild2" presStyleCnt="0"/>
      <dgm:spPr/>
    </dgm:pt>
    <dgm:pt modelId="{9AC3728A-1363-48A5-B7AC-F508E45A2613}" type="pres">
      <dgm:prSet presAssocID="{FA30E955-6E68-4CC9-86D0-81BE9AE92B4F}" presName="Name10" presStyleLbl="parChTrans1D2" presStyleIdx="0" presStyleCnt="2"/>
      <dgm:spPr/>
      <dgm:t>
        <a:bodyPr/>
        <a:lstStyle/>
        <a:p>
          <a:endParaRPr lang="en-US"/>
        </a:p>
      </dgm:t>
    </dgm:pt>
    <dgm:pt modelId="{7244B4BC-B93C-4163-AC5B-E1951976C523}" type="pres">
      <dgm:prSet presAssocID="{BBE7E9E4-4C21-4A7D-B18E-9BAA780057A9}" presName="hierRoot2" presStyleCnt="0"/>
      <dgm:spPr/>
    </dgm:pt>
    <dgm:pt modelId="{DE896AF0-D117-48B9-9057-0F2B6000941F}" type="pres">
      <dgm:prSet presAssocID="{BBE7E9E4-4C21-4A7D-B18E-9BAA780057A9}" presName="composite2" presStyleCnt="0"/>
      <dgm:spPr/>
    </dgm:pt>
    <dgm:pt modelId="{8DE2C2D3-6306-4233-A075-A8468F72A3C1}" type="pres">
      <dgm:prSet presAssocID="{BBE7E9E4-4C21-4A7D-B18E-9BAA780057A9}" presName="background2" presStyleLbl="node2" presStyleIdx="0" presStyleCnt="2"/>
      <dgm:spPr/>
    </dgm:pt>
    <dgm:pt modelId="{1A1697BC-CEA2-4D16-A9BD-6009A177F7DC}" type="pres">
      <dgm:prSet presAssocID="{BBE7E9E4-4C21-4A7D-B18E-9BAA780057A9}" presName="text2" presStyleLbl="fgAcc2" presStyleIdx="0" presStyleCnt="2" custLinFactNeighborX="-7251" custLinFactNeighborY="-26444">
        <dgm:presLayoutVars>
          <dgm:chPref val="3"/>
        </dgm:presLayoutVars>
      </dgm:prSet>
      <dgm:spPr/>
      <dgm:t>
        <a:bodyPr/>
        <a:lstStyle/>
        <a:p>
          <a:endParaRPr lang="en-US"/>
        </a:p>
      </dgm:t>
    </dgm:pt>
    <dgm:pt modelId="{EAFAEB04-B693-491D-B8B7-8EC07AB45AD6}" type="pres">
      <dgm:prSet presAssocID="{BBE7E9E4-4C21-4A7D-B18E-9BAA780057A9}" presName="hierChild3" presStyleCnt="0"/>
      <dgm:spPr/>
    </dgm:pt>
    <dgm:pt modelId="{D45318CD-C61C-4FF9-99FD-6DC34170DDAE}" type="pres">
      <dgm:prSet presAssocID="{4EDA7761-47BF-4DE8-9A09-18FFFEC64CE3}" presName="Name17" presStyleLbl="parChTrans1D3" presStyleIdx="0" presStyleCnt="3"/>
      <dgm:spPr/>
      <dgm:t>
        <a:bodyPr/>
        <a:lstStyle/>
        <a:p>
          <a:endParaRPr lang="en-US"/>
        </a:p>
      </dgm:t>
    </dgm:pt>
    <dgm:pt modelId="{A2756269-40E5-43D6-B17E-9BFFEF831E58}" type="pres">
      <dgm:prSet presAssocID="{9D4A6452-2EAC-402C-AC49-DA69CFC64E1C}" presName="hierRoot3" presStyleCnt="0"/>
      <dgm:spPr/>
    </dgm:pt>
    <dgm:pt modelId="{617141C0-D751-450E-B890-AD4C0D568A09}" type="pres">
      <dgm:prSet presAssocID="{9D4A6452-2EAC-402C-AC49-DA69CFC64E1C}" presName="composite3" presStyleCnt="0"/>
      <dgm:spPr/>
    </dgm:pt>
    <dgm:pt modelId="{A9ECAC3A-C095-4660-A15C-A9E70B3CB4C4}" type="pres">
      <dgm:prSet presAssocID="{9D4A6452-2EAC-402C-AC49-DA69CFC64E1C}" presName="background3" presStyleLbl="node3" presStyleIdx="0" presStyleCnt="3"/>
      <dgm:spPr/>
    </dgm:pt>
    <dgm:pt modelId="{F9E7AFA8-F834-4570-8CF9-435DA32B2B16}" type="pres">
      <dgm:prSet presAssocID="{9D4A6452-2EAC-402C-AC49-DA69CFC64E1C}" presName="text3" presStyleLbl="fgAcc3" presStyleIdx="0" presStyleCnt="3" custLinFactNeighborX="-478" custLinFactNeighborY="-35613">
        <dgm:presLayoutVars>
          <dgm:chPref val="3"/>
        </dgm:presLayoutVars>
      </dgm:prSet>
      <dgm:spPr/>
      <dgm:t>
        <a:bodyPr/>
        <a:lstStyle/>
        <a:p>
          <a:endParaRPr lang="en-US"/>
        </a:p>
      </dgm:t>
    </dgm:pt>
    <dgm:pt modelId="{85F8D23B-574E-46A8-8DCF-5BED6B9FC0C9}" type="pres">
      <dgm:prSet presAssocID="{9D4A6452-2EAC-402C-AC49-DA69CFC64E1C}" presName="hierChild4" presStyleCnt="0"/>
      <dgm:spPr/>
    </dgm:pt>
    <dgm:pt modelId="{E0674AB0-8F4C-45B5-BB59-95A1EA168D7A}" type="pres">
      <dgm:prSet presAssocID="{D8B405B1-1001-4D83-B5D6-2781D28EE814}" presName="Name23" presStyleLbl="parChTrans1D4" presStyleIdx="0" presStyleCnt="11"/>
      <dgm:spPr/>
      <dgm:t>
        <a:bodyPr/>
        <a:lstStyle/>
        <a:p>
          <a:endParaRPr lang="en-US"/>
        </a:p>
      </dgm:t>
    </dgm:pt>
    <dgm:pt modelId="{9C555C48-F69F-4A39-A8D9-A1A2E5C3852B}" type="pres">
      <dgm:prSet presAssocID="{D651BF6A-9FEC-4DC3-AA3D-E20983C58C45}" presName="hierRoot4" presStyleCnt="0"/>
      <dgm:spPr/>
    </dgm:pt>
    <dgm:pt modelId="{DBE2B5BB-36AE-447B-AA95-DCBF2A3CAD40}" type="pres">
      <dgm:prSet presAssocID="{D651BF6A-9FEC-4DC3-AA3D-E20983C58C45}" presName="composite4" presStyleCnt="0"/>
      <dgm:spPr/>
    </dgm:pt>
    <dgm:pt modelId="{0FCFB041-BE3C-412C-9DEA-17A9814F6D48}" type="pres">
      <dgm:prSet presAssocID="{D651BF6A-9FEC-4DC3-AA3D-E20983C58C45}" presName="background4" presStyleLbl="node4" presStyleIdx="0" presStyleCnt="11"/>
      <dgm:spPr/>
    </dgm:pt>
    <dgm:pt modelId="{B9C584AC-8F6B-48F6-AEA1-FADD6D3206EC}" type="pres">
      <dgm:prSet presAssocID="{D651BF6A-9FEC-4DC3-AA3D-E20983C58C45}" presName="text4" presStyleLbl="fgAcc4" presStyleIdx="0" presStyleCnt="11" custLinFactX="-56421" custLinFactNeighborX="-100000" custLinFactNeighborY="-17457">
        <dgm:presLayoutVars>
          <dgm:chPref val="3"/>
        </dgm:presLayoutVars>
      </dgm:prSet>
      <dgm:spPr/>
      <dgm:t>
        <a:bodyPr/>
        <a:lstStyle/>
        <a:p>
          <a:endParaRPr lang="en-US"/>
        </a:p>
      </dgm:t>
    </dgm:pt>
    <dgm:pt modelId="{43E56F07-2643-4A51-B2A7-7AB059120863}" type="pres">
      <dgm:prSet presAssocID="{D651BF6A-9FEC-4DC3-AA3D-E20983C58C45}" presName="hierChild5" presStyleCnt="0"/>
      <dgm:spPr/>
    </dgm:pt>
    <dgm:pt modelId="{9D9D4C27-446F-40BB-B33F-D69DCFCABF69}" type="pres">
      <dgm:prSet presAssocID="{730D6313-51E8-436B-8DC1-741D500EC1DF}" presName="Name23" presStyleLbl="parChTrans1D4" presStyleIdx="1" presStyleCnt="11"/>
      <dgm:spPr/>
      <dgm:t>
        <a:bodyPr/>
        <a:lstStyle/>
        <a:p>
          <a:endParaRPr lang="en-US"/>
        </a:p>
      </dgm:t>
    </dgm:pt>
    <dgm:pt modelId="{2CB6847C-EB50-4080-82DF-395390F5E590}" type="pres">
      <dgm:prSet presAssocID="{3DCF713C-EAC6-4827-9B6F-DC7F3944EE76}" presName="hierRoot4" presStyleCnt="0"/>
      <dgm:spPr/>
    </dgm:pt>
    <dgm:pt modelId="{2B83845B-4AC6-4A00-99F3-E4460DB316B5}" type="pres">
      <dgm:prSet presAssocID="{3DCF713C-EAC6-4827-9B6F-DC7F3944EE76}" presName="composite4" presStyleCnt="0"/>
      <dgm:spPr/>
    </dgm:pt>
    <dgm:pt modelId="{56624018-2385-4786-AE6B-E5BCA34A6FB7}" type="pres">
      <dgm:prSet presAssocID="{3DCF713C-EAC6-4827-9B6F-DC7F3944EE76}" presName="background4" presStyleLbl="node4" presStyleIdx="1" presStyleCnt="11"/>
      <dgm:spPr/>
    </dgm:pt>
    <dgm:pt modelId="{E79C16F5-927C-4F95-9181-FF81041C3B45}" type="pres">
      <dgm:prSet presAssocID="{3DCF713C-EAC6-4827-9B6F-DC7F3944EE76}" presName="text4" presStyleLbl="fgAcc4" presStyleIdx="1" presStyleCnt="11" custLinFactX="-100000" custLinFactNeighborX="-108478" custLinFactNeighborY="-53953">
        <dgm:presLayoutVars>
          <dgm:chPref val="3"/>
        </dgm:presLayoutVars>
      </dgm:prSet>
      <dgm:spPr/>
      <dgm:t>
        <a:bodyPr/>
        <a:lstStyle/>
        <a:p>
          <a:endParaRPr lang="en-US"/>
        </a:p>
      </dgm:t>
    </dgm:pt>
    <dgm:pt modelId="{32729B90-6CF4-47EA-89FF-F665E70E97E0}" type="pres">
      <dgm:prSet presAssocID="{3DCF713C-EAC6-4827-9B6F-DC7F3944EE76}" presName="hierChild5" presStyleCnt="0"/>
      <dgm:spPr/>
    </dgm:pt>
    <dgm:pt modelId="{DA5E6D1B-E4E8-4205-9993-317E0EF00AFB}" type="pres">
      <dgm:prSet presAssocID="{3B190844-55AC-4999-8094-150B8FC641C5}" presName="Name23" presStyleLbl="parChTrans1D4" presStyleIdx="2" presStyleCnt="11"/>
      <dgm:spPr/>
      <dgm:t>
        <a:bodyPr/>
        <a:lstStyle/>
        <a:p>
          <a:endParaRPr lang="en-US"/>
        </a:p>
      </dgm:t>
    </dgm:pt>
    <dgm:pt modelId="{7F5AFA7F-8F08-48B3-8668-8F7316BC3015}" type="pres">
      <dgm:prSet presAssocID="{29EA81D0-A5E6-47E4-9A7C-08F4D9612D32}" presName="hierRoot4" presStyleCnt="0"/>
      <dgm:spPr/>
    </dgm:pt>
    <dgm:pt modelId="{837FDD1B-148E-437C-8201-8318A80D2CC2}" type="pres">
      <dgm:prSet presAssocID="{29EA81D0-A5E6-47E4-9A7C-08F4D9612D32}" presName="composite4" presStyleCnt="0"/>
      <dgm:spPr/>
    </dgm:pt>
    <dgm:pt modelId="{6C17A2F3-2FCF-4D92-9FAD-A5F54D2941D6}" type="pres">
      <dgm:prSet presAssocID="{29EA81D0-A5E6-47E4-9A7C-08F4D9612D32}" presName="background4" presStyleLbl="node4" presStyleIdx="2" presStyleCnt="11"/>
      <dgm:spPr/>
    </dgm:pt>
    <dgm:pt modelId="{DB2526CF-CA72-436C-A928-D73F513F263A}" type="pres">
      <dgm:prSet presAssocID="{29EA81D0-A5E6-47E4-9A7C-08F4D9612D32}" presName="text4" presStyleLbl="fgAcc4" presStyleIdx="2" presStyleCnt="11" custLinFactNeighborX="3860" custLinFactNeighborY="-90449">
        <dgm:presLayoutVars>
          <dgm:chPref val="3"/>
        </dgm:presLayoutVars>
      </dgm:prSet>
      <dgm:spPr/>
      <dgm:t>
        <a:bodyPr/>
        <a:lstStyle/>
        <a:p>
          <a:endParaRPr lang="en-US"/>
        </a:p>
      </dgm:t>
    </dgm:pt>
    <dgm:pt modelId="{8D26EBC3-A373-4253-AA57-E654F19C21E9}" type="pres">
      <dgm:prSet presAssocID="{29EA81D0-A5E6-47E4-9A7C-08F4D9612D32}" presName="hierChild5" presStyleCnt="0"/>
      <dgm:spPr/>
    </dgm:pt>
    <dgm:pt modelId="{0A14A05C-99EB-42D4-A17A-1FF35110DA23}" type="pres">
      <dgm:prSet presAssocID="{145F964C-574C-4AFA-AEC4-1599467D1AA7}" presName="Name23" presStyleLbl="parChTrans1D4" presStyleIdx="3" presStyleCnt="11"/>
      <dgm:spPr/>
      <dgm:t>
        <a:bodyPr/>
        <a:lstStyle/>
        <a:p>
          <a:endParaRPr lang="en-US"/>
        </a:p>
      </dgm:t>
    </dgm:pt>
    <dgm:pt modelId="{20F41A85-0A7E-4738-9EDE-6914A6C8CB46}" type="pres">
      <dgm:prSet presAssocID="{C88E0C58-2793-4AB7-A431-DE0B0235ED7B}" presName="hierRoot4" presStyleCnt="0"/>
      <dgm:spPr/>
    </dgm:pt>
    <dgm:pt modelId="{CA4665C1-6BFE-4235-B6C7-517490EE677D}" type="pres">
      <dgm:prSet presAssocID="{C88E0C58-2793-4AB7-A431-DE0B0235ED7B}" presName="composite4" presStyleCnt="0"/>
      <dgm:spPr/>
    </dgm:pt>
    <dgm:pt modelId="{319F36DF-3734-4EB1-9DA1-3F09B07C7F8B}" type="pres">
      <dgm:prSet presAssocID="{C88E0C58-2793-4AB7-A431-DE0B0235ED7B}" presName="background4" presStyleLbl="node4" presStyleIdx="3" presStyleCnt="11"/>
      <dgm:spPr/>
    </dgm:pt>
    <dgm:pt modelId="{E4940947-38CC-45B5-9DAA-7C9D08A05CB8}" type="pres">
      <dgm:prSet presAssocID="{C88E0C58-2793-4AB7-A431-DE0B0235ED7B}" presName="text4" presStyleLbl="fgAcc4" presStyleIdx="3" presStyleCnt="11" custLinFactY="-26945" custLinFactNeighborX="-87013" custLinFactNeighborY="-100000">
        <dgm:presLayoutVars>
          <dgm:chPref val="3"/>
        </dgm:presLayoutVars>
      </dgm:prSet>
      <dgm:spPr/>
      <dgm:t>
        <a:bodyPr/>
        <a:lstStyle/>
        <a:p>
          <a:endParaRPr lang="en-US"/>
        </a:p>
      </dgm:t>
    </dgm:pt>
    <dgm:pt modelId="{BCCCCE51-5E0E-4F32-8942-F5DDE8BCB85E}" type="pres">
      <dgm:prSet presAssocID="{C88E0C58-2793-4AB7-A431-DE0B0235ED7B}" presName="hierChild5" presStyleCnt="0"/>
      <dgm:spPr/>
    </dgm:pt>
    <dgm:pt modelId="{F859B288-748C-4E78-8526-3CAD7F2C9101}" type="pres">
      <dgm:prSet presAssocID="{9854BFB9-814C-415B-8A4B-8DF58D520417}" presName="Name23" presStyleLbl="parChTrans1D4" presStyleIdx="4" presStyleCnt="11"/>
      <dgm:spPr/>
      <dgm:t>
        <a:bodyPr/>
        <a:lstStyle/>
        <a:p>
          <a:endParaRPr lang="en-US"/>
        </a:p>
      </dgm:t>
    </dgm:pt>
    <dgm:pt modelId="{4A873BBD-8357-45F1-85FB-9C2FF96A9016}" type="pres">
      <dgm:prSet presAssocID="{ABFE3FEE-4475-4179-8D24-1242C5BE1AB7}" presName="hierRoot4" presStyleCnt="0"/>
      <dgm:spPr/>
    </dgm:pt>
    <dgm:pt modelId="{8CDB0E51-6DE1-4348-9159-0D700E6B2E44}" type="pres">
      <dgm:prSet presAssocID="{ABFE3FEE-4475-4179-8D24-1242C5BE1AB7}" presName="composite4" presStyleCnt="0"/>
      <dgm:spPr/>
    </dgm:pt>
    <dgm:pt modelId="{22C0292D-A257-43F5-A6CB-A19564B433C6}" type="pres">
      <dgm:prSet presAssocID="{ABFE3FEE-4475-4179-8D24-1242C5BE1AB7}" presName="background4" presStyleLbl="node4" presStyleIdx="4" presStyleCnt="11"/>
      <dgm:spPr/>
    </dgm:pt>
    <dgm:pt modelId="{1A5528D7-6462-42AE-A444-5484325D1093}" type="pres">
      <dgm:prSet presAssocID="{ABFE3FEE-4475-4179-8D24-1242C5BE1AB7}" presName="text4" presStyleLbl="fgAcc4" presStyleIdx="4" presStyleCnt="11" custLinFactY="-36114" custLinFactNeighborX="34452" custLinFactNeighborY="-100000">
        <dgm:presLayoutVars>
          <dgm:chPref val="3"/>
        </dgm:presLayoutVars>
      </dgm:prSet>
      <dgm:spPr/>
      <dgm:t>
        <a:bodyPr/>
        <a:lstStyle/>
        <a:p>
          <a:endParaRPr lang="en-US"/>
        </a:p>
      </dgm:t>
    </dgm:pt>
    <dgm:pt modelId="{2B50E8C0-604B-475C-B6D5-5854F3C51399}" type="pres">
      <dgm:prSet presAssocID="{ABFE3FEE-4475-4179-8D24-1242C5BE1AB7}" presName="hierChild5" presStyleCnt="0"/>
      <dgm:spPr/>
    </dgm:pt>
    <dgm:pt modelId="{CBA108AA-A46C-4286-947F-A3D83BE3DF25}" type="pres">
      <dgm:prSet presAssocID="{1878D780-BB6F-4AD2-A1AB-2CBB1B305FC7}" presName="Name17" presStyleLbl="parChTrans1D3" presStyleIdx="1" presStyleCnt="3"/>
      <dgm:spPr/>
      <dgm:t>
        <a:bodyPr/>
        <a:lstStyle/>
        <a:p>
          <a:endParaRPr lang="en-US"/>
        </a:p>
      </dgm:t>
    </dgm:pt>
    <dgm:pt modelId="{666FE43A-2BC7-4928-9C9C-5260B916E0A8}" type="pres">
      <dgm:prSet presAssocID="{B0D48717-1BAD-4F4B-BCC3-E9C705A65ED1}" presName="hierRoot3" presStyleCnt="0"/>
      <dgm:spPr/>
    </dgm:pt>
    <dgm:pt modelId="{0907310E-C93B-4C1C-9DF0-2486FD6418A5}" type="pres">
      <dgm:prSet presAssocID="{B0D48717-1BAD-4F4B-BCC3-E9C705A65ED1}" presName="composite3" presStyleCnt="0"/>
      <dgm:spPr/>
    </dgm:pt>
    <dgm:pt modelId="{383F493B-19C4-4D9D-9495-88B818B42CEA}" type="pres">
      <dgm:prSet presAssocID="{B0D48717-1BAD-4F4B-BCC3-E9C705A65ED1}" presName="background3" presStyleLbl="node3" presStyleIdx="1" presStyleCnt="3"/>
      <dgm:spPr/>
    </dgm:pt>
    <dgm:pt modelId="{D540EB33-B76E-46D0-A514-C785B72B7743}" type="pres">
      <dgm:prSet presAssocID="{B0D48717-1BAD-4F4B-BCC3-E9C705A65ED1}" presName="text3" presStyleLbl="fgAcc3" presStyleIdx="1" presStyleCnt="3" custLinFactNeighborX="-1010" custLinFactNeighborY="-35613">
        <dgm:presLayoutVars>
          <dgm:chPref val="3"/>
        </dgm:presLayoutVars>
      </dgm:prSet>
      <dgm:spPr/>
      <dgm:t>
        <a:bodyPr/>
        <a:lstStyle/>
        <a:p>
          <a:endParaRPr lang="en-US"/>
        </a:p>
      </dgm:t>
    </dgm:pt>
    <dgm:pt modelId="{31C9FAF2-1B37-4B20-A21B-3C74C7DCFC95}" type="pres">
      <dgm:prSet presAssocID="{B0D48717-1BAD-4F4B-BCC3-E9C705A65ED1}" presName="hierChild4" presStyleCnt="0"/>
      <dgm:spPr/>
    </dgm:pt>
    <dgm:pt modelId="{3ACCF6DF-EA88-48B3-905C-A487FB7B1964}" type="pres">
      <dgm:prSet presAssocID="{60BDB9F4-C3FA-4B15-BEAC-7326FB9545EF}" presName="Name10" presStyleLbl="parChTrans1D2" presStyleIdx="1" presStyleCnt="2"/>
      <dgm:spPr/>
      <dgm:t>
        <a:bodyPr/>
        <a:lstStyle/>
        <a:p>
          <a:endParaRPr lang="en-US"/>
        </a:p>
      </dgm:t>
    </dgm:pt>
    <dgm:pt modelId="{30B9B51B-E314-4579-98CD-259310807EFC}" type="pres">
      <dgm:prSet presAssocID="{175437C9-E760-4E1D-AD05-777BCAFC12B3}" presName="hierRoot2" presStyleCnt="0"/>
      <dgm:spPr/>
    </dgm:pt>
    <dgm:pt modelId="{B0801042-71FF-4160-BFA7-9BA2B884C023}" type="pres">
      <dgm:prSet presAssocID="{175437C9-E760-4E1D-AD05-777BCAFC12B3}" presName="composite2" presStyleCnt="0"/>
      <dgm:spPr/>
    </dgm:pt>
    <dgm:pt modelId="{340047D0-FB55-41D5-A65F-5572DD93ACFE}" type="pres">
      <dgm:prSet presAssocID="{175437C9-E760-4E1D-AD05-777BCAFC12B3}" presName="background2" presStyleLbl="node2" presStyleIdx="1" presStyleCnt="2"/>
      <dgm:spPr/>
    </dgm:pt>
    <dgm:pt modelId="{B1A648CE-4413-4B2B-B9DC-E8C837543656}" type="pres">
      <dgm:prSet presAssocID="{175437C9-E760-4E1D-AD05-777BCAFC12B3}" presName="text2" presStyleLbl="fgAcc2" presStyleIdx="1" presStyleCnt="2">
        <dgm:presLayoutVars>
          <dgm:chPref val="3"/>
        </dgm:presLayoutVars>
      </dgm:prSet>
      <dgm:spPr/>
      <dgm:t>
        <a:bodyPr/>
        <a:lstStyle/>
        <a:p>
          <a:endParaRPr lang="en-US"/>
        </a:p>
      </dgm:t>
    </dgm:pt>
    <dgm:pt modelId="{F3C19F10-E3D4-48E8-AED0-2C9B7A65F763}" type="pres">
      <dgm:prSet presAssocID="{175437C9-E760-4E1D-AD05-777BCAFC12B3}" presName="hierChild3" presStyleCnt="0"/>
      <dgm:spPr/>
    </dgm:pt>
    <dgm:pt modelId="{94326B3F-63F3-4251-9403-04E5EAAF0966}" type="pres">
      <dgm:prSet presAssocID="{A425D09B-D6F3-48FB-A591-2895CA3D98CA}" presName="Name17" presStyleLbl="parChTrans1D3" presStyleIdx="2" presStyleCnt="3"/>
      <dgm:spPr/>
      <dgm:t>
        <a:bodyPr/>
        <a:lstStyle/>
        <a:p>
          <a:endParaRPr lang="en-US"/>
        </a:p>
      </dgm:t>
    </dgm:pt>
    <dgm:pt modelId="{6E1D3465-8AE7-4A58-8173-D566D7E5AEB1}" type="pres">
      <dgm:prSet presAssocID="{EFE167C9-9549-4B95-A938-BFDAD95FAF7C}" presName="hierRoot3" presStyleCnt="0"/>
      <dgm:spPr/>
    </dgm:pt>
    <dgm:pt modelId="{83DF2411-E44C-479B-BE99-05DBE2908319}" type="pres">
      <dgm:prSet presAssocID="{EFE167C9-9549-4B95-A938-BFDAD95FAF7C}" presName="composite3" presStyleCnt="0"/>
      <dgm:spPr/>
    </dgm:pt>
    <dgm:pt modelId="{A2406176-E211-4555-967C-D0287D722B9F}" type="pres">
      <dgm:prSet presAssocID="{EFE167C9-9549-4B95-A938-BFDAD95FAF7C}" presName="background3" presStyleLbl="node3" presStyleIdx="2" presStyleCnt="3"/>
      <dgm:spPr/>
    </dgm:pt>
    <dgm:pt modelId="{7F7CD487-4E65-4B61-B2E4-6D849B47897B}" type="pres">
      <dgm:prSet presAssocID="{EFE167C9-9549-4B95-A938-BFDAD95FAF7C}" presName="text3" presStyleLbl="fgAcc3" presStyleIdx="2" presStyleCnt="3" custLinFactX="2345" custLinFactNeighborX="100000" custLinFactNeighborY="-35613">
        <dgm:presLayoutVars>
          <dgm:chPref val="3"/>
        </dgm:presLayoutVars>
      </dgm:prSet>
      <dgm:spPr/>
      <dgm:t>
        <a:bodyPr/>
        <a:lstStyle/>
        <a:p>
          <a:endParaRPr lang="en-US"/>
        </a:p>
      </dgm:t>
    </dgm:pt>
    <dgm:pt modelId="{C83BBFF0-A95A-4798-B207-36D4AA092A81}" type="pres">
      <dgm:prSet presAssocID="{EFE167C9-9549-4B95-A938-BFDAD95FAF7C}" presName="hierChild4" presStyleCnt="0"/>
      <dgm:spPr/>
    </dgm:pt>
    <dgm:pt modelId="{C4C1BE2B-E6DC-4291-9770-963953BE3C74}" type="pres">
      <dgm:prSet presAssocID="{37855F53-D5A1-4A1D-8246-605B0A4E2D79}" presName="Name23" presStyleLbl="parChTrans1D4" presStyleIdx="5" presStyleCnt="11"/>
      <dgm:spPr/>
      <dgm:t>
        <a:bodyPr/>
        <a:lstStyle/>
        <a:p>
          <a:endParaRPr lang="en-US"/>
        </a:p>
      </dgm:t>
    </dgm:pt>
    <dgm:pt modelId="{8BF9B18E-DB4F-4CC0-9670-B2A36BF0191D}" type="pres">
      <dgm:prSet presAssocID="{790032D5-9D6A-4B84-8157-2D6C9A2BFE96}" presName="hierRoot4" presStyleCnt="0"/>
      <dgm:spPr/>
    </dgm:pt>
    <dgm:pt modelId="{5C1DCDB8-DCB8-4B53-8152-CDE51C98146B}" type="pres">
      <dgm:prSet presAssocID="{790032D5-9D6A-4B84-8157-2D6C9A2BFE96}" presName="composite4" presStyleCnt="0"/>
      <dgm:spPr/>
    </dgm:pt>
    <dgm:pt modelId="{32A7A027-8FD1-401A-A731-6718C3C0DABA}" type="pres">
      <dgm:prSet presAssocID="{790032D5-9D6A-4B84-8157-2D6C9A2BFE96}" presName="background4" presStyleLbl="node4" presStyleIdx="5" presStyleCnt="11"/>
      <dgm:spPr/>
    </dgm:pt>
    <dgm:pt modelId="{02FC1767-3AC1-44EC-B691-8704439AE0F3}" type="pres">
      <dgm:prSet presAssocID="{790032D5-9D6A-4B84-8157-2D6C9A2BFE96}" presName="text4" presStyleLbl="fgAcc4" presStyleIdx="5" presStyleCnt="11" custLinFactNeighborX="-1768" custLinFactNeighborY="-44783">
        <dgm:presLayoutVars>
          <dgm:chPref val="3"/>
        </dgm:presLayoutVars>
      </dgm:prSet>
      <dgm:spPr/>
      <dgm:t>
        <a:bodyPr/>
        <a:lstStyle/>
        <a:p>
          <a:endParaRPr lang="en-US"/>
        </a:p>
      </dgm:t>
    </dgm:pt>
    <dgm:pt modelId="{B1F92EF8-E200-4501-AECA-8D1B33593EB4}" type="pres">
      <dgm:prSet presAssocID="{790032D5-9D6A-4B84-8157-2D6C9A2BFE96}" presName="hierChild5" presStyleCnt="0"/>
      <dgm:spPr/>
    </dgm:pt>
    <dgm:pt modelId="{EC5D9C17-4EED-4416-A36E-6079D5ED0387}" type="pres">
      <dgm:prSet presAssocID="{BF01451C-A923-4B2F-9CFC-6C5582D91E62}" presName="Name23" presStyleLbl="parChTrans1D4" presStyleIdx="6" presStyleCnt="11"/>
      <dgm:spPr/>
      <dgm:t>
        <a:bodyPr/>
        <a:lstStyle/>
        <a:p>
          <a:endParaRPr lang="en-US"/>
        </a:p>
      </dgm:t>
    </dgm:pt>
    <dgm:pt modelId="{BBAA9AA3-8B24-46CA-93A8-7943E94E0D2A}" type="pres">
      <dgm:prSet presAssocID="{76A27EB4-6A13-4DF5-8F67-174C1AF66451}" presName="hierRoot4" presStyleCnt="0"/>
      <dgm:spPr/>
    </dgm:pt>
    <dgm:pt modelId="{FFE12962-2A8F-470F-B118-C6E405124C55}" type="pres">
      <dgm:prSet presAssocID="{76A27EB4-6A13-4DF5-8F67-174C1AF66451}" presName="composite4" presStyleCnt="0"/>
      <dgm:spPr/>
    </dgm:pt>
    <dgm:pt modelId="{A36DB750-9C01-441C-8B3A-21E59125F21D}" type="pres">
      <dgm:prSet presAssocID="{76A27EB4-6A13-4DF5-8F67-174C1AF66451}" presName="background4" presStyleLbl="node4" presStyleIdx="6" presStyleCnt="11"/>
      <dgm:spPr/>
    </dgm:pt>
    <dgm:pt modelId="{C9DA2C0C-536B-4AE6-97FB-C6ED50F440E5}" type="pres">
      <dgm:prSet presAssocID="{76A27EB4-6A13-4DF5-8F67-174C1AF66451}" presName="text4" presStyleLbl="fgAcc4" presStyleIdx="6" presStyleCnt="11" custLinFactX="54401" custLinFactNeighborX="100000" custLinFactNeighborY="-81279">
        <dgm:presLayoutVars>
          <dgm:chPref val="3"/>
        </dgm:presLayoutVars>
      </dgm:prSet>
      <dgm:spPr/>
      <dgm:t>
        <a:bodyPr/>
        <a:lstStyle/>
        <a:p>
          <a:endParaRPr lang="en-US"/>
        </a:p>
      </dgm:t>
    </dgm:pt>
    <dgm:pt modelId="{1C99108D-64FA-4804-876B-D6207AF0707D}" type="pres">
      <dgm:prSet presAssocID="{76A27EB4-6A13-4DF5-8F67-174C1AF66451}" presName="hierChild5" presStyleCnt="0"/>
      <dgm:spPr/>
    </dgm:pt>
    <dgm:pt modelId="{8503FA08-62BC-4F2E-9448-9C7620913C32}" type="pres">
      <dgm:prSet presAssocID="{DAA42D78-2EEA-41A0-9452-7BA35CA49F1A}" presName="Name23" presStyleLbl="parChTrans1D4" presStyleIdx="7" presStyleCnt="11"/>
      <dgm:spPr/>
      <dgm:t>
        <a:bodyPr/>
        <a:lstStyle/>
        <a:p>
          <a:endParaRPr lang="en-US"/>
        </a:p>
      </dgm:t>
    </dgm:pt>
    <dgm:pt modelId="{BC9D42EA-CB02-4797-8A36-B40AC41BF823}" type="pres">
      <dgm:prSet presAssocID="{E2F4A6D9-2737-425D-AFAA-34EBBE539745}" presName="hierRoot4" presStyleCnt="0"/>
      <dgm:spPr/>
    </dgm:pt>
    <dgm:pt modelId="{8346CC46-EEE8-433C-8BD3-F58714F2188B}" type="pres">
      <dgm:prSet presAssocID="{E2F4A6D9-2737-425D-AFAA-34EBBE539745}" presName="composite4" presStyleCnt="0"/>
      <dgm:spPr/>
    </dgm:pt>
    <dgm:pt modelId="{66C9ACD4-AF24-4871-8404-6FCDBBABF7B7}" type="pres">
      <dgm:prSet presAssocID="{E2F4A6D9-2737-425D-AFAA-34EBBE539745}" presName="background4" presStyleLbl="node4" presStyleIdx="7" presStyleCnt="11"/>
      <dgm:spPr/>
    </dgm:pt>
    <dgm:pt modelId="{223F7EB7-91C0-42F4-B1EB-73BF5565A6D7}" type="pres">
      <dgm:prSet presAssocID="{E2F4A6D9-2737-425D-AFAA-34EBBE539745}" presName="text4" presStyleLbl="fgAcc4" presStyleIdx="7" presStyleCnt="11" custLinFactY="-17775" custLinFactNeighborX="-1768" custLinFactNeighborY="-100000">
        <dgm:presLayoutVars>
          <dgm:chPref val="3"/>
        </dgm:presLayoutVars>
      </dgm:prSet>
      <dgm:spPr/>
      <dgm:t>
        <a:bodyPr/>
        <a:lstStyle/>
        <a:p>
          <a:endParaRPr lang="en-US"/>
        </a:p>
      </dgm:t>
    </dgm:pt>
    <dgm:pt modelId="{FB398DF2-D170-4314-BC97-10BAC1E52E33}" type="pres">
      <dgm:prSet presAssocID="{E2F4A6D9-2737-425D-AFAA-34EBBE539745}" presName="hierChild5" presStyleCnt="0"/>
      <dgm:spPr/>
    </dgm:pt>
    <dgm:pt modelId="{D7248734-B2A7-4D07-95F9-A4CF9CE629BB}" type="pres">
      <dgm:prSet presAssocID="{8EF5F3B9-9B49-4B74-BD1B-12E6BBE6EC8C}" presName="Name23" presStyleLbl="parChTrans1D4" presStyleIdx="8" presStyleCnt="11"/>
      <dgm:spPr/>
      <dgm:t>
        <a:bodyPr/>
        <a:lstStyle/>
        <a:p>
          <a:endParaRPr lang="en-US"/>
        </a:p>
      </dgm:t>
    </dgm:pt>
    <dgm:pt modelId="{33413A47-E3B0-487F-8B39-D2CF152AFE4B}" type="pres">
      <dgm:prSet presAssocID="{4938D169-0E68-48A6-B4A2-BE5AEB760848}" presName="hierRoot4" presStyleCnt="0"/>
      <dgm:spPr/>
    </dgm:pt>
    <dgm:pt modelId="{D124956A-8296-4236-87B2-12F4F7A1D955}" type="pres">
      <dgm:prSet presAssocID="{4938D169-0E68-48A6-B4A2-BE5AEB760848}" presName="composite4" presStyleCnt="0"/>
      <dgm:spPr/>
    </dgm:pt>
    <dgm:pt modelId="{08D6D357-2EA6-4198-AB4D-0C3507985FAE}" type="pres">
      <dgm:prSet presAssocID="{4938D169-0E68-48A6-B4A2-BE5AEB760848}" presName="background4" presStyleLbl="node4" presStyleIdx="8" presStyleCnt="11"/>
      <dgm:spPr/>
    </dgm:pt>
    <dgm:pt modelId="{F98671E9-21E2-46BB-8E58-5AC2A670B4EB}" type="pres">
      <dgm:prSet presAssocID="{4938D169-0E68-48A6-B4A2-BE5AEB760848}" presName="text4" presStyleLbl="fgAcc4" presStyleIdx="8" presStyleCnt="11" custLinFactX="52420" custLinFactY="-68216" custLinFactNeighborX="100000" custLinFactNeighborY="-100000">
        <dgm:presLayoutVars>
          <dgm:chPref val="3"/>
        </dgm:presLayoutVars>
      </dgm:prSet>
      <dgm:spPr/>
      <dgm:t>
        <a:bodyPr/>
        <a:lstStyle/>
        <a:p>
          <a:endParaRPr lang="en-US"/>
        </a:p>
      </dgm:t>
    </dgm:pt>
    <dgm:pt modelId="{C8323247-3BE0-462C-ACD9-C1E4D7CEE7BF}" type="pres">
      <dgm:prSet presAssocID="{4938D169-0E68-48A6-B4A2-BE5AEB760848}" presName="hierChild5" presStyleCnt="0"/>
      <dgm:spPr/>
    </dgm:pt>
    <dgm:pt modelId="{ED983133-08D9-4510-86B2-61F66CFB419A}" type="pres">
      <dgm:prSet presAssocID="{9422DFF7-D0A2-4637-9E8F-6F2EE7F3488C}" presName="Name23" presStyleLbl="parChTrans1D4" presStyleIdx="9" presStyleCnt="11"/>
      <dgm:spPr/>
      <dgm:t>
        <a:bodyPr/>
        <a:lstStyle/>
        <a:p>
          <a:endParaRPr lang="en-US"/>
        </a:p>
      </dgm:t>
    </dgm:pt>
    <dgm:pt modelId="{13793303-E3A0-4328-93E1-04B1EB96BA06}" type="pres">
      <dgm:prSet presAssocID="{BC9E457F-5662-4FE1-A221-8120C20A6691}" presName="hierRoot4" presStyleCnt="0"/>
      <dgm:spPr/>
    </dgm:pt>
    <dgm:pt modelId="{04B139EF-8388-4A94-B7B7-08B615837EDA}" type="pres">
      <dgm:prSet presAssocID="{BC9E457F-5662-4FE1-A221-8120C20A6691}" presName="composite4" presStyleCnt="0"/>
      <dgm:spPr/>
    </dgm:pt>
    <dgm:pt modelId="{6641A418-1323-41C7-9143-3D0A09005EA2}" type="pres">
      <dgm:prSet presAssocID="{BC9E457F-5662-4FE1-A221-8120C20A6691}" presName="background4" presStyleLbl="node4" presStyleIdx="9" presStyleCnt="11"/>
      <dgm:spPr/>
    </dgm:pt>
    <dgm:pt modelId="{F7AA90E4-F0D9-43DC-9DF4-2A11EB83BAD9}" type="pres">
      <dgm:prSet presAssocID="{BC9E457F-5662-4FE1-A221-8120C20A6691}" presName="text4" presStyleLbl="fgAcc4" presStyleIdx="9" presStyleCnt="11" custLinFactY="-97308" custLinFactNeighborX="4199" custLinFactNeighborY="-100000">
        <dgm:presLayoutVars>
          <dgm:chPref val="3"/>
        </dgm:presLayoutVars>
      </dgm:prSet>
      <dgm:spPr/>
      <dgm:t>
        <a:bodyPr/>
        <a:lstStyle/>
        <a:p>
          <a:endParaRPr lang="en-US"/>
        </a:p>
      </dgm:t>
    </dgm:pt>
    <dgm:pt modelId="{9C5DDD20-8937-4E6E-826B-D0E39960C2DC}" type="pres">
      <dgm:prSet presAssocID="{BC9E457F-5662-4FE1-A221-8120C20A6691}" presName="hierChild5" presStyleCnt="0"/>
      <dgm:spPr/>
    </dgm:pt>
    <dgm:pt modelId="{954324C4-AB20-4154-8ECD-AE6B5B5C048B}" type="pres">
      <dgm:prSet presAssocID="{DEC79F7F-466B-412F-AA46-B6D7BB54BDB0}" presName="Name23" presStyleLbl="parChTrans1D4" presStyleIdx="10" presStyleCnt="11"/>
      <dgm:spPr/>
      <dgm:t>
        <a:bodyPr/>
        <a:lstStyle/>
        <a:p>
          <a:endParaRPr lang="en-US"/>
        </a:p>
      </dgm:t>
    </dgm:pt>
    <dgm:pt modelId="{7B98EE2D-D549-42FD-83F5-7B36F0D946A9}" type="pres">
      <dgm:prSet presAssocID="{180EA3D4-CCE8-4669-9B1C-09F483D659F2}" presName="hierRoot4" presStyleCnt="0"/>
      <dgm:spPr/>
    </dgm:pt>
    <dgm:pt modelId="{6F45EF13-0547-41E7-A8DB-0607080C669D}" type="pres">
      <dgm:prSet presAssocID="{180EA3D4-CCE8-4669-9B1C-09F483D659F2}" presName="composite4" presStyleCnt="0"/>
      <dgm:spPr/>
    </dgm:pt>
    <dgm:pt modelId="{A5472172-E2D2-49D5-AAD1-943FB74777BC}" type="pres">
      <dgm:prSet presAssocID="{180EA3D4-CCE8-4669-9B1C-09F483D659F2}" presName="background4" presStyleLbl="node4" presStyleIdx="10" presStyleCnt="11"/>
      <dgm:spPr/>
    </dgm:pt>
    <dgm:pt modelId="{8059B7C9-8983-4FFE-A667-7B223ACAD88A}" type="pres">
      <dgm:prSet presAssocID="{180EA3D4-CCE8-4669-9B1C-09F483D659F2}" presName="text4" presStyleLbl="fgAcc4" presStyleIdx="10" presStyleCnt="11" custLinFactX="67242" custLinFactY="-100000" custLinFactNeighborX="100000" custLinFactNeighborY="-149741">
        <dgm:presLayoutVars>
          <dgm:chPref val="3"/>
        </dgm:presLayoutVars>
      </dgm:prSet>
      <dgm:spPr/>
      <dgm:t>
        <a:bodyPr/>
        <a:lstStyle/>
        <a:p>
          <a:endParaRPr lang="en-US"/>
        </a:p>
      </dgm:t>
    </dgm:pt>
    <dgm:pt modelId="{E82BE988-FF11-47D7-876E-4FE00CF5769F}" type="pres">
      <dgm:prSet presAssocID="{180EA3D4-CCE8-4669-9B1C-09F483D659F2}" presName="hierChild5" presStyleCnt="0"/>
      <dgm:spPr/>
    </dgm:pt>
    <dgm:pt modelId="{3DACB971-B454-4793-A6F1-FA5E02FBCBEB}" type="pres">
      <dgm:prSet presAssocID="{1A7C5EBC-4563-4787-A38D-DE1F41662C2E}" presName="hierRoot1" presStyleCnt="0"/>
      <dgm:spPr/>
    </dgm:pt>
    <dgm:pt modelId="{D2FAA470-34E1-4C8C-AF64-7ED73B27D2C3}" type="pres">
      <dgm:prSet presAssocID="{1A7C5EBC-4563-4787-A38D-DE1F41662C2E}" presName="composite" presStyleCnt="0"/>
      <dgm:spPr/>
    </dgm:pt>
    <dgm:pt modelId="{F91EA2A1-DF70-404A-A702-F0D6BCDC2DED}" type="pres">
      <dgm:prSet presAssocID="{1A7C5EBC-4563-4787-A38D-DE1F41662C2E}" presName="background" presStyleLbl="node0" presStyleIdx="1" presStyleCnt="2"/>
      <dgm:spPr/>
    </dgm:pt>
    <dgm:pt modelId="{9FED8F2A-5A71-48AA-AEDF-5F945A236DAD}" type="pres">
      <dgm:prSet presAssocID="{1A7C5EBC-4563-4787-A38D-DE1F41662C2E}" presName="text" presStyleLbl="fgAcc0" presStyleIdx="1" presStyleCnt="2" custLinFactX="-144661" custLinFactY="19357" custLinFactNeighborX="-200000" custLinFactNeighborY="100000">
        <dgm:presLayoutVars>
          <dgm:chPref val="3"/>
        </dgm:presLayoutVars>
      </dgm:prSet>
      <dgm:spPr/>
      <dgm:t>
        <a:bodyPr/>
        <a:lstStyle/>
        <a:p>
          <a:endParaRPr lang="en-US"/>
        </a:p>
      </dgm:t>
    </dgm:pt>
    <dgm:pt modelId="{6D96C6C1-3C62-4422-8770-81D5B7C8D679}" type="pres">
      <dgm:prSet presAssocID="{1A7C5EBC-4563-4787-A38D-DE1F41662C2E}" presName="hierChild2" presStyleCnt="0"/>
      <dgm:spPr/>
    </dgm:pt>
  </dgm:ptLst>
  <dgm:cxnLst>
    <dgm:cxn modelId="{26ACD764-A7FA-4BF3-89D2-86CC49557122}" type="presOf" srcId="{37855F53-D5A1-4A1D-8246-605B0A4E2D79}" destId="{C4C1BE2B-E6DC-4291-9770-963953BE3C74}" srcOrd="0" destOrd="0" presId="urn:microsoft.com/office/officeart/2005/8/layout/hierarchy1"/>
    <dgm:cxn modelId="{2340723B-390E-4F86-882F-F2894DA209CD}" type="presOf" srcId="{3B190844-55AC-4999-8094-150B8FC641C5}" destId="{DA5E6D1B-E4E8-4205-9993-317E0EF00AFB}" srcOrd="0" destOrd="0" presId="urn:microsoft.com/office/officeart/2005/8/layout/hierarchy1"/>
    <dgm:cxn modelId="{BF8C3C4B-CE7A-41E9-8B32-2A22AD98179A}" srcId="{76A27EB4-6A13-4DF5-8F67-174C1AF66451}" destId="{E2F4A6D9-2737-425D-AFAA-34EBBE539745}" srcOrd="0" destOrd="0" parTransId="{DAA42D78-2EEA-41A0-9452-7BA35CA49F1A}" sibTransId="{550FDF95-15C8-4EE6-AB5E-FE1EDB04217F}"/>
    <dgm:cxn modelId="{50BE94F6-395F-4ACF-87D4-DF58EE437F6E}" type="presOf" srcId="{E2F4A6D9-2737-425D-AFAA-34EBBE539745}" destId="{223F7EB7-91C0-42F4-B1EB-73BF5565A6D7}" srcOrd="0" destOrd="0" presId="urn:microsoft.com/office/officeart/2005/8/layout/hierarchy1"/>
    <dgm:cxn modelId="{9B98581B-CD85-4624-A3CB-4A7274F62795}" srcId="{D651BF6A-9FEC-4DC3-AA3D-E20983C58C45}" destId="{3DCF713C-EAC6-4827-9B6F-DC7F3944EE76}" srcOrd="0" destOrd="0" parTransId="{730D6313-51E8-436B-8DC1-741D500EC1DF}" sibTransId="{EA2FDCA4-8A3D-4D14-9991-BCDFBB684101}"/>
    <dgm:cxn modelId="{DE428B4F-BCAD-4D0C-AFBA-D780D93C9A4C}" type="presOf" srcId="{9422DFF7-D0A2-4637-9E8F-6F2EE7F3488C}" destId="{ED983133-08D9-4510-86B2-61F66CFB419A}" srcOrd="0" destOrd="0" presId="urn:microsoft.com/office/officeart/2005/8/layout/hierarchy1"/>
    <dgm:cxn modelId="{B4E9C057-9AAD-4892-B9E8-2EF6796348B2}" type="presOf" srcId="{C88E0C58-2793-4AB7-A431-DE0B0235ED7B}" destId="{E4940947-38CC-45B5-9DAA-7C9D08A05CB8}" srcOrd="0" destOrd="0" presId="urn:microsoft.com/office/officeart/2005/8/layout/hierarchy1"/>
    <dgm:cxn modelId="{A03CE235-6A53-4998-8A41-FF3FCC0DFDD3}" srcId="{E2F4A6D9-2737-425D-AFAA-34EBBE539745}" destId="{4938D169-0E68-48A6-B4A2-BE5AEB760848}" srcOrd="0" destOrd="0" parTransId="{8EF5F3B9-9B49-4B74-BD1B-12E6BBE6EC8C}" sibTransId="{3E11995C-1D90-4C42-8FE1-8B12A641C6C5}"/>
    <dgm:cxn modelId="{3253FAFF-0875-44A6-98F9-CBE8E463E62E}" type="presOf" srcId="{B0D48717-1BAD-4F4B-BCC3-E9C705A65ED1}" destId="{D540EB33-B76E-46D0-A514-C785B72B7743}" srcOrd="0" destOrd="0" presId="urn:microsoft.com/office/officeart/2005/8/layout/hierarchy1"/>
    <dgm:cxn modelId="{BA3732AC-5CD6-49C6-9655-0505A9E6D5A7}" type="presOf" srcId="{4938D169-0E68-48A6-B4A2-BE5AEB760848}" destId="{F98671E9-21E2-46BB-8E58-5AC2A670B4EB}" srcOrd="0" destOrd="0" presId="urn:microsoft.com/office/officeart/2005/8/layout/hierarchy1"/>
    <dgm:cxn modelId="{0B69B868-BC8C-44E5-B64D-FC1242539EB5}" type="presOf" srcId="{76A27EB4-6A13-4DF5-8F67-174C1AF66451}" destId="{C9DA2C0C-536B-4AE6-97FB-C6ED50F440E5}" srcOrd="0" destOrd="0" presId="urn:microsoft.com/office/officeart/2005/8/layout/hierarchy1"/>
    <dgm:cxn modelId="{AC86A6D8-EA8D-457C-B77D-64FF324B118D}" srcId="{790032D5-9D6A-4B84-8157-2D6C9A2BFE96}" destId="{76A27EB4-6A13-4DF5-8F67-174C1AF66451}" srcOrd="0" destOrd="0" parTransId="{BF01451C-A923-4B2F-9CFC-6C5582D91E62}" sibTransId="{B64EFF6D-2E45-43DD-85A2-994B0470889E}"/>
    <dgm:cxn modelId="{A545BED8-1C03-4B77-88AC-3216AD1290A9}" srcId="{9D4A6452-2EAC-402C-AC49-DA69CFC64E1C}" destId="{D651BF6A-9FEC-4DC3-AA3D-E20983C58C45}" srcOrd="0" destOrd="0" parTransId="{D8B405B1-1001-4D83-B5D6-2781D28EE814}" sibTransId="{3EBDCF7C-2299-4578-A02E-54A1D12B611F}"/>
    <dgm:cxn modelId="{7059022E-EEC9-4EBA-8FCD-AEA5E04D44DA}" type="presOf" srcId="{175437C9-E760-4E1D-AD05-777BCAFC12B3}" destId="{B1A648CE-4413-4B2B-B9DC-E8C837543656}" srcOrd="0" destOrd="0" presId="urn:microsoft.com/office/officeart/2005/8/layout/hierarchy1"/>
    <dgm:cxn modelId="{C867E23F-BC93-4EAF-8DCC-BA98A72C938E}" type="presOf" srcId="{1A7C5EBC-4563-4787-A38D-DE1F41662C2E}" destId="{9FED8F2A-5A71-48AA-AEDF-5F945A236DAD}" srcOrd="0" destOrd="0" presId="urn:microsoft.com/office/officeart/2005/8/layout/hierarchy1"/>
    <dgm:cxn modelId="{1E68E08C-977D-4146-BB4A-9C5EF2F86C3C}" type="presOf" srcId="{EFE167C9-9549-4B95-A938-BFDAD95FAF7C}" destId="{7F7CD487-4E65-4B61-B2E4-6D849B47897B}" srcOrd="0" destOrd="0" presId="urn:microsoft.com/office/officeart/2005/8/layout/hierarchy1"/>
    <dgm:cxn modelId="{9416A15D-0DF7-4ADC-98A2-EA90517F54B8}" type="presOf" srcId="{9D4A6452-2EAC-402C-AC49-DA69CFC64E1C}" destId="{F9E7AFA8-F834-4570-8CF9-435DA32B2B16}" srcOrd="0" destOrd="0" presId="urn:microsoft.com/office/officeart/2005/8/layout/hierarchy1"/>
    <dgm:cxn modelId="{E0292A93-3A76-4916-8FB0-73C8A1F21483}" srcId="{3DCF713C-EAC6-4827-9B6F-DC7F3944EE76}" destId="{29EA81D0-A5E6-47E4-9A7C-08F4D9612D32}" srcOrd="0" destOrd="0" parTransId="{3B190844-55AC-4999-8094-150B8FC641C5}" sibTransId="{0F5CFE84-D59B-45B4-992F-74691A5FFD63}"/>
    <dgm:cxn modelId="{FE116B96-D4B6-4597-9ADD-A3FFF4731295}" type="presOf" srcId="{180EA3D4-CCE8-4669-9B1C-09F483D659F2}" destId="{8059B7C9-8983-4FFE-A667-7B223ACAD88A}" srcOrd="0" destOrd="0" presId="urn:microsoft.com/office/officeart/2005/8/layout/hierarchy1"/>
    <dgm:cxn modelId="{5EB59B18-0B1B-4800-A56E-FF1ABB865FCE}" type="presOf" srcId="{44B827E9-CB21-450E-9DE1-8BCFE0E68D88}" destId="{9EC7952F-ADF6-4929-875F-D03F6E2017E2}" srcOrd="0" destOrd="0" presId="urn:microsoft.com/office/officeart/2005/8/layout/hierarchy1"/>
    <dgm:cxn modelId="{C3ED01E5-99F0-47CD-93B1-14CBDA5C41FF}" srcId="{EFE167C9-9549-4B95-A938-BFDAD95FAF7C}" destId="{790032D5-9D6A-4B84-8157-2D6C9A2BFE96}" srcOrd="0" destOrd="0" parTransId="{37855F53-D5A1-4A1D-8246-605B0A4E2D79}" sibTransId="{77C4A4C8-2B5F-4A66-B8D6-792AC1156BBE}"/>
    <dgm:cxn modelId="{85781940-535A-447E-A91C-77D8E71303E9}" srcId="{BBE7E9E4-4C21-4A7D-B18E-9BAA780057A9}" destId="{9D4A6452-2EAC-402C-AC49-DA69CFC64E1C}" srcOrd="0" destOrd="0" parTransId="{4EDA7761-47BF-4DE8-9A09-18FFFEC64CE3}" sibTransId="{C01F1C24-0875-4199-B479-B29D37156DA8}"/>
    <dgm:cxn modelId="{9004C75D-FF0F-4813-824F-D50596F33B06}" type="presOf" srcId="{3DCF713C-EAC6-4827-9B6F-DC7F3944EE76}" destId="{E79C16F5-927C-4F95-9181-FF81041C3B45}" srcOrd="0" destOrd="0" presId="urn:microsoft.com/office/officeart/2005/8/layout/hierarchy1"/>
    <dgm:cxn modelId="{5537379F-3BF7-447F-AE68-5C074DFC11D1}" srcId="{29EA81D0-A5E6-47E4-9A7C-08F4D9612D32}" destId="{C88E0C58-2793-4AB7-A431-DE0B0235ED7B}" srcOrd="0" destOrd="0" parTransId="{145F964C-574C-4AFA-AEC4-1599467D1AA7}" sibTransId="{38789F1B-3E6B-4C64-9605-F7B3A31CA349}"/>
    <dgm:cxn modelId="{F4987D63-F0B1-404E-B3CB-C40FD5FC5B7D}" type="presOf" srcId="{D8B405B1-1001-4D83-B5D6-2781D28EE814}" destId="{E0674AB0-8F4C-45B5-BB59-95A1EA168D7A}" srcOrd="0" destOrd="0" presId="urn:microsoft.com/office/officeart/2005/8/layout/hierarchy1"/>
    <dgm:cxn modelId="{CBD640D7-5CFD-405D-BC0B-229C00427BE4}" type="presOf" srcId="{BF01451C-A923-4B2F-9CFC-6C5582D91E62}" destId="{EC5D9C17-4EED-4416-A36E-6079D5ED0387}" srcOrd="0" destOrd="0" presId="urn:microsoft.com/office/officeart/2005/8/layout/hierarchy1"/>
    <dgm:cxn modelId="{C9F34BE8-EA13-4565-BF99-06CFBC97F19C}" srcId="{BBE7E9E4-4C21-4A7D-B18E-9BAA780057A9}" destId="{B0D48717-1BAD-4F4B-BCC3-E9C705A65ED1}" srcOrd="1" destOrd="0" parTransId="{1878D780-BB6F-4AD2-A1AB-2CBB1B305FC7}" sibTransId="{7EA6C360-5AD6-481C-B8D6-34F071085EAE}"/>
    <dgm:cxn modelId="{3A1F53D4-1D6D-4440-B79A-5175D11C32E3}" type="presOf" srcId="{DD4F20D3-CE31-4D09-9A64-6D0AD9829073}" destId="{B9F6B032-1D38-46A9-B1AD-051C2E3D94BB}" srcOrd="0" destOrd="0" presId="urn:microsoft.com/office/officeart/2005/8/layout/hierarchy1"/>
    <dgm:cxn modelId="{47B6F052-AF55-44BF-9B90-88050A770204}" srcId="{BC9E457F-5662-4FE1-A221-8120C20A6691}" destId="{180EA3D4-CCE8-4669-9B1C-09F483D659F2}" srcOrd="0" destOrd="0" parTransId="{DEC79F7F-466B-412F-AA46-B6D7BB54BDB0}" sibTransId="{AF8AE4E4-D5CA-449E-B723-20B3F359A80F}"/>
    <dgm:cxn modelId="{72F865F3-92F5-4FA3-A9F5-C31A7F892B17}" type="presOf" srcId="{4EDA7761-47BF-4DE8-9A09-18FFFEC64CE3}" destId="{D45318CD-C61C-4FF9-99FD-6DC34170DDAE}" srcOrd="0" destOrd="0" presId="urn:microsoft.com/office/officeart/2005/8/layout/hierarchy1"/>
    <dgm:cxn modelId="{E646EADE-AD5F-4517-8012-8B6AD5768919}" type="presOf" srcId="{29EA81D0-A5E6-47E4-9A7C-08F4D9612D32}" destId="{DB2526CF-CA72-436C-A928-D73F513F263A}" srcOrd="0" destOrd="0" presId="urn:microsoft.com/office/officeart/2005/8/layout/hierarchy1"/>
    <dgm:cxn modelId="{C4E49454-DE5B-4C1B-94E0-A23BD99E5379}" type="presOf" srcId="{ABFE3FEE-4475-4179-8D24-1242C5BE1AB7}" destId="{1A5528D7-6462-42AE-A444-5484325D1093}" srcOrd="0" destOrd="0" presId="urn:microsoft.com/office/officeart/2005/8/layout/hierarchy1"/>
    <dgm:cxn modelId="{A0523F6B-58B6-4A01-8F6B-BB3D48EA4BA7}" type="presOf" srcId="{D651BF6A-9FEC-4DC3-AA3D-E20983C58C45}" destId="{B9C584AC-8F6B-48F6-AEA1-FADD6D3206EC}" srcOrd="0" destOrd="0" presId="urn:microsoft.com/office/officeart/2005/8/layout/hierarchy1"/>
    <dgm:cxn modelId="{5514BD09-614F-4144-BD86-FEDAFCC04FA2}" type="presOf" srcId="{145F964C-574C-4AFA-AEC4-1599467D1AA7}" destId="{0A14A05C-99EB-42D4-A17A-1FF35110DA23}" srcOrd="0" destOrd="0" presId="urn:microsoft.com/office/officeart/2005/8/layout/hierarchy1"/>
    <dgm:cxn modelId="{5F85FD36-5C9A-4C46-B298-6C0D17441C41}" type="presOf" srcId="{730D6313-51E8-436B-8DC1-741D500EC1DF}" destId="{9D9D4C27-446F-40BB-B33F-D69DCFCABF69}" srcOrd="0" destOrd="0" presId="urn:microsoft.com/office/officeart/2005/8/layout/hierarchy1"/>
    <dgm:cxn modelId="{906922D3-D318-494B-867E-24216E55C253}" type="presOf" srcId="{790032D5-9D6A-4B84-8157-2D6C9A2BFE96}" destId="{02FC1767-3AC1-44EC-B691-8704439AE0F3}" srcOrd="0" destOrd="0" presId="urn:microsoft.com/office/officeart/2005/8/layout/hierarchy1"/>
    <dgm:cxn modelId="{2481AAF9-F828-4601-BE07-DB6976384DEE}" type="presOf" srcId="{BBE7E9E4-4C21-4A7D-B18E-9BAA780057A9}" destId="{1A1697BC-CEA2-4D16-A9BD-6009A177F7DC}" srcOrd="0" destOrd="0" presId="urn:microsoft.com/office/officeart/2005/8/layout/hierarchy1"/>
    <dgm:cxn modelId="{5612B94C-1610-4895-9328-F2C190650AEA}" type="presOf" srcId="{DAA42D78-2EEA-41A0-9452-7BA35CA49F1A}" destId="{8503FA08-62BC-4F2E-9448-9C7620913C32}" srcOrd="0" destOrd="0" presId="urn:microsoft.com/office/officeart/2005/8/layout/hierarchy1"/>
    <dgm:cxn modelId="{120E94A2-B2DF-403E-BF41-CA58C245F563}" type="presOf" srcId="{DEC79F7F-466B-412F-AA46-B6D7BB54BDB0}" destId="{954324C4-AB20-4154-8ECD-AE6B5B5C048B}" srcOrd="0" destOrd="0" presId="urn:microsoft.com/office/officeart/2005/8/layout/hierarchy1"/>
    <dgm:cxn modelId="{B0E5CC62-7923-4B64-A4FB-1707710C5FE9}" srcId="{C88E0C58-2793-4AB7-A431-DE0B0235ED7B}" destId="{ABFE3FEE-4475-4179-8D24-1242C5BE1AB7}" srcOrd="0" destOrd="0" parTransId="{9854BFB9-814C-415B-8A4B-8DF58D520417}" sibTransId="{05ACC549-4538-43E0-BB45-F74A62ADD029}"/>
    <dgm:cxn modelId="{7C73DF41-0C7E-48A1-9B7C-C233065860F9}" srcId="{44B827E9-CB21-450E-9DE1-8BCFE0E68D88}" destId="{175437C9-E760-4E1D-AD05-777BCAFC12B3}" srcOrd="1" destOrd="0" parTransId="{60BDB9F4-C3FA-4B15-BEAC-7326FB9545EF}" sibTransId="{0C069AB1-1BE2-45F1-AB1E-7EE5F1EFB0EE}"/>
    <dgm:cxn modelId="{211C44DB-91A6-4787-AEE0-DADD4C34C36A}" srcId="{DD4F20D3-CE31-4D09-9A64-6D0AD9829073}" destId="{1A7C5EBC-4563-4787-A38D-DE1F41662C2E}" srcOrd="1" destOrd="0" parTransId="{678A4352-E372-4037-81FA-C9B9A57C053B}" sibTransId="{2F23D87A-7A03-43D3-A9A2-31880239190C}"/>
    <dgm:cxn modelId="{10F6730D-8AD1-4CE5-87B2-BF52ECC6A3A6}" type="presOf" srcId="{60BDB9F4-C3FA-4B15-BEAC-7326FB9545EF}" destId="{3ACCF6DF-EA88-48B3-905C-A487FB7B1964}" srcOrd="0" destOrd="0" presId="urn:microsoft.com/office/officeart/2005/8/layout/hierarchy1"/>
    <dgm:cxn modelId="{116F661A-00E6-4B21-A686-D9BE2BB21E49}" type="presOf" srcId="{9854BFB9-814C-415B-8A4B-8DF58D520417}" destId="{F859B288-748C-4E78-8526-3CAD7F2C9101}" srcOrd="0" destOrd="0" presId="urn:microsoft.com/office/officeart/2005/8/layout/hierarchy1"/>
    <dgm:cxn modelId="{0A62EE7A-6991-4DFF-8C15-506813BDB472}" srcId="{175437C9-E760-4E1D-AD05-777BCAFC12B3}" destId="{EFE167C9-9549-4B95-A938-BFDAD95FAF7C}" srcOrd="0" destOrd="0" parTransId="{A425D09B-D6F3-48FB-A591-2895CA3D98CA}" sibTransId="{D2848392-F833-4672-9EA4-91924C01148B}"/>
    <dgm:cxn modelId="{1D3C6B89-6D93-4E41-9446-37012356BA19}" type="presOf" srcId="{FA30E955-6E68-4CC9-86D0-81BE9AE92B4F}" destId="{9AC3728A-1363-48A5-B7AC-F508E45A2613}" srcOrd="0" destOrd="0" presId="urn:microsoft.com/office/officeart/2005/8/layout/hierarchy1"/>
    <dgm:cxn modelId="{303A4C18-F44B-4872-B29D-55AFD79BD872}" type="presOf" srcId="{A425D09B-D6F3-48FB-A591-2895CA3D98CA}" destId="{94326B3F-63F3-4251-9403-04E5EAAF0966}" srcOrd="0" destOrd="0" presId="urn:microsoft.com/office/officeart/2005/8/layout/hierarchy1"/>
    <dgm:cxn modelId="{37B95AAE-B3F0-45E2-9C84-24F2F6392B8D}" type="presOf" srcId="{BC9E457F-5662-4FE1-A221-8120C20A6691}" destId="{F7AA90E4-F0D9-43DC-9DF4-2A11EB83BAD9}" srcOrd="0" destOrd="0" presId="urn:microsoft.com/office/officeart/2005/8/layout/hierarchy1"/>
    <dgm:cxn modelId="{5BFF105C-953A-4497-B95C-8B10FAB92572}" srcId="{4938D169-0E68-48A6-B4A2-BE5AEB760848}" destId="{BC9E457F-5662-4FE1-A221-8120C20A6691}" srcOrd="0" destOrd="0" parTransId="{9422DFF7-D0A2-4637-9E8F-6F2EE7F3488C}" sibTransId="{0BB0C041-EE2D-4F33-9F61-C1F5385F5D49}"/>
    <dgm:cxn modelId="{D15D14D7-081D-4A28-9924-5C021704E1E6}" type="presOf" srcId="{1878D780-BB6F-4AD2-A1AB-2CBB1B305FC7}" destId="{CBA108AA-A46C-4286-947F-A3D83BE3DF25}" srcOrd="0" destOrd="0" presId="urn:microsoft.com/office/officeart/2005/8/layout/hierarchy1"/>
    <dgm:cxn modelId="{32DC4A08-86E1-4417-8375-3BF6F448D64B}" srcId="{44B827E9-CB21-450E-9DE1-8BCFE0E68D88}" destId="{BBE7E9E4-4C21-4A7D-B18E-9BAA780057A9}" srcOrd="0" destOrd="0" parTransId="{FA30E955-6E68-4CC9-86D0-81BE9AE92B4F}" sibTransId="{13977502-1049-4DA5-A949-BF796F027F6D}"/>
    <dgm:cxn modelId="{A8589FF4-F613-49CD-AE7C-80A0CADF6540}" type="presOf" srcId="{8EF5F3B9-9B49-4B74-BD1B-12E6BBE6EC8C}" destId="{D7248734-B2A7-4D07-95F9-A4CF9CE629BB}" srcOrd="0" destOrd="0" presId="urn:microsoft.com/office/officeart/2005/8/layout/hierarchy1"/>
    <dgm:cxn modelId="{BF5B47D8-D5D6-4AF8-801F-7851F1DA1020}" srcId="{DD4F20D3-CE31-4D09-9A64-6D0AD9829073}" destId="{44B827E9-CB21-450E-9DE1-8BCFE0E68D88}" srcOrd="0" destOrd="0" parTransId="{8CBCC70C-38AB-4A55-8378-1552EECFE6D6}" sibTransId="{DEB54DBC-E2E4-480E-9D8A-238584903169}"/>
    <dgm:cxn modelId="{B339B507-66D4-4CB0-8A94-0375C8EAD822}" type="presParOf" srcId="{B9F6B032-1D38-46A9-B1AD-051C2E3D94BB}" destId="{569486BF-DEEF-4498-8FED-28C5749C2E73}" srcOrd="0" destOrd="0" presId="urn:microsoft.com/office/officeart/2005/8/layout/hierarchy1"/>
    <dgm:cxn modelId="{8511EB86-1C54-47A4-A8CF-F4CA13ED780C}" type="presParOf" srcId="{569486BF-DEEF-4498-8FED-28C5749C2E73}" destId="{8C440ADF-1B30-4C22-8C58-81AF701636C5}" srcOrd="0" destOrd="0" presId="urn:microsoft.com/office/officeart/2005/8/layout/hierarchy1"/>
    <dgm:cxn modelId="{2084C613-8F19-4BC1-9A74-8769AA01AD7C}" type="presParOf" srcId="{8C440ADF-1B30-4C22-8C58-81AF701636C5}" destId="{9E05911B-C64A-44A7-A314-2AA6430B69EE}" srcOrd="0" destOrd="0" presId="urn:microsoft.com/office/officeart/2005/8/layout/hierarchy1"/>
    <dgm:cxn modelId="{9BC1DBD9-1F65-4EF3-A7F4-DAEC6E92E55E}" type="presParOf" srcId="{8C440ADF-1B30-4C22-8C58-81AF701636C5}" destId="{9EC7952F-ADF6-4929-875F-D03F6E2017E2}" srcOrd="1" destOrd="0" presId="urn:microsoft.com/office/officeart/2005/8/layout/hierarchy1"/>
    <dgm:cxn modelId="{44EC7310-BA99-484E-A085-D57420054C81}" type="presParOf" srcId="{569486BF-DEEF-4498-8FED-28C5749C2E73}" destId="{BA26F806-4C99-47DE-BAE2-4885881017F6}" srcOrd="1" destOrd="0" presId="urn:microsoft.com/office/officeart/2005/8/layout/hierarchy1"/>
    <dgm:cxn modelId="{1D16606C-31D6-4929-B12D-299AA926FA1A}" type="presParOf" srcId="{BA26F806-4C99-47DE-BAE2-4885881017F6}" destId="{9AC3728A-1363-48A5-B7AC-F508E45A2613}" srcOrd="0" destOrd="0" presId="urn:microsoft.com/office/officeart/2005/8/layout/hierarchy1"/>
    <dgm:cxn modelId="{A04F2F46-EE8E-4045-AD73-FB60F4A41F5F}" type="presParOf" srcId="{BA26F806-4C99-47DE-BAE2-4885881017F6}" destId="{7244B4BC-B93C-4163-AC5B-E1951976C523}" srcOrd="1" destOrd="0" presId="urn:microsoft.com/office/officeart/2005/8/layout/hierarchy1"/>
    <dgm:cxn modelId="{7764B6D6-DE57-4D64-9270-CA9023320458}" type="presParOf" srcId="{7244B4BC-B93C-4163-AC5B-E1951976C523}" destId="{DE896AF0-D117-48B9-9057-0F2B6000941F}" srcOrd="0" destOrd="0" presId="urn:microsoft.com/office/officeart/2005/8/layout/hierarchy1"/>
    <dgm:cxn modelId="{66699115-6F62-459F-989E-7975B874D33F}" type="presParOf" srcId="{DE896AF0-D117-48B9-9057-0F2B6000941F}" destId="{8DE2C2D3-6306-4233-A075-A8468F72A3C1}" srcOrd="0" destOrd="0" presId="urn:microsoft.com/office/officeart/2005/8/layout/hierarchy1"/>
    <dgm:cxn modelId="{407EF834-85CE-4917-BCFB-77F99AC23B52}" type="presParOf" srcId="{DE896AF0-D117-48B9-9057-0F2B6000941F}" destId="{1A1697BC-CEA2-4D16-A9BD-6009A177F7DC}" srcOrd="1" destOrd="0" presId="urn:microsoft.com/office/officeart/2005/8/layout/hierarchy1"/>
    <dgm:cxn modelId="{64DBB59B-9BC5-4512-A61E-204238DDFCBF}" type="presParOf" srcId="{7244B4BC-B93C-4163-AC5B-E1951976C523}" destId="{EAFAEB04-B693-491D-B8B7-8EC07AB45AD6}" srcOrd="1" destOrd="0" presId="urn:microsoft.com/office/officeart/2005/8/layout/hierarchy1"/>
    <dgm:cxn modelId="{B0772697-CB18-48DB-97B5-9B16589AFAD6}" type="presParOf" srcId="{EAFAEB04-B693-491D-B8B7-8EC07AB45AD6}" destId="{D45318CD-C61C-4FF9-99FD-6DC34170DDAE}" srcOrd="0" destOrd="0" presId="urn:microsoft.com/office/officeart/2005/8/layout/hierarchy1"/>
    <dgm:cxn modelId="{691FF96E-AA5E-47CD-AB36-2C424C687BA3}" type="presParOf" srcId="{EAFAEB04-B693-491D-B8B7-8EC07AB45AD6}" destId="{A2756269-40E5-43D6-B17E-9BFFEF831E58}" srcOrd="1" destOrd="0" presId="urn:microsoft.com/office/officeart/2005/8/layout/hierarchy1"/>
    <dgm:cxn modelId="{09297FA7-8F2C-4872-A88D-28546D92DDAE}" type="presParOf" srcId="{A2756269-40E5-43D6-B17E-9BFFEF831E58}" destId="{617141C0-D751-450E-B890-AD4C0D568A09}" srcOrd="0" destOrd="0" presId="urn:microsoft.com/office/officeart/2005/8/layout/hierarchy1"/>
    <dgm:cxn modelId="{DE125298-0BB7-4E04-9369-789DEF9E80CE}" type="presParOf" srcId="{617141C0-D751-450E-B890-AD4C0D568A09}" destId="{A9ECAC3A-C095-4660-A15C-A9E70B3CB4C4}" srcOrd="0" destOrd="0" presId="urn:microsoft.com/office/officeart/2005/8/layout/hierarchy1"/>
    <dgm:cxn modelId="{CB279E20-7580-4CF3-9350-32E8E5FE1531}" type="presParOf" srcId="{617141C0-D751-450E-B890-AD4C0D568A09}" destId="{F9E7AFA8-F834-4570-8CF9-435DA32B2B16}" srcOrd="1" destOrd="0" presId="urn:microsoft.com/office/officeart/2005/8/layout/hierarchy1"/>
    <dgm:cxn modelId="{83D383C4-848E-472D-8F97-1AE871B564E6}" type="presParOf" srcId="{A2756269-40E5-43D6-B17E-9BFFEF831E58}" destId="{85F8D23B-574E-46A8-8DCF-5BED6B9FC0C9}" srcOrd="1" destOrd="0" presId="urn:microsoft.com/office/officeart/2005/8/layout/hierarchy1"/>
    <dgm:cxn modelId="{BE96ABE4-77C9-4AA5-B893-5DB3B6151E18}" type="presParOf" srcId="{85F8D23B-574E-46A8-8DCF-5BED6B9FC0C9}" destId="{E0674AB0-8F4C-45B5-BB59-95A1EA168D7A}" srcOrd="0" destOrd="0" presId="urn:microsoft.com/office/officeart/2005/8/layout/hierarchy1"/>
    <dgm:cxn modelId="{18FA560F-2ECF-4536-B1D4-74635E2648DD}" type="presParOf" srcId="{85F8D23B-574E-46A8-8DCF-5BED6B9FC0C9}" destId="{9C555C48-F69F-4A39-A8D9-A1A2E5C3852B}" srcOrd="1" destOrd="0" presId="urn:microsoft.com/office/officeart/2005/8/layout/hierarchy1"/>
    <dgm:cxn modelId="{3EF3B1D0-636D-4299-B951-18DE2DF5253F}" type="presParOf" srcId="{9C555C48-F69F-4A39-A8D9-A1A2E5C3852B}" destId="{DBE2B5BB-36AE-447B-AA95-DCBF2A3CAD40}" srcOrd="0" destOrd="0" presId="urn:microsoft.com/office/officeart/2005/8/layout/hierarchy1"/>
    <dgm:cxn modelId="{B78CD822-3E48-4299-B72B-4E83CEDC1484}" type="presParOf" srcId="{DBE2B5BB-36AE-447B-AA95-DCBF2A3CAD40}" destId="{0FCFB041-BE3C-412C-9DEA-17A9814F6D48}" srcOrd="0" destOrd="0" presId="urn:microsoft.com/office/officeart/2005/8/layout/hierarchy1"/>
    <dgm:cxn modelId="{F175FC35-DC5B-46EB-9F33-B797BF70852B}" type="presParOf" srcId="{DBE2B5BB-36AE-447B-AA95-DCBF2A3CAD40}" destId="{B9C584AC-8F6B-48F6-AEA1-FADD6D3206EC}" srcOrd="1" destOrd="0" presId="urn:microsoft.com/office/officeart/2005/8/layout/hierarchy1"/>
    <dgm:cxn modelId="{AE9FBACC-7DA6-4BA8-B69A-A86A286B25E3}" type="presParOf" srcId="{9C555C48-F69F-4A39-A8D9-A1A2E5C3852B}" destId="{43E56F07-2643-4A51-B2A7-7AB059120863}" srcOrd="1" destOrd="0" presId="urn:microsoft.com/office/officeart/2005/8/layout/hierarchy1"/>
    <dgm:cxn modelId="{45732349-16F2-4307-B14A-849A7DE9D9FF}" type="presParOf" srcId="{43E56F07-2643-4A51-B2A7-7AB059120863}" destId="{9D9D4C27-446F-40BB-B33F-D69DCFCABF69}" srcOrd="0" destOrd="0" presId="urn:microsoft.com/office/officeart/2005/8/layout/hierarchy1"/>
    <dgm:cxn modelId="{E61A8FAB-3357-4F03-A488-9E64DE54F5D7}" type="presParOf" srcId="{43E56F07-2643-4A51-B2A7-7AB059120863}" destId="{2CB6847C-EB50-4080-82DF-395390F5E590}" srcOrd="1" destOrd="0" presId="urn:microsoft.com/office/officeart/2005/8/layout/hierarchy1"/>
    <dgm:cxn modelId="{A3398A3E-420A-4512-845E-10CC6E742474}" type="presParOf" srcId="{2CB6847C-EB50-4080-82DF-395390F5E590}" destId="{2B83845B-4AC6-4A00-99F3-E4460DB316B5}" srcOrd="0" destOrd="0" presId="urn:microsoft.com/office/officeart/2005/8/layout/hierarchy1"/>
    <dgm:cxn modelId="{206CAEA3-8AFF-4FD3-86B1-BD221414BBDC}" type="presParOf" srcId="{2B83845B-4AC6-4A00-99F3-E4460DB316B5}" destId="{56624018-2385-4786-AE6B-E5BCA34A6FB7}" srcOrd="0" destOrd="0" presId="urn:microsoft.com/office/officeart/2005/8/layout/hierarchy1"/>
    <dgm:cxn modelId="{2EFE7FFE-8D96-4155-95CB-43BE0FDC0F2C}" type="presParOf" srcId="{2B83845B-4AC6-4A00-99F3-E4460DB316B5}" destId="{E79C16F5-927C-4F95-9181-FF81041C3B45}" srcOrd="1" destOrd="0" presId="urn:microsoft.com/office/officeart/2005/8/layout/hierarchy1"/>
    <dgm:cxn modelId="{C4437AEF-C33D-4D66-8846-14D3471A4B10}" type="presParOf" srcId="{2CB6847C-EB50-4080-82DF-395390F5E590}" destId="{32729B90-6CF4-47EA-89FF-F665E70E97E0}" srcOrd="1" destOrd="0" presId="urn:microsoft.com/office/officeart/2005/8/layout/hierarchy1"/>
    <dgm:cxn modelId="{2D69BD66-4D97-442D-904D-85A41E1A4CE9}" type="presParOf" srcId="{32729B90-6CF4-47EA-89FF-F665E70E97E0}" destId="{DA5E6D1B-E4E8-4205-9993-317E0EF00AFB}" srcOrd="0" destOrd="0" presId="urn:microsoft.com/office/officeart/2005/8/layout/hierarchy1"/>
    <dgm:cxn modelId="{A721C6F8-96CF-41F3-A54A-8E5C78BB0147}" type="presParOf" srcId="{32729B90-6CF4-47EA-89FF-F665E70E97E0}" destId="{7F5AFA7F-8F08-48B3-8668-8F7316BC3015}" srcOrd="1" destOrd="0" presId="urn:microsoft.com/office/officeart/2005/8/layout/hierarchy1"/>
    <dgm:cxn modelId="{AD0FFAED-2EF7-46B0-8977-B1E479EB11E1}" type="presParOf" srcId="{7F5AFA7F-8F08-48B3-8668-8F7316BC3015}" destId="{837FDD1B-148E-437C-8201-8318A80D2CC2}" srcOrd="0" destOrd="0" presId="urn:microsoft.com/office/officeart/2005/8/layout/hierarchy1"/>
    <dgm:cxn modelId="{3B4B9C8B-7A86-49AE-BF52-1709B0EA2EAC}" type="presParOf" srcId="{837FDD1B-148E-437C-8201-8318A80D2CC2}" destId="{6C17A2F3-2FCF-4D92-9FAD-A5F54D2941D6}" srcOrd="0" destOrd="0" presId="urn:microsoft.com/office/officeart/2005/8/layout/hierarchy1"/>
    <dgm:cxn modelId="{F234BC74-8F88-4947-BC84-1C39E6DFE425}" type="presParOf" srcId="{837FDD1B-148E-437C-8201-8318A80D2CC2}" destId="{DB2526CF-CA72-436C-A928-D73F513F263A}" srcOrd="1" destOrd="0" presId="urn:microsoft.com/office/officeart/2005/8/layout/hierarchy1"/>
    <dgm:cxn modelId="{7FA448DC-852E-4421-A9FF-E322B910ACA8}" type="presParOf" srcId="{7F5AFA7F-8F08-48B3-8668-8F7316BC3015}" destId="{8D26EBC3-A373-4253-AA57-E654F19C21E9}" srcOrd="1" destOrd="0" presId="urn:microsoft.com/office/officeart/2005/8/layout/hierarchy1"/>
    <dgm:cxn modelId="{209AA0F6-A0FC-48E2-80F4-7132765165A0}" type="presParOf" srcId="{8D26EBC3-A373-4253-AA57-E654F19C21E9}" destId="{0A14A05C-99EB-42D4-A17A-1FF35110DA23}" srcOrd="0" destOrd="0" presId="urn:microsoft.com/office/officeart/2005/8/layout/hierarchy1"/>
    <dgm:cxn modelId="{99BA1873-E17C-4954-A866-534EFB84E228}" type="presParOf" srcId="{8D26EBC3-A373-4253-AA57-E654F19C21E9}" destId="{20F41A85-0A7E-4738-9EDE-6914A6C8CB46}" srcOrd="1" destOrd="0" presId="urn:microsoft.com/office/officeart/2005/8/layout/hierarchy1"/>
    <dgm:cxn modelId="{91D5CC56-D9B7-42D9-9786-D7B2DE321DC4}" type="presParOf" srcId="{20F41A85-0A7E-4738-9EDE-6914A6C8CB46}" destId="{CA4665C1-6BFE-4235-B6C7-517490EE677D}" srcOrd="0" destOrd="0" presId="urn:microsoft.com/office/officeart/2005/8/layout/hierarchy1"/>
    <dgm:cxn modelId="{E587680F-DA32-4D3E-B85A-F57387204ECC}" type="presParOf" srcId="{CA4665C1-6BFE-4235-B6C7-517490EE677D}" destId="{319F36DF-3734-4EB1-9DA1-3F09B07C7F8B}" srcOrd="0" destOrd="0" presId="urn:microsoft.com/office/officeart/2005/8/layout/hierarchy1"/>
    <dgm:cxn modelId="{8B78D9B7-CAA1-4663-980C-5810B3E98B17}" type="presParOf" srcId="{CA4665C1-6BFE-4235-B6C7-517490EE677D}" destId="{E4940947-38CC-45B5-9DAA-7C9D08A05CB8}" srcOrd="1" destOrd="0" presId="urn:microsoft.com/office/officeart/2005/8/layout/hierarchy1"/>
    <dgm:cxn modelId="{52C8E21D-BE35-499D-AEA0-BB1E443F8B76}" type="presParOf" srcId="{20F41A85-0A7E-4738-9EDE-6914A6C8CB46}" destId="{BCCCCE51-5E0E-4F32-8942-F5DDE8BCB85E}" srcOrd="1" destOrd="0" presId="urn:microsoft.com/office/officeart/2005/8/layout/hierarchy1"/>
    <dgm:cxn modelId="{EAAC5CFB-7D58-4D4D-9E9D-BA33DDBA8D69}" type="presParOf" srcId="{BCCCCE51-5E0E-4F32-8942-F5DDE8BCB85E}" destId="{F859B288-748C-4E78-8526-3CAD7F2C9101}" srcOrd="0" destOrd="0" presId="urn:microsoft.com/office/officeart/2005/8/layout/hierarchy1"/>
    <dgm:cxn modelId="{B6D9F8E9-5776-4B39-90F4-1B61E3BB4E4F}" type="presParOf" srcId="{BCCCCE51-5E0E-4F32-8942-F5DDE8BCB85E}" destId="{4A873BBD-8357-45F1-85FB-9C2FF96A9016}" srcOrd="1" destOrd="0" presId="urn:microsoft.com/office/officeart/2005/8/layout/hierarchy1"/>
    <dgm:cxn modelId="{71A52DF9-B800-4E7C-AE51-FB9DD2F583C9}" type="presParOf" srcId="{4A873BBD-8357-45F1-85FB-9C2FF96A9016}" destId="{8CDB0E51-6DE1-4348-9159-0D700E6B2E44}" srcOrd="0" destOrd="0" presId="urn:microsoft.com/office/officeart/2005/8/layout/hierarchy1"/>
    <dgm:cxn modelId="{FF3CF18B-356F-4AC0-AF57-BBD75543A135}" type="presParOf" srcId="{8CDB0E51-6DE1-4348-9159-0D700E6B2E44}" destId="{22C0292D-A257-43F5-A6CB-A19564B433C6}" srcOrd="0" destOrd="0" presId="urn:microsoft.com/office/officeart/2005/8/layout/hierarchy1"/>
    <dgm:cxn modelId="{D6CBC59E-9E14-4142-9C67-53A5D49FE162}" type="presParOf" srcId="{8CDB0E51-6DE1-4348-9159-0D700E6B2E44}" destId="{1A5528D7-6462-42AE-A444-5484325D1093}" srcOrd="1" destOrd="0" presId="urn:microsoft.com/office/officeart/2005/8/layout/hierarchy1"/>
    <dgm:cxn modelId="{A1FCBA3A-6F06-40C8-8D0E-69A6E6643A32}" type="presParOf" srcId="{4A873BBD-8357-45F1-85FB-9C2FF96A9016}" destId="{2B50E8C0-604B-475C-B6D5-5854F3C51399}" srcOrd="1" destOrd="0" presId="urn:microsoft.com/office/officeart/2005/8/layout/hierarchy1"/>
    <dgm:cxn modelId="{6006FA3D-406D-42C2-918A-05ECF123F382}" type="presParOf" srcId="{EAFAEB04-B693-491D-B8B7-8EC07AB45AD6}" destId="{CBA108AA-A46C-4286-947F-A3D83BE3DF25}" srcOrd="2" destOrd="0" presId="urn:microsoft.com/office/officeart/2005/8/layout/hierarchy1"/>
    <dgm:cxn modelId="{CBC54570-494D-468B-B81F-DA26057091A5}" type="presParOf" srcId="{EAFAEB04-B693-491D-B8B7-8EC07AB45AD6}" destId="{666FE43A-2BC7-4928-9C9C-5260B916E0A8}" srcOrd="3" destOrd="0" presId="urn:microsoft.com/office/officeart/2005/8/layout/hierarchy1"/>
    <dgm:cxn modelId="{36F51302-8470-4DFF-AFBF-84E6A223022B}" type="presParOf" srcId="{666FE43A-2BC7-4928-9C9C-5260B916E0A8}" destId="{0907310E-C93B-4C1C-9DF0-2486FD6418A5}" srcOrd="0" destOrd="0" presId="urn:microsoft.com/office/officeart/2005/8/layout/hierarchy1"/>
    <dgm:cxn modelId="{6671DC07-72A6-4BDB-8FBD-2FAC0F0CDAC0}" type="presParOf" srcId="{0907310E-C93B-4C1C-9DF0-2486FD6418A5}" destId="{383F493B-19C4-4D9D-9495-88B818B42CEA}" srcOrd="0" destOrd="0" presId="urn:microsoft.com/office/officeart/2005/8/layout/hierarchy1"/>
    <dgm:cxn modelId="{AE6477EA-AA51-448A-8B81-F5317C7FC050}" type="presParOf" srcId="{0907310E-C93B-4C1C-9DF0-2486FD6418A5}" destId="{D540EB33-B76E-46D0-A514-C785B72B7743}" srcOrd="1" destOrd="0" presId="urn:microsoft.com/office/officeart/2005/8/layout/hierarchy1"/>
    <dgm:cxn modelId="{2F4E61EB-4A2D-4EC5-9FDA-725808A7E5DE}" type="presParOf" srcId="{666FE43A-2BC7-4928-9C9C-5260B916E0A8}" destId="{31C9FAF2-1B37-4B20-A21B-3C74C7DCFC95}" srcOrd="1" destOrd="0" presId="urn:microsoft.com/office/officeart/2005/8/layout/hierarchy1"/>
    <dgm:cxn modelId="{6556066B-FB0E-41BD-A22F-F4E14F59EE1E}" type="presParOf" srcId="{BA26F806-4C99-47DE-BAE2-4885881017F6}" destId="{3ACCF6DF-EA88-48B3-905C-A487FB7B1964}" srcOrd="2" destOrd="0" presId="urn:microsoft.com/office/officeart/2005/8/layout/hierarchy1"/>
    <dgm:cxn modelId="{660C1413-6FB5-43E7-9D27-8171A77CC746}" type="presParOf" srcId="{BA26F806-4C99-47DE-BAE2-4885881017F6}" destId="{30B9B51B-E314-4579-98CD-259310807EFC}" srcOrd="3" destOrd="0" presId="urn:microsoft.com/office/officeart/2005/8/layout/hierarchy1"/>
    <dgm:cxn modelId="{478FCE8E-9A78-471A-B1BF-232EBBF0DD02}" type="presParOf" srcId="{30B9B51B-E314-4579-98CD-259310807EFC}" destId="{B0801042-71FF-4160-BFA7-9BA2B884C023}" srcOrd="0" destOrd="0" presId="urn:microsoft.com/office/officeart/2005/8/layout/hierarchy1"/>
    <dgm:cxn modelId="{6F27CEE7-DAB5-4741-8CF6-49F3743F8934}" type="presParOf" srcId="{B0801042-71FF-4160-BFA7-9BA2B884C023}" destId="{340047D0-FB55-41D5-A65F-5572DD93ACFE}" srcOrd="0" destOrd="0" presId="urn:microsoft.com/office/officeart/2005/8/layout/hierarchy1"/>
    <dgm:cxn modelId="{1A50CBDF-D266-4F16-8679-8A502152D297}" type="presParOf" srcId="{B0801042-71FF-4160-BFA7-9BA2B884C023}" destId="{B1A648CE-4413-4B2B-B9DC-E8C837543656}" srcOrd="1" destOrd="0" presId="urn:microsoft.com/office/officeart/2005/8/layout/hierarchy1"/>
    <dgm:cxn modelId="{617A3118-2CF9-4C20-A4C2-7739DE4281A0}" type="presParOf" srcId="{30B9B51B-E314-4579-98CD-259310807EFC}" destId="{F3C19F10-E3D4-48E8-AED0-2C9B7A65F763}" srcOrd="1" destOrd="0" presId="urn:microsoft.com/office/officeart/2005/8/layout/hierarchy1"/>
    <dgm:cxn modelId="{71C2A438-660A-4DC5-93E5-17C96FE4DE6D}" type="presParOf" srcId="{F3C19F10-E3D4-48E8-AED0-2C9B7A65F763}" destId="{94326B3F-63F3-4251-9403-04E5EAAF0966}" srcOrd="0" destOrd="0" presId="urn:microsoft.com/office/officeart/2005/8/layout/hierarchy1"/>
    <dgm:cxn modelId="{71FED82D-2F41-4CBE-8651-1EBDE1861EC2}" type="presParOf" srcId="{F3C19F10-E3D4-48E8-AED0-2C9B7A65F763}" destId="{6E1D3465-8AE7-4A58-8173-D566D7E5AEB1}" srcOrd="1" destOrd="0" presId="urn:microsoft.com/office/officeart/2005/8/layout/hierarchy1"/>
    <dgm:cxn modelId="{1C25B187-41EA-4A08-AFCC-A9FEFF5F0730}" type="presParOf" srcId="{6E1D3465-8AE7-4A58-8173-D566D7E5AEB1}" destId="{83DF2411-E44C-479B-BE99-05DBE2908319}" srcOrd="0" destOrd="0" presId="urn:microsoft.com/office/officeart/2005/8/layout/hierarchy1"/>
    <dgm:cxn modelId="{06EC92D8-BB06-49F2-8EFF-D40A87494633}" type="presParOf" srcId="{83DF2411-E44C-479B-BE99-05DBE2908319}" destId="{A2406176-E211-4555-967C-D0287D722B9F}" srcOrd="0" destOrd="0" presId="urn:microsoft.com/office/officeart/2005/8/layout/hierarchy1"/>
    <dgm:cxn modelId="{E497B1BF-6F93-4707-A172-BA14AFD26087}" type="presParOf" srcId="{83DF2411-E44C-479B-BE99-05DBE2908319}" destId="{7F7CD487-4E65-4B61-B2E4-6D849B47897B}" srcOrd="1" destOrd="0" presId="urn:microsoft.com/office/officeart/2005/8/layout/hierarchy1"/>
    <dgm:cxn modelId="{4BCE7AE7-10D7-471E-AE40-CE4E64F0D506}" type="presParOf" srcId="{6E1D3465-8AE7-4A58-8173-D566D7E5AEB1}" destId="{C83BBFF0-A95A-4798-B207-36D4AA092A81}" srcOrd="1" destOrd="0" presId="urn:microsoft.com/office/officeart/2005/8/layout/hierarchy1"/>
    <dgm:cxn modelId="{5D42CC28-473F-4F0C-86DB-6B300C0B7D87}" type="presParOf" srcId="{C83BBFF0-A95A-4798-B207-36D4AA092A81}" destId="{C4C1BE2B-E6DC-4291-9770-963953BE3C74}" srcOrd="0" destOrd="0" presId="urn:microsoft.com/office/officeart/2005/8/layout/hierarchy1"/>
    <dgm:cxn modelId="{74A50ABD-92B6-48A0-B213-AE702E87C806}" type="presParOf" srcId="{C83BBFF0-A95A-4798-B207-36D4AA092A81}" destId="{8BF9B18E-DB4F-4CC0-9670-B2A36BF0191D}" srcOrd="1" destOrd="0" presId="urn:microsoft.com/office/officeart/2005/8/layout/hierarchy1"/>
    <dgm:cxn modelId="{CC11545C-90E1-452A-8D7B-C46A7E0EECFC}" type="presParOf" srcId="{8BF9B18E-DB4F-4CC0-9670-B2A36BF0191D}" destId="{5C1DCDB8-DCB8-4B53-8152-CDE51C98146B}" srcOrd="0" destOrd="0" presId="urn:microsoft.com/office/officeart/2005/8/layout/hierarchy1"/>
    <dgm:cxn modelId="{7EE82534-D0A6-479C-AD8C-B7ABDF88AA18}" type="presParOf" srcId="{5C1DCDB8-DCB8-4B53-8152-CDE51C98146B}" destId="{32A7A027-8FD1-401A-A731-6718C3C0DABA}" srcOrd="0" destOrd="0" presId="urn:microsoft.com/office/officeart/2005/8/layout/hierarchy1"/>
    <dgm:cxn modelId="{615DC8DF-6518-46AC-AB2B-9F461AE95F86}" type="presParOf" srcId="{5C1DCDB8-DCB8-4B53-8152-CDE51C98146B}" destId="{02FC1767-3AC1-44EC-B691-8704439AE0F3}" srcOrd="1" destOrd="0" presId="urn:microsoft.com/office/officeart/2005/8/layout/hierarchy1"/>
    <dgm:cxn modelId="{708BE31F-6711-4314-8C52-7E191C976546}" type="presParOf" srcId="{8BF9B18E-DB4F-4CC0-9670-B2A36BF0191D}" destId="{B1F92EF8-E200-4501-AECA-8D1B33593EB4}" srcOrd="1" destOrd="0" presId="urn:microsoft.com/office/officeart/2005/8/layout/hierarchy1"/>
    <dgm:cxn modelId="{30D78F42-E7ED-461D-83AA-31E8917D1EF5}" type="presParOf" srcId="{B1F92EF8-E200-4501-AECA-8D1B33593EB4}" destId="{EC5D9C17-4EED-4416-A36E-6079D5ED0387}" srcOrd="0" destOrd="0" presId="urn:microsoft.com/office/officeart/2005/8/layout/hierarchy1"/>
    <dgm:cxn modelId="{5F8E98BA-EA6A-48C2-A184-9BBF2DDF9FFE}" type="presParOf" srcId="{B1F92EF8-E200-4501-AECA-8D1B33593EB4}" destId="{BBAA9AA3-8B24-46CA-93A8-7943E94E0D2A}" srcOrd="1" destOrd="0" presId="urn:microsoft.com/office/officeart/2005/8/layout/hierarchy1"/>
    <dgm:cxn modelId="{50181F3F-1869-49FD-926D-F04213BF1B47}" type="presParOf" srcId="{BBAA9AA3-8B24-46CA-93A8-7943E94E0D2A}" destId="{FFE12962-2A8F-470F-B118-C6E405124C55}" srcOrd="0" destOrd="0" presId="urn:microsoft.com/office/officeart/2005/8/layout/hierarchy1"/>
    <dgm:cxn modelId="{D47FC8EB-9054-47BD-B9C0-E832B6E0EFB1}" type="presParOf" srcId="{FFE12962-2A8F-470F-B118-C6E405124C55}" destId="{A36DB750-9C01-441C-8B3A-21E59125F21D}" srcOrd="0" destOrd="0" presId="urn:microsoft.com/office/officeart/2005/8/layout/hierarchy1"/>
    <dgm:cxn modelId="{BFBC45C6-1650-4BFA-A3F9-469B26880A20}" type="presParOf" srcId="{FFE12962-2A8F-470F-B118-C6E405124C55}" destId="{C9DA2C0C-536B-4AE6-97FB-C6ED50F440E5}" srcOrd="1" destOrd="0" presId="urn:microsoft.com/office/officeart/2005/8/layout/hierarchy1"/>
    <dgm:cxn modelId="{3490E84C-B065-4146-9C19-45D50FE56075}" type="presParOf" srcId="{BBAA9AA3-8B24-46CA-93A8-7943E94E0D2A}" destId="{1C99108D-64FA-4804-876B-D6207AF0707D}" srcOrd="1" destOrd="0" presId="urn:microsoft.com/office/officeart/2005/8/layout/hierarchy1"/>
    <dgm:cxn modelId="{2C2106B9-A5E8-44A0-A882-4E647658DED0}" type="presParOf" srcId="{1C99108D-64FA-4804-876B-D6207AF0707D}" destId="{8503FA08-62BC-4F2E-9448-9C7620913C32}" srcOrd="0" destOrd="0" presId="urn:microsoft.com/office/officeart/2005/8/layout/hierarchy1"/>
    <dgm:cxn modelId="{2111BB48-1E41-4764-87EB-6783FABD29AE}" type="presParOf" srcId="{1C99108D-64FA-4804-876B-D6207AF0707D}" destId="{BC9D42EA-CB02-4797-8A36-B40AC41BF823}" srcOrd="1" destOrd="0" presId="urn:microsoft.com/office/officeart/2005/8/layout/hierarchy1"/>
    <dgm:cxn modelId="{FC5ED9A3-B20D-41BD-BA26-367B0265EAD2}" type="presParOf" srcId="{BC9D42EA-CB02-4797-8A36-B40AC41BF823}" destId="{8346CC46-EEE8-433C-8BD3-F58714F2188B}" srcOrd="0" destOrd="0" presId="urn:microsoft.com/office/officeart/2005/8/layout/hierarchy1"/>
    <dgm:cxn modelId="{B7002B4D-2035-4569-AAC4-2F7C608BDAFF}" type="presParOf" srcId="{8346CC46-EEE8-433C-8BD3-F58714F2188B}" destId="{66C9ACD4-AF24-4871-8404-6FCDBBABF7B7}" srcOrd="0" destOrd="0" presId="urn:microsoft.com/office/officeart/2005/8/layout/hierarchy1"/>
    <dgm:cxn modelId="{14A7593A-9D3B-4DAE-A6DF-BBCB6CFEF77E}" type="presParOf" srcId="{8346CC46-EEE8-433C-8BD3-F58714F2188B}" destId="{223F7EB7-91C0-42F4-B1EB-73BF5565A6D7}" srcOrd="1" destOrd="0" presId="urn:microsoft.com/office/officeart/2005/8/layout/hierarchy1"/>
    <dgm:cxn modelId="{EA7D9B8D-7ECA-452E-9F21-AAA2B000AB58}" type="presParOf" srcId="{BC9D42EA-CB02-4797-8A36-B40AC41BF823}" destId="{FB398DF2-D170-4314-BC97-10BAC1E52E33}" srcOrd="1" destOrd="0" presId="urn:microsoft.com/office/officeart/2005/8/layout/hierarchy1"/>
    <dgm:cxn modelId="{789034C0-59A9-4EB1-8411-615AE547EEB4}" type="presParOf" srcId="{FB398DF2-D170-4314-BC97-10BAC1E52E33}" destId="{D7248734-B2A7-4D07-95F9-A4CF9CE629BB}" srcOrd="0" destOrd="0" presId="urn:microsoft.com/office/officeart/2005/8/layout/hierarchy1"/>
    <dgm:cxn modelId="{999364D6-55F7-425E-B580-2D7CB96BA90E}" type="presParOf" srcId="{FB398DF2-D170-4314-BC97-10BAC1E52E33}" destId="{33413A47-E3B0-487F-8B39-D2CF152AFE4B}" srcOrd="1" destOrd="0" presId="urn:microsoft.com/office/officeart/2005/8/layout/hierarchy1"/>
    <dgm:cxn modelId="{3B34E999-27D6-4F3B-835C-91ECD23FA6A6}" type="presParOf" srcId="{33413A47-E3B0-487F-8B39-D2CF152AFE4B}" destId="{D124956A-8296-4236-87B2-12F4F7A1D955}" srcOrd="0" destOrd="0" presId="urn:microsoft.com/office/officeart/2005/8/layout/hierarchy1"/>
    <dgm:cxn modelId="{828B75F9-B8C4-47A7-B0DC-71BB7E3A9DCF}" type="presParOf" srcId="{D124956A-8296-4236-87B2-12F4F7A1D955}" destId="{08D6D357-2EA6-4198-AB4D-0C3507985FAE}" srcOrd="0" destOrd="0" presId="urn:microsoft.com/office/officeart/2005/8/layout/hierarchy1"/>
    <dgm:cxn modelId="{D858341D-4EFB-4B8B-8BC2-4CC9D27F1961}" type="presParOf" srcId="{D124956A-8296-4236-87B2-12F4F7A1D955}" destId="{F98671E9-21E2-46BB-8E58-5AC2A670B4EB}" srcOrd="1" destOrd="0" presId="urn:microsoft.com/office/officeart/2005/8/layout/hierarchy1"/>
    <dgm:cxn modelId="{AEC07B06-22DD-4B12-BA89-38D015EBC2E4}" type="presParOf" srcId="{33413A47-E3B0-487F-8B39-D2CF152AFE4B}" destId="{C8323247-3BE0-462C-ACD9-C1E4D7CEE7BF}" srcOrd="1" destOrd="0" presId="urn:microsoft.com/office/officeart/2005/8/layout/hierarchy1"/>
    <dgm:cxn modelId="{94E09B19-39D2-42FB-BF0B-125F3FD48169}" type="presParOf" srcId="{C8323247-3BE0-462C-ACD9-C1E4D7CEE7BF}" destId="{ED983133-08D9-4510-86B2-61F66CFB419A}" srcOrd="0" destOrd="0" presId="urn:microsoft.com/office/officeart/2005/8/layout/hierarchy1"/>
    <dgm:cxn modelId="{1EC9FA34-F739-4AAC-954A-09E56850DFE3}" type="presParOf" srcId="{C8323247-3BE0-462C-ACD9-C1E4D7CEE7BF}" destId="{13793303-E3A0-4328-93E1-04B1EB96BA06}" srcOrd="1" destOrd="0" presId="urn:microsoft.com/office/officeart/2005/8/layout/hierarchy1"/>
    <dgm:cxn modelId="{B7477AA2-BFF6-4D26-ACD6-804747D2FC11}" type="presParOf" srcId="{13793303-E3A0-4328-93E1-04B1EB96BA06}" destId="{04B139EF-8388-4A94-B7B7-08B615837EDA}" srcOrd="0" destOrd="0" presId="urn:microsoft.com/office/officeart/2005/8/layout/hierarchy1"/>
    <dgm:cxn modelId="{7CFBD365-7BB2-4C17-B25D-FBE19AEC82E6}" type="presParOf" srcId="{04B139EF-8388-4A94-B7B7-08B615837EDA}" destId="{6641A418-1323-41C7-9143-3D0A09005EA2}" srcOrd="0" destOrd="0" presId="urn:microsoft.com/office/officeart/2005/8/layout/hierarchy1"/>
    <dgm:cxn modelId="{4E68B3B8-256E-4064-8F23-EE8C8A2E662F}" type="presParOf" srcId="{04B139EF-8388-4A94-B7B7-08B615837EDA}" destId="{F7AA90E4-F0D9-43DC-9DF4-2A11EB83BAD9}" srcOrd="1" destOrd="0" presId="urn:microsoft.com/office/officeart/2005/8/layout/hierarchy1"/>
    <dgm:cxn modelId="{7B33DBFF-F362-46EC-886E-FD90D85E72AC}" type="presParOf" srcId="{13793303-E3A0-4328-93E1-04B1EB96BA06}" destId="{9C5DDD20-8937-4E6E-826B-D0E39960C2DC}" srcOrd="1" destOrd="0" presId="urn:microsoft.com/office/officeart/2005/8/layout/hierarchy1"/>
    <dgm:cxn modelId="{384EBC71-8D21-4BEB-A2ED-4F68991F69AF}" type="presParOf" srcId="{9C5DDD20-8937-4E6E-826B-D0E39960C2DC}" destId="{954324C4-AB20-4154-8ECD-AE6B5B5C048B}" srcOrd="0" destOrd="0" presId="urn:microsoft.com/office/officeart/2005/8/layout/hierarchy1"/>
    <dgm:cxn modelId="{7CD11B75-837B-4826-9F20-C43AB2C14772}" type="presParOf" srcId="{9C5DDD20-8937-4E6E-826B-D0E39960C2DC}" destId="{7B98EE2D-D549-42FD-83F5-7B36F0D946A9}" srcOrd="1" destOrd="0" presId="urn:microsoft.com/office/officeart/2005/8/layout/hierarchy1"/>
    <dgm:cxn modelId="{29CF2BBC-7801-4F4F-A602-9255BB35BC35}" type="presParOf" srcId="{7B98EE2D-D549-42FD-83F5-7B36F0D946A9}" destId="{6F45EF13-0547-41E7-A8DB-0607080C669D}" srcOrd="0" destOrd="0" presId="urn:microsoft.com/office/officeart/2005/8/layout/hierarchy1"/>
    <dgm:cxn modelId="{00AE1F15-6F8E-4ABB-A63C-38E0F09E7A48}" type="presParOf" srcId="{6F45EF13-0547-41E7-A8DB-0607080C669D}" destId="{A5472172-E2D2-49D5-AAD1-943FB74777BC}" srcOrd="0" destOrd="0" presId="urn:microsoft.com/office/officeart/2005/8/layout/hierarchy1"/>
    <dgm:cxn modelId="{F56C9134-9FFB-45F8-BEE4-9362599F1E60}" type="presParOf" srcId="{6F45EF13-0547-41E7-A8DB-0607080C669D}" destId="{8059B7C9-8983-4FFE-A667-7B223ACAD88A}" srcOrd="1" destOrd="0" presId="urn:microsoft.com/office/officeart/2005/8/layout/hierarchy1"/>
    <dgm:cxn modelId="{E2F1A343-92E2-486E-BADA-791BDD355E65}" type="presParOf" srcId="{7B98EE2D-D549-42FD-83F5-7B36F0D946A9}" destId="{E82BE988-FF11-47D7-876E-4FE00CF5769F}" srcOrd="1" destOrd="0" presId="urn:microsoft.com/office/officeart/2005/8/layout/hierarchy1"/>
    <dgm:cxn modelId="{D4A2C5C4-880C-4315-99CA-D49D6DE65949}" type="presParOf" srcId="{B9F6B032-1D38-46A9-B1AD-051C2E3D94BB}" destId="{3DACB971-B454-4793-A6F1-FA5E02FBCBEB}" srcOrd="1" destOrd="0" presId="urn:microsoft.com/office/officeart/2005/8/layout/hierarchy1"/>
    <dgm:cxn modelId="{4E9F5277-560E-4688-91DC-EB79370FBA93}" type="presParOf" srcId="{3DACB971-B454-4793-A6F1-FA5E02FBCBEB}" destId="{D2FAA470-34E1-4C8C-AF64-7ED73B27D2C3}" srcOrd="0" destOrd="0" presId="urn:microsoft.com/office/officeart/2005/8/layout/hierarchy1"/>
    <dgm:cxn modelId="{88E23407-200F-4BE6-844A-9B71ACF40CA7}" type="presParOf" srcId="{D2FAA470-34E1-4C8C-AF64-7ED73B27D2C3}" destId="{F91EA2A1-DF70-404A-A702-F0D6BCDC2DED}" srcOrd="0" destOrd="0" presId="urn:microsoft.com/office/officeart/2005/8/layout/hierarchy1"/>
    <dgm:cxn modelId="{CDE5C5A2-C4BD-43CB-AB71-43D4DE5507A8}" type="presParOf" srcId="{D2FAA470-34E1-4C8C-AF64-7ED73B27D2C3}" destId="{9FED8F2A-5A71-48AA-AEDF-5F945A236DAD}" srcOrd="1" destOrd="0" presId="urn:microsoft.com/office/officeart/2005/8/layout/hierarchy1"/>
    <dgm:cxn modelId="{45D551E2-3C07-4BB9-83F2-6EC313746409}" type="presParOf" srcId="{3DACB971-B454-4793-A6F1-FA5E02FBCBEB}" destId="{6D96C6C1-3C62-4422-8770-81D5B7C8D67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24C4-AB20-4154-8ECD-AE6B5B5C048B}">
      <dsp:nvSpPr>
        <dsp:cNvPr id="0" name=""/>
        <dsp:cNvSpPr/>
      </dsp:nvSpPr>
      <dsp:spPr>
        <a:xfrm>
          <a:off x="3933726" y="2948013"/>
          <a:ext cx="838202" cy="91440"/>
        </a:xfrm>
        <a:custGeom>
          <a:avLst/>
          <a:gdLst/>
          <a:ahLst/>
          <a:cxnLst/>
          <a:rect l="0" t="0" r="0" b="0"/>
          <a:pathLst>
            <a:path>
              <a:moveTo>
                <a:pt x="0" y="67371"/>
              </a:moveTo>
              <a:lnTo>
                <a:pt x="838202" y="4572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83133-08D9-4510-86B2-61F66CFB419A}">
      <dsp:nvSpPr>
        <dsp:cNvPr id="0" name=""/>
        <dsp:cNvSpPr/>
      </dsp:nvSpPr>
      <dsp:spPr>
        <a:xfrm>
          <a:off x="3933726" y="2588667"/>
          <a:ext cx="762002" cy="91440"/>
        </a:xfrm>
        <a:custGeom>
          <a:avLst/>
          <a:gdLst/>
          <a:ahLst/>
          <a:cxnLst/>
          <a:rect l="0" t="0" r="0" b="0"/>
          <a:pathLst>
            <a:path>
              <a:moveTo>
                <a:pt x="762002" y="45720"/>
              </a:moveTo>
              <a:lnTo>
                <a:pt x="762002" y="52639"/>
              </a:lnTo>
              <a:lnTo>
                <a:pt x="0" y="52639"/>
              </a:lnTo>
              <a:lnTo>
                <a:pt x="0" y="10026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48734-B2A7-4D07-95F9-A4CF9CE629BB}">
      <dsp:nvSpPr>
        <dsp:cNvPr id="0" name=""/>
        <dsp:cNvSpPr/>
      </dsp:nvSpPr>
      <dsp:spPr>
        <a:xfrm>
          <a:off x="3903049" y="2262214"/>
          <a:ext cx="792678" cy="91440"/>
        </a:xfrm>
        <a:custGeom>
          <a:avLst/>
          <a:gdLst/>
          <a:ahLst/>
          <a:cxnLst/>
          <a:rect l="0" t="0" r="0" b="0"/>
          <a:pathLst>
            <a:path>
              <a:moveTo>
                <a:pt x="0" y="60868"/>
              </a:moveTo>
              <a:lnTo>
                <a:pt x="792678" y="4572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3FA08-62BC-4F2E-9448-9C7620913C32}">
      <dsp:nvSpPr>
        <dsp:cNvPr id="0" name=""/>
        <dsp:cNvSpPr/>
      </dsp:nvSpPr>
      <dsp:spPr>
        <a:xfrm>
          <a:off x="3903049" y="1920535"/>
          <a:ext cx="802863" cy="91440"/>
        </a:xfrm>
        <a:custGeom>
          <a:avLst/>
          <a:gdLst/>
          <a:ahLst/>
          <a:cxnLst/>
          <a:rect l="0" t="0" r="0" b="0"/>
          <a:pathLst>
            <a:path>
              <a:moveTo>
                <a:pt x="802863" y="45720"/>
              </a:moveTo>
              <a:lnTo>
                <a:pt x="0" y="45720"/>
              </a:lnTo>
              <a:lnTo>
                <a:pt x="0" y="760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5D9C17-4EED-4416-A36E-6079D5ED0387}">
      <dsp:nvSpPr>
        <dsp:cNvPr id="0" name=""/>
        <dsp:cNvSpPr/>
      </dsp:nvSpPr>
      <dsp:spPr>
        <a:xfrm>
          <a:off x="3903049" y="1563708"/>
          <a:ext cx="802863" cy="91440"/>
        </a:xfrm>
        <a:custGeom>
          <a:avLst/>
          <a:gdLst/>
          <a:ahLst/>
          <a:cxnLst/>
          <a:rect l="0" t="0" r="0" b="0"/>
          <a:pathLst>
            <a:path>
              <a:moveTo>
                <a:pt x="0" y="45720"/>
              </a:moveTo>
              <a:lnTo>
                <a:pt x="802863" y="45720"/>
              </a:lnTo>
              <a:lnTo>
                <a:pt x="802863" y="760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C1BE2B-E6DC-4291-9770-963953BE3C74}">
      <dsp:nvSpPr>
        <dsp:cNvPr id="0" name=""/>
        <dsp:cNvSpPr/>
      </dsp:nvSpPr>
      <dsp:spPr>
        <a:xfrm>
          <a:off x="3903049" y="1163394"/>
          <a:ext cx="535243" cy="119581"/>
        </a:xfrm>
        <a:custGeom>
          <a:avLst/>
          <a:gdLst/>
          <a:ahLst/>
          <a:cxnLst/>
          <a:rect l="0" t="0" r="0" b="0"/>
          <a:pathLst>
            <a:path>
              <a:moveTo>
                <a:pt x="535243" y="0"/>
              </a:moveTo>
              <a:lnTo>
                <a:pt x="535243" y="71955"/>
              </a:lnTo>
              <a:lnTo>
                <a:pt x="0" y="71955"/>
              </a:lnTo>
              <a:lnTo>
                <a:pt x="0" y="1195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26B3F-63F3-4251-9403-04E5EAAF0966}">
      <dsp:nvSpPr>
        <dsp:cNvPr id="0" name=""/>
        <dsp:cNvSpPr/>
      </dsp:nvSpPr>
      <dsp:spPr>
        <a:xfrm>
          <a:off x="3912139" y="757963"/>
          <a:ext cx="526154" cy="91440"/>
        </a:xfrm>
        <a:custGeom>
          <a:avLst/>
          <a:gdLst/>
          <a:ahLst/>
          <a:cxnLst/>
          <a:rect l="0" t="0" r="0" b="0"/>
          <a:pathLst>
            <a:path>
              <a:moveTo>
                <a:pt x="0" y="45720"/>
              </a:moveTo>
              <a:lnTo>
                <a:pt x="526154" y="45720"/>
              </a:lnTo>
              <a:lnTo>
                <a:pt x="526154" y="78977"/>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CF6DF-EA88-48B3-905C-A487FB7B1964}">
      <dsp:nvSpPr>
        <dsp:cNvPr id="0" name=""/>
        <dsp:cNvSpPr/>
      </dsp:nvSpPr>
      <dsp:spPr>
        <a:xfrm>
          <a:off x="3440881" y="327713"/>
          <a:ext cx="471257" cy="149517"/>
        </a:xfrm>
        <a:custGeom>
          <a:avLst/>
          <a:gdLst/>
          <a:ahLst/>
          <a:cxnLst/>
          <a:rect l="0" t="0" r="0" b="0"/>
          <a:pathLst>
            <a:path>
              <a:moveTo>
                <a:pt x="0" y="0"/>
              </a:moveTo>
              <a:lnTo>
                <a:pt x="0" y="101891"/>
              </a:lnTo>
              <a:lnTo>
                <a:pt x="471257" y="101891"/>
              </a:lnTo>
              <a:lnTo>
                <a:pt x="471257" y="14951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A108AA-A46C-4286-947F-A3D83BE3DF25}">
      <dsp:nvSpPr>
        <dsp:cNvPr id="0" name=""/>
        <dsp:cNvSpPr/>
      </dsp:nvSpPr>
      <dsp:spPr>
        <a:xfrm>
          <a:off x="2932347" y="717356"/>
          <a:ext cx="346256" cy="119584"/>
        </a:xfrm>
        <a:custGeom>
          <a:avLst/>
          <a:gdLst/>
          <a:ahLst/>
          <a:cxnLst/>
          <a:rect l="0" t="0" r="0" b="0"/>
          <a:pathLst>
            <a:path>
              <a:moveTo>
                <a:pt x="0" y="0"/>
              </a:moveTo>
              <a:lnTo>
                <a:pt x="0" y="71959"/>
              </a:lnTo>
              <a:lnTo>
                <a:pt x="346256" y="71959"/>
              </a:lnTo>
              <a:lnTo>
                <a:pt x="346256" y="11958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59B288-748C-4E78-8526-3CAD7F2C9101}">
      <dsp:nvSpPr>
        <dsp:cNvPr id="0" name=""/>
        <dsp:cNvSpPr/>
      </dsp:nvSpPr>
      <dsp:spPr>
        <a:xfrm>
          <a:off x="2208120" y="2769117"/>
          <a:ext cx="624450" cy="119584"/>
        </a:xfrm>
        <a:custGeom>
          <a:avLst/>
          <a:gdLst/>
          <a:ahLst/>
          <a:cxnLst/>
          <a:rect l="0" t="0" r="0" b="0"/>
          <a:pathLst>
            <a:path>
              <a:moveTo>
                <a:pt x="0" y="0"/>
              </a:moveTo>
              <a:lnTo>
                <a:pt x="0" y="71959"/>
              </a:lnTo>
              <a:lnTo>
                <a:pt x="624450" y="71959"/>
              </a:lnTo>
              <a:lnTo>
                <a:pt x="624450" y="11958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4A05C-99EB-42D4-A17A-1FF35110DA23}">
      <dsp:nvSpPr>
        <dsp:cNvPr id="0" name=""/>
        <dsp:cNvSpPr/>
      </dsp:nvSpPr>
      <dsp:spPr>
        <a:xfrm>
          <a:off x="2208120" y="2366569"/>
          <a:ext cx="467177" cy="91440"/>
        </a:xfrm>
        <a:custGeom>
          <a:avLst/>
          <a:gdLst/>
          <a:ahLst/>
          <a:cxnLst/>
          <a:rect l="0" t="0" r="0" b="0"/>
          <a:pathLst>
            <a:path>
              <a:moveTo>
                <a:pt x="467177" y="45720"/>
              </a:moveTo>
              <a:lnTo>
                <a:pt x="0" y="45720"/>
              </a:lnTo>
              <a:lnTo>
                <a:pt x="0" y="760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5E6D1B-E4E8-4205-9993-317E0EF00AFB}">
      <dsp:nvSpPr>
        <dsp:cNvPr id="0" name=""/>
        <dsp:cNvSpPr/>
      </dsp:nvSpPr>
      <dsp:spPr>
        <a:xfrm>
          <a:off x="1583670" y="2009742"/>
          <a:ext cx="1091627" cy="91440"/>
        </a:xfrm>
        <a:custGeom>
          <a:avLst/>
          <a:gdLst/>
          <a:ahLst/>
          <a:cxnLst/>
          <a:rect l="0" t="0" r="0" b="0"/>
          <a:pathLst>
            <a:path>
              <a:moveTo>
                <a:pt x="0" y="45720"/>
              </a:moveTo>
              <a:lnTo>
                <a:pt x="1091627" y="45720"/>
              </a:lnTo>
              <a:lnTo>
                <a:pt x="1091627" y="760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D4C27-446F-40BB-B33F-D69DCFCABF69}">
      <dsp:nvSpPr>
        <dsp:cNvPr id="0" name=""/>
        <dsp:cNvSpPr/>
      </dsp:nvSpPr>
      <dsp:spPr>
        <a:xfrm>
          <a:off x="1583670" y="1652914"/>
          <a:ext cx="267624" cy="91440"/>
        </a:xfrm>
        <a:custGeom>
          <a:avLst/>
          <a:gdLst/>
          <a:ahLst/>
          <a:cxnLst/>
          <a:rect l="0" t="0" r="0" b="0"/>
          <a:pathLst>
            <a:path>
              <a:moveTo>
                <a:pt x="267624" y="45720"/>
              </a:moveTo>
              <a:lnTo>
                <a:pt x="0" y="45720"/>
              </a:lnTo>
              <a:lnTo>
                <a:pt x="0" y="760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674AB0-8F4C-45B5-BB59-95A1EA168D7A}">
      <dsp:nvSpPr>
        <dsp:cNvPr id="0" name=""/>
        <dsp:cNvSpPr/>
      </dsp:nvSpPr>
      <dsp:spPr>
        <a:xfrm>
          <a:off x="1851294" y="1163394"/>
          <a:ext cx="801701" cy="208787"/>
        </a:xfrm>
        <a:custGeom>
          <a:avLst/>
          <a:gdLst/>
          <a:ahLst/>
          <a:cxnLst/>
          <a:rect l="0" t="0" r="0" b="0"/>
          <a:pathLst>
            <a:path>
              <a:moveTo>
                <a:pt x="801701" y="0"/>
              </a:moveTo>
              <a:lnTo>
                <a:pt x="801701" y="161162"/>
              </a:lnTo>
              <a:lnTo>
                <a:pt x="0" y="161162"/>
              </a:lnTo>
              <a:lnTo>
                <a:pt x="0" y="208787"/>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5318CD-C61C-4FF9-99FD-6DC34170DDAE}">
      <dsp:nvSpPr>
        <dsp:cNvPr id="0" name=""/>
        <dsp:cNvSpPr/>
      </dsp:nvSpPr>
      <dsp:spPr>
        <a:xfrm>
          <a:off x="2652995" y="717356"/>
          <a:ext cx="279351" cy="119584"/>
        </a:xfrm>
        <a:custGeom>
          <a:avLst/>
          <a:gdLst/>
          <a:ahLst/>
          <a:cxnLst/>
          <a:rect l="0" t="0" r="0" b="0"/>
          <a:pathLst>
            <a:path>
              <a:moveTo>
                <a:pt x="279351" y="0"/>
              </a:moveTo>
              <a:lnTo>
                <a:pt x="279351" y="71959"/>
              </a:lnTo>
              <a:lnTo>
                <a:pt x="0" y="71959"/>
              </a:lnTo>
              <a:lnTo>
                <a:pt x="0" y="11958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C3728A-1363-48A5-B7AC-F508E45A2613}">
      <dsp:nvSpPr>
        <dsp:cNvPr id="0" name=""/>
        <dsp:cNvSpPr/>
      </dsp:nvSpPr>
      <dsp:spPr>
        <a:xfrm>
          <a:off x="2932347" y="281993"/>
          <a:ext cx="508534" cy="91440"/>
        </a:xfrm>
        <a:custGeom>
          <a:avLst/>
          <a:gdLst/>
          <a:ahLst/>
          <a:cxnLst/>
          <a:rect l="0" t="0" r="0" b="0"/>
          <a:pathLst>
            <a:path>
              <a:moveTo>
                <a:pt x="508534" y="45720"/>
              </a:moveTo>
              <a:lnTo>
                <a:pt x="508534" y="61284"/>
              </a:lnTo>
              <a:lnTo>
                <a:pt x="0" y="61284"/>
              </a:lnTo>
              <a:lnTo>
                <a:pt x="0" y="10890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5911B-C64A-44A7-A314-2AA6430B69EE}">
      <dsp:nvSpPr>
        <dsp:cNvPr id="0" name=""/>
        <dsp:cNvSpPr/>
      </dsp:nvSpPr>
      <dsp:spPr>
        <a:xfrm>
          <a:off x="3183832" y="126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7952F-ADF6-4929-875F-D03F6E2017E2}">
      <dsp:nvSpPr>
        <dsp:cNvPr id="0" name=""/>
        <dsp:cNvSpPr/>
      </dsp:nvSpPr>
      <dsp:spPr>
        <a:xfrm>
          <a:off x="3240954" y="5552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مقدمه</a:t>
          </a:r>
          <a:endParaRPr lang="en-US" sz="800" kern="1200" dirty="0"/>
        </a:p>
      </dsp:txBody>
      <dsp:txXfrm>
        <a:off x="3250515" y="65088"/>
        <a:ext cx="494976" cy="307330"/>
      </dsp:txXfrm>
    </dsp:sp>
    <dsp:sp modelId="{8DE2C2D3-6306-4233-A075-A8468F72A3C1}">
      <dsp:nvSpPr>
        <dsp:cNvPr id="0" name=""/>
        <dsp:cNvSpPr/>
      </dsp:nvSpPr>
      <dsp:spPr>
        <a:xfrm>
          <a:off x="2675297" y="390903"/>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697BC-CEA2-4D16-A9BD-6009A177F7DC}">
      <dsp:nvSpPr>
        <dsp:cNvPr id="0" name=""/>
        <dsp:cNvSpPr/>
      </dsp:nvSpPr>
      <dsp:spPr>
        <a:xfrm>
          <a:off x="2732419" y="445169"/>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آسیب شناسی </a:t>
          </a:r>
          <a:endParaRPr lang="en-US" sz="800" kern="1200" dirty="0"/>
        </a:p>
      </dsp:txBody>
      <dsp:txXfrm>
        <a:off x="2741980" y="454730"/>
        <a:ext cx="494976" cy="307330"/>
      </dsp:txXfrm>
    </dsp:sp>
    <dsp:sp modelId="{A9ECAC3A-C095-4660-A15C-A9E70B3CB4C4}">
      <dsp:nvSpPr>
        <dsp:cNvPr id="0" name=""/>
        <dsp:cNvSpPr/>
      </dsp:nvSpPr>
      <dsp:spPr>
        <a:xfrm>
          <a:off x="2395946" y="83694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7AFA8-F834-4570-8CF9-435DA32B2B16}">
      <dsp:nvSpPr>
        <dsp:cNvPr id="0" name=""/>
        <dsp:cNvSpPr/>
      </dsp:nvSpPr>
      <dsp:spPr>
        <a:xfrm>
          <a:off x="2453068" y="89120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خارجی </a:t>
          </a:r>
          <a:endParaRPr lang="en-US" sz="800" kern="1200" dirty="0"/>
        </a:p>
      </dsp:txBody>
      <dsp:txXfrm>
        <a:off x="2462629" y="900768"/>
        <a:ext cx="494976" cy="307330"/>
      </dsp:txXfrm>
    </dsp:sp>
    <dsp:sp modelId="{0FCFB041-BE3C-412C-9DEA-17A9814F6D48}">
      <dsp:nvSpPr>
        <dsp:cNvPr id="0" name=""/>
        <dsp:cNvSpPr/>
      </dsp:nvSpPr>
      <dsp:spPr>
        <a:xfrm>
          <a:off x="1594245" y="137218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C584AC-8F6B-48F6-AEA1-FADD6D3206EC}">
      <dsp:nvSpPr>
        <dsp:cNvPr id="0" name=""/>
        <dsp:cNvSpPr/>
      </dsp:nvSpPr>
      <dsp:spPr>
        <a:xfrm>
          <a:off x="1651367" y="142644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اجتماعی </a:t>
          </a:r>
          <a:endParaRPr lang="en-US" sz="800" kern="1200" dirty="0"/>
        </a:p>
      </dsp:txBody>
      <dsp:txXfrm>
        <a:off x="1660928" y="1436008"/>
        <a:ext cx="494976" cy="307330"/>
      </dsp:txXfrm>
    </dsp:sp>
    <dsp:sp modelId="{56624018-2385-4786-AE6B-E5BCA34A6FB7}">
      <dsp:nvSpPr>
        <dsp:cNvPr id="0" name=""/>
        <dsp:cNvSpPr/>
      </dsp:nvSpPr>
      <dsp:spPr>
        <a:xfrm>
          <a:off x="1326620" y="1729009"/>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9C16F5-927C-4F95-9181-FF81041C3B45}">
      <dsp:nvSpPr>
        <dsp:cNvPr id="0" name=""/>
        <dsp:cNvSpPr/>
      </dsp:nvSpPr>
      <dsp:spPr>
        <a:xfrm>
          <a:off x="1383742" y="1783275"/>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طبیعی</a:t>
          </a:r>
          <a:endParaRPr lang="en-US" sz="800" kern="1200" dirty="0"/>
        </a:p>
      </dsp:txBody>
      <dsp:txXfrm>
        <a:off x="1393303" y="1792836"/>
        <a:ext cx="494976" cy="307330"/>
      </dsp:txXfrm>
    </dsp:sp>
    <dsp:sp modelId="{6C17A2F3-2FCF-4D92-9FAD-A5F54D2941D6}">
      <dsp:nvSpPr>
        <dsp:cNvPr id="0" name=""/>
        <dsp:cNvSpPr/>
      </dsp:nvSpPr>
      <dsp:spPr>
        <a:xfrm>
          <a:off x="2418247" y="2085837"/>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526CF-CA72-436C-A928-D73F513F263A}">
      <dsp:nvSpPr>
        <dsp:cNvPr id="0" name=""/>
        <dsp:cNvSpPr/>
      </dsp:nvSpPr>
      <dsp:spPr>
        <a:xfrm>
          <a:off x="2475369" y="2140103"/>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آسیب های سازه ای </a:t>
          </a:r>
          <a:endParaRPr lang="en-US" sz="800" kern="1200" dirty="0"/>
        </a:p>
      </dsp:txBody>
      <dsp:txXfrm>
        <a:off x="2484930" y="2149664"/>
        <a:ext cx="494976" cy="307330"/>
      </dsp:txXfrm>
    </dsp:sp>
    <dsp:sp modelId="{319F36DF-3734-4EB1-9DA1-3F09B07C7F8B}">
      <dsp:nvSpPr>
        <dsp:cNvPr id="0" name=""/>
        <dsp:cNvSpPr/>
      </dsp:nvSpPr>
      <dsp:spPr>
        <a:xfrm>
          <a:off x="1951070" y="2442664"/>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940947-38CC-45B5-9DAA-7C9D08A05CB8}">
      <dsp:nvSpPr>
        <dsp:cNvPr id="0" name=""/>
        <dsp:cNvSpPr/>
      </dsp:nvSpPr>
      <dsp:spPr>
        <a:xfrm>
          <a:off x="2008192" y="2496930"/>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طرح مرمت </a:t>
          </a:r>
          <a:endParaRPr lang="en-US" sz="800" kern="1200" dirty="0"/>
        </a:p>
      </dsp:txBody>
      <dsp:txXfrm>
        <a:off x="2017753" y="2506491"/>
        <a:ext cx="494976" cy="307330"/>
      </dsp:txXfrm>
    </dsp:sp>
    <dsp:sp modelId="{22C0292D-A257-43F5-A6CB-A19564B433C6}">
      <dsp:nvSpPr>
        <dsp:cNvPr id="0" name=""/>
        <dsp:cNvSpPr/>
      </dsp:nvSpPr>
      <dsp:spPr>
        <a:xfrm>
          <a:off x="2575520" y="2888702"/>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528D7-6462-42AE-A444-5484325D1093}">
      <dsp:nvSpPr>
        <dsp:cNvPr id="0" name=""/>
        <dsp:cNvSpPr/>
      </dsp:nvSpPr>
      <dsp:spPr>
        <a:xfrm>
          <a:off x="2632643" y="2942968"/>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منابع </a:t>
          </a:r>
          <a:endParaRPr lang="en-US" sz="800" kern="1200" dirty="0"/>
        </a:p>
      </dsp:txBody>
      <dsp:txXfrm>
        <a:off x="2642204" y="2952529"/>
        <a:ext cx="494976" cy="307330"/>
      </dsp:txXfrm>
    </dsp:sp>
    <dsp:sp modelId="{383F493B-19C4-4D9D-9495-88B818B42CEA}">
      <dsp:nvSpPr>
        <dsp:cNvPr id="0" name=""/>
        <dsp:cNvSpPr/>
      </dsp:nvSpPr>
      <dsp:spPr>
        <a:xfrm>
          <a:off x="3021554" y="83694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40EB33-B76E-46D0-A514-C785B72B7743}">
      <dsp:nvSpPr>
        <dsp:cNvPr id="0" name=""/>
        <dsp:cNvSpPr/>
      </dsp:nvSpPr>
      <dsp:spPr>
        <a:xfrm>
          <a:off x="3078676" y="89120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داخلی </a:t>
          </a:r>
          <a:endParaRPr lang="en-US" sz="800" kern="1200" dirty="0"/>
        </a:p>
      </dsp:txBody>
      <dsp:txXfrm>
        <a:off x="3088237" y="900768"/>
        <a:ext cx="494976" cy="307330"/>
      </dsp:txXfrm>
    </dsp:sp>
    <dsp:sp modelId="{340047D0-FB55-41D5-A65F-5572DD93ACFE}">
      <dsp:nvSpPr>
        <dsp:cNvPr id="0" name=""/>
        <dsp:cNvSpPr/>
      </dsp:nvSpPr>
      <dsp:spPr>
        <a:xfrm>
          <a:off x="3655089" y="47723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648CE-4413-4B2B-B9DC-E8C837543656}">
      <dsp:nvSpPr>
        <dsp:cNvPr id="0" name=""/>
        <dsp:cNvSpPr/>
      </dsp:nvSpPr>
      <dsp:spPr>
        <a:xfrm>
          <a:off x="3712211" y="53149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شناخت</a:t>
          </a:r>
          <a:endParaRPr lang="en-US" sz="800" kern="1200" dirty="0"/>
        </a:p>
      </dsp:txBody>
      <dsp:txXfrm>
        <a:off x="3721772" y="541058"/>
        <a:ext cx="494976" cy="307330"/>
      </dsp:txXfrm>
    </dsp:sp>
    <dsp:sp modelId="{A2406176-E211-4555-967C-D0287D722B9F}">
      <dsp:nvSpPr>
        <dsp:cNvPr id="0" name=""/>
        <dsp:cNvSpPr/>
      </dsp:nvSpPr>
      <dsp:spPr>
        <a:xfrm>
          <a:off x="4181244" y="836941"/>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CD487-4E65-4B61-B2E4-6D849B47897B}">
      <dsp:nvSpPr>
        <dsp:cNvPr id="0" name=""/>
        <dsp:cNvSpPr/>
      </dsp:nvSpPr>
      <dsp:spPr>
        <a:xfrm>
          <a:off x="4238366" y="891207"/>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زیست بومی منطقه</a:t>
          </a:r>
          <a:endParaRPr lang="en-US" sz="800" kern="1200" dirty="0"/>
        </a:p>
      </dsp:txBody>
      <dsp:txXfrm>
        <a:off x="4247927" y="900768"/>
        <a:ext cx="494976" cy="307330"/>
      </dsp:txXfrm>
    </dsp:sp>
    <dsp:sp modelId="{32A7A027-8FD1-401A-A731-6718C3C0DABA}">
      <dsp:nvSpPr>
        <dsp:cNvPr id="0" name=""/>
        <dsp:cNvSpPr/>
      </dsp:nvSpPr>
      <dsp:spPr>
        <a:xfrm>
          <a:off x="3646000" y="1282975"/>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FC1767-3AC1-44EC-B691-8704439AE0F3}">
      <dsp:nvSpPr>
        <dsp:cNvPr id="0" name=""/>
        <dsp:cNvSpPr/>
      </dsp:nvSpPr>
      <dsp:spPr>
        <a:xfrm>
          <a:off x="3703122" y="1337241"/>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معماری دوره قاجار</a:t>
          </a:r>
          <a:endParaRPr lang="en-US" sz="800" kern="1200" dirty="0"/>
        </a:p>
      </dsp:txBody>
      <dsp:txXfrm>
        <a:off x="3712683" y="1346802"/>
        <a:ext cx="494976" cy="307330"/>
      </dsp:txXfrm>
    </dsp:sp>
    <dsp:sp modelId="{A36DB750-9C01-441C-8B3A-21E59125F21D}">
      <dsp:nvSpPr>
        <dsp:cNvPr id="0" name=""/>
        <dsp:cNvSpPr/>
      </dsp:nvSpPr>
      <dsp:spPr>
        <a:xfrm>
          <a:off x="4448863" y="1639803"/>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A2C0C-536B-4AE6-97FB-C6ED50F440E5}">
      <dsp:nvSpPr>
        <dsp:cNvPr id="0" name=""/>
        <dsp:cNvSpPr/>
      </dsp:nvSpPr>
      <dsp:spPr>
        <a:xfrm>
          <a:off x="4505985" y="1694069"/>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معماری مساجد </a:t>
          </a:r>
          <a:endParaRPr lang="en-US" sz="800" kern="1200" dirty="0"/>
        </a:p>
      </dsp:txBody>
      <dsp:txXfrm>
        <a:off x="4515546" y="1703630"/>
        <a:ext cx="494976" cy="307330"/>
      </dsp:txXfrm>
    </dsp:sp>
    <dsp:sp modelId="{66C9ACD4-AF24-4871-8404-6FCDBBABF7B7}">
      <dsp:nvSpPr>
        <dsp:cNvPr id="0" name=""/>
        <dsp:cNvSpPr/>
      </dsp:nvSpPr>
      <dsp:spPr>
        <a:xfrm>
          <a:off x="3646000" y="1996630"/>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F7EB7-91C0-42F4-B1EB-73BF5565A6D7}">
      <dsp:nvSpPr>
        <dsp:cNvPr id="0" name=""/>
        <dsp:cNvSpPr/>
      </dsp:nvSpPr>
      <dsp:spPr>
        <a:xfrm>
          <a:off x="3703122" y="2050896"/>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موقعیت بنا </a:t>
          </a:r>
          <a:endParaRPr lang="en-US" sz="800" kern="1200" dirty="0"/>
        </a:p>
      </dsp:txBody>
      <dsp:txXfrm>
        <a:off x="3712683" y="2060457"/>
        <a:ext cx="494976" cy="307330"/>
      </dsp:txXfrm>
    </dsp:sp>
    <dsp:sp modelId="{08D6D357-2EA6-4198-AB4D-0C3507985FAE}">
      <dsp:nvSpPr>
        <dsp:cNvPr id="0" name=""/>
        <dsp:cNvSpPr/>
      </dsp:nvSpPr>
      <dsp:spPr>
        <a:xfrm>
          <a:off x="4438679" y="2307934"/>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8671E9-21E2-46BB-8E58-5AC2A670B4EB}">
      <dsp:nvSpPr>
        <dsp:cNvPr id="0" name=""/>
        <dsp:cNvSpPr/>
      </dsp:nvSpPr>
      <dsp:spPr>
        <a:xfrm>
          <a:off x="4495801" y="2362200"/>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شناخت بنا </a:t>
          </a:r>
          <a:endParaRPr lang="en-US" sz="800" kern="1200" dirty="0"/>
        </a:p>
      </dsp:txBody>
      <dsp:txXfrm>
        <a:off x="4505362" y="2371761"/>
        <a:ext cx="494976" cy="307330"/>
      </dsp:txXfrm>
    </dsp:sp>
    <dsp:sp modelId="{6641A418-1323-41C7-9143-3D0A09005EA2}">
      <dsp:nvSpPr>
        <dsp:cNvPr id="0" name=""/>
        <dsp:cNvSpPr/>
      </dsp:nvSpPr>
      <dsp:spPr>
        <a:xfrm>
          <a:off x="3676676" y="2688932"/>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A90E4-F0D9-43DC-9DF4-2A11EB83BAD9}">
      <dsp:nvSpPr>
        <dsp:cNvPr id="0" name=""/>
        <dsp:cNvSpPr/>
      </dsp:nvSpPr>
      <dsp:spPr>
        <a:xfrm>
          <a:off x="3733798" y="2743198"/>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مصالح</a:t>
          </a:r>
          <a:endParaRPr lang="en-US" sz="800" kern="1200" dirty="0"/>
        </a:p>
      </dsp:txBody>
      <dsp:txXfrm>
        <a:off x="3743359" y="2752759"/>
        <a:ext cx="494976" cy="307330"/>
      </dsp:txXfrm>
    </dsp:sp>
    <dsp:sp modelId="{A5472172-E2D2-49D5-AAD1-943FB74777BC}">
      <dsp:nvSpPr>
        <dsp:cNvPr id="0" name=""/>
        <dsp:cNvSpPr/>
      </dsp:nvSpPr>
      <dsp:spPr>
        <a:xfrm>
          <a:off x="4514878" y="2993733"/>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59B7C9-8983-4FFE-A667-7B223ACAD88A}">
      <dsp:nvSpPr>
        <dsp:cNvPr id="0" name=""/>
        <dsp:cNvSpPr/>
      </dsp:nvSpPr>
      <dsp:spPr>
        <a:xfrm>
          <a:off x="4572000" y="3047999"/>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عناصر بنا </a:t>
          </a:r>
          <a:endParaRPr lang="en-US" sz="800" kern="1200" dirty="0"/>
        </a:p>
      </dsp:txBody>
      <dsp:txXfrm>
        <a:off x="4581561" y="3057560"/>
        <a:ext cx="494976" cy="307330"/>
      </dsp:txXfrm>
    </dsp:sp>
    <dsp:sp modelId="{F91EA2A1-DF70-404A-A702-F0D6BCDC2DED}">
      <dsp:nvSpPr>
        <dsp:cNvPr id="0" name=""/>
        <dsp:cNvSpPr/>
      </dsp:nvSpPr>
      <dsp:spPr>
        <a:xfrm>
          <a:off x="2040277" y="390905"/>
          <a:ext cx="514098" cy="32645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D8F2A-5A71-48AA-AEDF-5F945A236DAD}">
      <dsp:nvSpPr>
        <dsp:cNvPr id="0" name=""/>
        <dsp:cNvSpPr/>
      </dsp:nvSpPr>
      <dsp:spPr>
        <a:xfrm>
          <a:off x="2097399" y="445171"/>
          <a:ext cx="514098" cy="32645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a-IR" sz="800" kern="1200" dirty="0" smtClean="0"/>
            <a:t>عوامل مخرب </a:t>
          </a:r>
          <a:endParaRPr lang="en-US" sz="800" kern="1200" dirty="0"/>
        </a:p>
      </dsp:txBody>
      <dsp:txXfrm>
        <a:off x="2106960" y="454732"/>
        <a:ext cx="494976" cy="3073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5/31/2017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1D8BD707-D9CF-40AE-B4C6-C98DA3205C09}" type="datetimeFigureOut">
              <a:rPr lang="en-US" smtClean="0"/>
              <a:pPr/>
              <a:t>5/31/2017</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1" eaLnBrk="1" latinLnBrk="0" hangingPunct="1">
        <a:spcBef>
          <a:spcPct val="0"/>
        </a:spcBef>
        <a:buNone/>
        <a:defRPr sz="3600" kern="1200" cap="all" spc="30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0" indent="-274320" algn="r" defTabSz="914400" rtl="1"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r" defTabSz="914400" rtl="1"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r" defTabSz="914400" rtl="1"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r" defTabSz="914400" rtl="1"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6227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solidFill>
                  <a:schemeClr val="tx2">
                    <a:lumMod val="75000"/>
                  </a:schemeClr>
                </a:solidFill>
                <a:latin typeface="Sakkal Majalla" pitchFamily="2" charset="-78"/>
                <a:cs typeface="Sakkal Majalla" pitchFamily="2" charset="-78"/>
              </a:rPr>
              <a:t>نقشه هوائی شهر</a:t>
            </a:r>
            <a:endParaRPr lang="en-US" dirty="0"/>
          </a:p>
        </p:txBody>
      </p:sp>
      <p:sp>
        <p:nvSpPr>
          <p:cNvPr id="3" name="Content Placeholder 2"/>
          <p:cNvSpPr>
            <a:spLocks noGrp="1"/>
          </p:cNvSpPr>
          <p:nvPr>
            <p:ph idx="1"/>
          </p:nvPr>
        </p:nvSpPr>
        <p:spPr/>
        <p:txBody>
          <a:bodyPr/>
          <a:lstStyle/>
          <a:p>
            <a:endParaRPr lang="en-US"/>
          </a:p>
        </p:txBody>
      </p:sp>
      <p:pic>
        <p:nvPicPr>
          <p:cNvPr id="4" name="Picture 3" descr="tabriz.jpg"/>
          <p:cNvPicPr>
            <a:picLocks noChangeAspect="1"/>
          </p:cNvPicPr>
          <p:nvPr/>
        </p:nvPicPr>
        <p:blipFill>
          <a:blip r:embed="rId2"/>
          <a:stretch>
            <a:fillRect/>
          </a:stretch>
        </p:blipFill>
        <p:spPr>
          <a:xfrm>
            <a:off x="1446964" y="2300922"/>
            <a:ext cx="6250072" cy="3322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088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133600"/>
            <a:ext cx="6553200" cy="3505200"/>
          </a:xfrm>
        </p:spPr>
        <p:txBody>
          <a:bodyPr>
            <a:normAutofit fontScale="85000" lnSpcReduction="20000"/>
          </a:bodyPr>
          <a:lstStyle/>
          <a:p>
            <a:r>
              <a:rPr lang="fa-IR" sz="2000" b="1" dirty="0">
                <a:cs typeface="2  Mitra_1 (MRT)" pitchFamily="2" charset="-78"/>
              </a:rPr>
              <a:t>استان آذربايجان شرقي بخشي از سرزمين باستاني ماد است تا روزگار اسكندر و جانشينان وي آذربايجان را بخشي از ماد يا ماد كوچك مي ناميدند. ليكن در زمان اسكندر مقدوني بر ايران در سال (331 ق.م) سرداري به نام آتور پات يا آتروپاتن كه شهربان منطقه ماد كوچك بود در اين سرزمين قيام كرد و آنگاه با انعقاد عهدنامه اي از واگذاري آذربايجان به دست يوناني ها جلو گيري نمود و اسكندر بدين شرط كه آتروپات خود را تابع امپراتوري وي بداند اورا در آنجا باقي گذارد. </a:t>
            </a:r>
            <a:r>
              <a:rPr lang="fa-IR" sz="2000" b="1" dirty="0">
                <a:cs typeface="2  Mitra_1 (MRT)" pitchFamily="2" charset="-78"/>
              </a:rPr>
              <a:t>پس از مرگ اسكندر كه خونريزي در بين جانشينان وي در گرفت ، آتروپات به حكمراني اين منطقه رسيد و به پاس خدمات وي از جلوگيري اعمال نفوذ بيگانگان در اين منطقه ماد كوچك را بنام سردار آتروپات خواندند و سپس به اسامي مختلف ، آذر بادگان و آذرآبادگان معروف شد.</a:t>
            </a:r>
            <a:br>
              <a:rPr lang="fa-IR" sz="2000" b="1" dirty="0">
                <a:cs typeface="2  Mitra_1 (MRT)" pitchFamily="2" charset="-78"/>
              </a:rPr>
            </a:br>
            <a:r>
              <a:rPr lang="fa-IR" sz="2000" b="1" dirty="0" smtClean="0">
                <a:cs typeface="2  Mitra_1 (MRT)" pitchFamily="2" charset="-78"/>
              </a:rPr>
              <a:t>در </a:t>
            </a:r>
            <a:r>
              <a:rPr lang="fa-IR" sz="2000" b="1" dirty="0">
                <a:cs typeface="2  Mitra_1 (MRT)" pitchFamily="2" charset="-78"/>
              </a:rPr>
              <a:t>روزگار ساسانيان آذرپاتكان يكي از ايالات مهم ايران وبه قول يوناني ها ساتراپ نشين بوده كه به علت وجود آتشكده معروف آذر گشسب و آتشكده هاي ديگر ، به نام آذربايجان معروف شد.</a:t>
            </a:r>
            <a:endParaRPr lang="en-US" sz="2000" b="1" dirty="0">
              <a:cs typeface="2  Mitra_1 (MRT)" pitchFamily="2" charset="-78"/>
            </a:endParaRPr>
          </a:p>
          <a:p>
            <a:endParaRPr lang="en-US" dirty="0"/>
          </a:p>
        </p:txBody>
      </p:sp>
      <p:sp>
        <p:nvSpPr>
          <p:cNvPr id="6" name="Title 1"/>
          <p:cNvSpPr>
            <a:spLocks noGrp="1"/>
          </p:cNvSpPr>
          <p:nvPr>
            <p:ph type="title"/>
          </p:nvPr>
        </p:nvSpPr>
        <p:spPr>
          <a:xfrm>
            <a:off x="1371600" y="1295400"/>
            <a:ext cx="6400800" cy="685800"/>
          </a:xfrm>
        </p:spPr>
        <p:txBody>
          <a:bodyPr>
            <a:normAutofit/>
          </a:bodyPr>
          <a:lstStyle/>
          <a:p>
            <a:r>
              <a:rPr lang="fa-IR" sz="3000" b="1" dirty="0">
                <a:solidFill>
                  <a:schemeClr val="tx2">
                    <a:lumMod val="75000"/>
                  </a:schemeClr>
                </a:solidFill>
                <a:latin typeface="Sakkal Majalla" pitchFamily="2" charset="-78"/>
                <a:cs typeface="Sakkal Majalla" pitchFamily="2" charset="-78"/>
              </a:rPr>
              <a:t>تاریخ استان آذربایجان شرقی قبل از اسلام</a:t>
            </a:r>
            <a:endParaRPr lang="en-US" sz="3000" dirty="0"/>
          </a:p>
        </p:txBody>
      </p:sp>
    </p:spTree>
    <p:extLst>
      <p:ext uri="{BB962C8B-B14F-4D97-AF65-F5344CB8AC3E}">
        <p14:creationId xmlns:p14="http://schemas.microsoft.com/office/powerpoint/2010/main" val="351700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نقشه-تاریخی-آذربایجان.jpg"/>
          <p:cNvPicPr>
            <a:picLocks noChangeAspect="1"/>
          </p:cNvPicPr>
          <p:nvPr/>
        </p:nvPicPr>
        <p:blipFill>
          <a:blip r:embed="rId2"/>
          <a:stretch>
            <a:fillRect/>
          </a:stretch>
        </p:blipFill>
        <p:spPr>
          <a:xfrm>
            <a:off x="1943100" y="1143000"/>
            <a:ext cx="5257800" cy="458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88947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000" b="1" dirty="0">
                <a:solidFill>
                  <a:schemeClr val="tx2">
                    <a:lumMod val="75000"/>
                  </a:schemeClr>
                </a:solidFill>
                <a:latin typeface="Sakkal Majalla" pitchFamily="2" charset="-78"/>
                <a:cs typeface="Sakkal Majalla" pitchFamily="2" charset="-78"/>
              </a:rPr>
              <a:t>تاریخ استان آذربایجان شرقی بعد از اسلام</a:t>
            </a:r>
            <a:endParaRPr lang="en-US" sz="3000" dirty="0"/>
          </a:p>
        </p:txBody>
      </p:sp>
      <p:sp>
        <p:nvSpPr>
          <p:cNvPr id="3" name="Content Placeholder 2"/>
          <p:cNvSpPr>
            <a:spLocks noGrp="1"/>
          </p:cNvSpPr>
          <p:nvPr>
            <p:ph idx="1"/>
          </p:nvPr>
        </p:nvSpPr>
        <p:spPr>
          <a:xfrm>
            <a:off x="1219200" y="2209800"/>
            <a:ext cx="6553200" cy="3505200"/>
          </a:xfrm>
        </p:spPr>
        <p:txBody>
          <a:bodyPr>
            <a:noAutofit/>
          </a:bodyPr>
          <a:lstStyle/>
          <a:p>
            <a:r>
              <a:rPr lang="fa-IR" sz="1700" b="1" dirty="0">
                <a:cs typeface="2  Mitra_1 (MRT)" pitchFamily="2" charset="-78"/>
              </a:rPr>
              <a:t>آذربايجان در دوره اسلامي يكي از مهمترين ايالات ايران محسوب مي شد و از زمان زوال ساسانيان تا امروز مركز حوادث بسياري بوده و نقش بزرگي در جريان تاريخ داشته است.</a:t>
            </a:r>
            <a:br>
              <a:rPr lang="fa-IR" sz="1700" b="1" dirty="0">
                <a:cs typeface="2  Mitra_1 (MRT)" pitchFamily="2" charset="-78"/>
              </a:rPr>
            </a:br>
            <a:r>
              <a:rPr lang="fa-IR" sz="1700" b="1" dirty="0">
                <a:cs typeface="2  Mitra_1 (MRT)" pitchFamily="2" charset="-78"/>
              </a:rPr>
              <a:t/>
            </a:r>
            <a:br>
              <a:rPr lang="fa-IR" sz="1700" b="1" dirty="0">
                <a:cs typeface="2  Mitra_1 (MRT)" pitchFamily="2" charset="-78"/>
              </a:rPr>
            </a:br>
            <a:r>
              <a:rPr lang="fa-IR" sz="1700" b="1" dirty="0">
                <a:cs typeface="2  Mitra_1 (MRT)" pitchFamily="2" charset="-78"/>
              </a:rPr>
              <a:t>با حمله مغولان و با ورود هلاکوخان ، آذربایجان مرکز شاهنشاهی مغولان از خراسان تا شام شد. پس از مغولان و خاندان ترکان قره قیونلوها و آق قیونلوها بر این منطقه تسلط یافتندو بعد شاه اسماعیل اول تبریز را پایتخت ایران اعلام کرد . بعد ها در دوره قاجار و در زمان سلطنت فتحعلی شاه قاجار بخشی از آذربایجان طی عهد نامه های به روسیه واگذار شد. از نام های دیگر این سرزمین ایرانویچ ،آذرگشسب و آتورپادگان است . بعد از فتحعلی شاه ، شهر تبریز ولیعهد نشین شد و احمد شاه و ناصرالدین شاه و مظفرالدین شاه و بالاخره محمدعلی شاه دوران ولایت عهدی خود را در این شهر گذراندند.</a:t>
            </a:r>
            <a:endParaRPr lang="en-US" sz="1700" b="1" dirty="0">
              <a:cs typeface="2  Mitra_1 (MRT)" pitchFamily="2" charset="-78"/>
            </a:endParaRPr>
          </a:p>
        </p:txBody>
      </p:sp>
    </p:spTree>
    <p:extLst>
      <p:ext uri="{BB962C8B-B14F-4D97-AF65-F5344CB8AC3E}">
        <p14:creationId xmlns:p14="http://schemas.microsoft.com/office/powerpoint/2010/main" val="1434833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sz="1700" b="1" dirty="0">
                <a:cs typeface="2  Mitra_1 (MRT)" pitchFamily="2" charset="-78"/>
              </a:rPr>
              <a:t>رضاخان در سال 1300 شمسی سیطره حکومت مرکزی ایران را بر این منطقه برقرار کرد. با شروع جنگ جهانی دوم در سال 1320 شمسی، نیروهای شوروی وارد ولایات شمالی ایران از جمله آذربایجان شدند. این نیروها در اردیبهشت ماه 1325 شمسی به دنبال طرح مسئله آذربایجان در سازمان ملل متحد، آذربایجان را تخلیه کردند. مردم آذربایجان در جریان ملی شدن صنعت نفت در سال 1329 شمسی مبارزه را علیه استعمار انگلیس آغاز کردند و سرانجام با پیروزی ، انگلیس شکست خورد.</a:t>
            </a:r>
            <a:endParaRPr lang="en-US" sz="1700" b="1" dirty="0">
              <a:cs typeface="2  Mitra_1 (MRT)" pitchFamily="2" charset="-78"/>
            </a:endParaRPr>
          </a:p>
          <a:p>
            <a:endParaRPr lang="en-US" dirty="0"/>
          </a:p>
        </p:txBody>
      </p:sp>
    </p:spTree>
    <p:extLst>
      <p:ext uri="{BB962C8B-B14F-4D97-AF65-F5344CB8AC3E}">
        <p14:creationId xmlns:p14="http://schemas.microsoft.com/office/powerpoint/2010/main" val="1005529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24200"/>
            <a:ext cx="6400800" cy="685800"/>
          </a:xfrm>
        </p:spPr>
        <p:txBody>
          <a:bodyPr>
            <a:noAutofit/>
          </a:bodyPr>
          <a:lstStyle/>
          <a:p>
            <a:r>
              <a:rPr lang="fa-IR" sz="4000" dirty="0" smtClean="0"/>
              <a:t>معماری مساجد</a:t>
            </a:r>
            <a:endParaRPr lang="en-US" sz="4000" dirty="0"/>
          </a:p>
        </p:txBody>
      </p:sp>
    </p:spTree>
    <p:extLst>
      <p:ext uri="{BB962C8B-B14F-4D97-AF65-F5344CB8AC3E}">
        <p14:creationId xmlns:p14="http://schemas.microsoft.com/office/powerpoint/2010/main" val="246976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chemeClr val="tx2">
                    <a:lumMod val="75000"/>
                  </a:schemeClr>
                </a:solidFill>
                <a:latin typeface="Sakkal Majalla" pitchFamily="2" charset="-78"/>
                <a:cs typeface="Sakkal Majalla" pitchFamily="2" charset="-78"/>
              </a:rPr>
              <a:t>مسجد در معماری ایرانی</a:t>
            </a:r>
            <a:endParaRPr lang="en-US" dirty="0"/>
          </a:p>
        </p:txBody>
      </p:sp>
      <p:sp>
        <p:nvSpPr>
          <p:cNvPr id="3" name="Content Placeholder 2"/>
          <p:cNvSpPr>
            <a:spLocks noGrp="1"/>
          </p:cNvSpPr>
          <p:nvPr>
            <p:ph idx="1"/>
          </p:nvPr>
        </p:nvSpPr>
        <p:spPr>
          <a:xfrm>
            <a:off x="685800" y="2133600"/>
            <a:ext cx="7315200" cy="3581400"/>
          </a:xfrm>
        </p:spPr>
        <p:txBody>
          <a:bodyPr>
            <a:noAutofit/>
          </a:bodyPr>
          <a:lstStyle/>
          <a:p>
            <a:pPr>
              <a:lnSpc>
                <a:spcPct val="160000"/>
              </a:lnSpc>
            </a:pPr>
            <a:r>
              <a:rPr lang="fa-IR" sz="1700" b="1" dirty="0">
                <a:cs typeface="2  Mitra_1 (MRT)" pitchFamily="2" charset="-78"/>
              </a:rPr>
              <a:t>مساجد مهم ترین بناهای معماری ایران پس از اسلام هستند. شاخص ترین و پیشرفته ترین بناهای هر دوره معماری ایران پس از ورود اسلام را می‌توان در مساجد پیدا نمود. اهمیت مسجد در ایران نشانه‌ای از پذیرش و اقبال مردم ایران نسبته به دین اسلام است. چرا که در دورافتاده ترین نقاط ایران نیز مساجد مهم ترین بناهای بافت اطراف خود بوده‌اند که با هزینه مردم بنا می‌شدند.</a:t>
            </a:r>
          </a:p>
          <a:p>
            <a:pPr>
              <a:lnSpc>
                <a:spcPct val="160000"/>
              </a:lnSpc>
            </a:pPr>
            <a:r>
              <a:rPr lang="fa-IR" sz="1700" b="1" dirty="0">
                <a:cs typeface="2  Mitra_1 (MRT)" pitchFamily="2" charset="-78"/>
              </a:rPr>
              <a:t>ویژگی‌های ساختاری هر مسجد شامل انعطاف ذاتی، بی تفاوتی نسبت به نماهای خارجی، تاکید متقابل بر فضای داخلی، و گرایش طبیعی به تزئینات کاربردی است. زمانی که از مسجد "جامع" سخن می رانیم در واقع همان مسجد است با ویژگی‌هایی مضاف و فراتر از مسجد و وام گرفته شده از معماری دوره بیزانس با ریشه‌های کلاسیک. به اعتقاد پیرنیا (۱۳۸۳)، ایرانیان کهن و هنرمندان آنها باور به تقلید درست داشته‌اند و آنرا بهتر از نوآوری بد می‌دانستند.</a:t>
            </a:r>
            <a:endParaRPr lang="en-US" sz="1700" b="1" dirty="0">
              <a:cs typeface="2  Mitra_1 (MRT)" pitchFamily="2" charset="-78"/>
            </a:endParaRPr>
          </a:p>
        </p:txBody>
      </p:sp>
    </p:spTree>
    <p:extLst>
      <p:ext uri="{BB962C8B-B14F-4D97-AF65-F5344CB8AC3E}">
        <p14:creationId xmlns:p14="http://schemas.microsoft.com/office/powerpoint/2010/main" val="3153201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0" y="2438400"/>
            <a:ext cx="2438400" cy="3124199"/>
          </a:xfrm>
        </p:spPr>
        <p:txBody>
          <a:bodyPr>
            <a:normAutofit/>
          </a:bodyPr>
          <a:lstStyle/>
          <a:p>
            <a:pPr>
              <a:lnSpc>
                <a:spcPct val="160000"/>
              </a:lnSpc>
            </a:pPr>
            <a:r>
              <a:rPr lang="fa-IR" sz="1700" b="1" dirty="0">
                <a:cs typeface="2  Mitra_1 (MRT)" pitchFamily="2" charset="-78"/>
              </a:rPr>
              <a:t>منبر یا سکوی وعظ، مقصوره یا محصوره، ناو یا راهروی بالا آمده میانه شبستان و گنبد اشاره کرد. ذکر این نکته حائز اهمیت است همه این عناصر در یک بنا با درجه اهمیت برابر باقی نماندند و با همه آنها به یک نحو برخورد نمی‌شد</a:t>
            </a:r>
          </a:p>
        </p:txBody>
      </p:sp>
      <p:pic>
        <p:nvPicPr>
          <p:cNvPr id="4" name="Picture 3" descr="masjed.jpg"/>
          <p:cNvPicPr>
            <a:picLocks noChangeAspect="1"/>
          </p:cNvPicPr>
          <p:nvPr/>
        </p:nvPicPr>
        <p:blipFill>
          <a:blip r:embed="rId2"/>
          <a:stretch>
            <a:fillRect/>
          </a:stretch>
        </p:blipFill>
        <p:spPr>
          <a:xfrm>
            <a:off x="1600200" y="2438401"/>
            <a:ext cx="2346024" cy="1600200"/>
          </a:xfrm>
          <a:prstGeom prst="rect">
            <a:avLst/>
          </a:prstGeom>
          <a:ln>
            <a:noFill/>
          </a:ln>
          <a:effectLst>
            <a:outerShdw blurRad="292100" dist="139700" dir="2700000" algn="tl" rotWithShape="0">
              <a:srgbClr val="333333">
                <a:alpha val="65000"/>
              </a:srgbClr>
            </a:outerShdw>
          </a:effectLst>
        </p:spPr>
      </p:pic>
      <p:pic>
        <p:nvPicPr>
          <p:cNvPr id="5" name="Picture 4" descr="IMAGE633964766302656250.jpg"/>
          <p:cNvPicPr>
            <a:picLocks noChangeAspect="1"/>
          </p:cNvPicPr>
          <p:nvPr/>
        </p:nvPicPr>
        <p:blipFill>
          <a:blip r:embed="rId3"/>
          <a:stretch>
            <a:fillRect/>
          </a:stretch>
        </p:blipFill>
        <p:spPr>
          <a:xfrm>
            <a:off x="1600200" y="4044463"/>
            <a:ext cx="2346024" cy="1642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7890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solidFill>
                  <a:schemeClr val="tx2">
                    <a:lumMod val="75000"/>
                  </a:schemeClr>
                </a:solidFill>
                <a:latin typeface="Sakkal Majalla" pitchFamily="2" charset="-78"/>
                <a:cs typeface="Sakkal Majalla" pitchFamily="2" charset="-78"/>
              </a:rPr>
              <a:t>تاریخچه مسجد در ایران</a:t>
            </a:r>
            <a:endParaRPr lang="en-US" dirty="0"/>
          </a:p>
        </p:txBody>
      </p:sp>
      <p:sp>
        <p:nvSpPr>
          <p:cNvPr id="3" name="Content Placeholder 2"/>
          <p:cNvSpPr>
            <a:spLocks noGrp="1"/>
          </p:cNvSpPr>
          <p:nvPr>
            <p:ph idx="1"/>
          </p:nvPr>
        </p:nvSpPr>
        <p:spPr>
          <a:xfrm>
            <a:off x="1219200" y="2133600"/>
            <a:ext cx="6553200" cy="3581400"/>
          </a:xfrm>
        </p:spPr>
        <p:txBody>
          <a:bodyPr>
            <a:normAutofit/>
          </a:bodyPr>
          <a:lstStyle/>
          <a:p>
            <a:pPr>
              <a:lnSpc>
                <a:spcPct val="170000"/>
              </a:lnSpc>
            </a:pPr>
            <a:r>
              <a:rPr lang="fa-IR" sz="1600" b="1" dirty="0">
                <a:cs typeface="2  Mitra_1 (MRT)" pitchFamily="2" charset="-78"/>
              </a:rPr>
              <a:t>پس از فرو افتادن ساسانیان، ساخت مساجد در ایران آغاز شد. در سه قرن نخستین حکومت اسلامی در ایران، مساجد به شیوه‌ای بسیار ساده و به پیروی از معماری ساسانی ساخته می‌شد. زادگاه اولین نمونه‌های معماری اسلامی ایران را در خراسان دانسته‌اند، لذا طریق ساخت بناهای این دوران (شامل امویان، عباسیان، طاهریان) به شیوه خراسانی معروف است. در این شیوه که نقشه عمومی بناهای آن از مساجد صدر اسلام اقتباس شده، مساجد بصورت "شبستانی" یا "چهل ستونی" ساخته شده‌اند با پدیدار شدن اسلام و پذیرش آن از سوی ایرانیانی که زیر بیدادگری و ستم بودند دگرگونی‌هایی در ساختمان سازی رخ داد:</a:t>
            </a:r>
          </a:p>
          <a:p>
            <a:pPr>
              <a:lnSpc>
                <a:spcPct val="170000"/>
              </a:lnSpc>
            </a:pPr>
            <a:r>
              <a:rPr lang="fa-IR" sz="1600" b="1" dirty="0">
                <a:cs typeface="2  Mitra_1 (MRT)" pitchFamily="2" charset="-78"/>
              </a:rPr>
              <a:t>پس از اسلام، با الگو گرفتن از باورهای اسلامی ساختمانها "مردم وار"تر شدند. گرچه در شیوه پارتی نیز مردم واری و پرهیز از بیهودگی نمایان بود ولی پس از اسلام این ارزش‌ها بیشتر نمودار شدند.</a:t>
            </a:r>
          </a:p>
          <a:p>
            <a:endParaRPr lang="en-US" sz="1600" dirty="0"/>
          </a:p>
        </p:txBody>
      </p:sp>
    </p:spTree>
    <p:extLst>
      <p:ext uri="{BB962C8B-B14F-4D97-AF65-F5344CB8AC3E}">
        <p14:creationId xmlns:p14="http://schemas.microsoft.com/office/powerpoint/2010/main" val="1768125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09800"/>
            <a:ext cx="6553200" cy="3505200"/>
          </a:xfrm>
        </p:spPr>
        <p:txBody>
          <a:bodyPr>
            <a:normAutofit lnSpcReduction="10000"/>
          </a:bodyPr>
          <a:lstStyle/>
          <a:p>
            <a:endParaRPr lang="fa-IR" sz="1700" b="1" dirty="0">
              <a:cs typeface="2  Mitra_1 (MRT)" pitchFamily="2" charset="-78"/>
            </a:endParaRPr>
          </a:p>
          <a:p>
            <a:r>
              <a:rPr lang="fa-IR" sz="1700" b="1" dirty="0">
                <a:cs typeface="2  Mitra_1 (MRT)" pitchFamily="2" charset="-78"/>
              </a:rPr>
              <a:t>در شیوه‌های پیشین بنابر شرایط، ساختمان سازی کیفیت ویژه‌ای یافت. برای نمونه در شیوه پارتی در روزگار اشکانیان، ساختمان‌ها با سبک پاکتراش و با ریزه کاری بیشتری ساخته می‌شدند، اما در دوره دوم زمان ساسانیان چون به ساختمانهای بیشتری نیاز داشتند ساختمان را با سنگ لاشه می‌ساختند، بدین گونه کیفیت: ساختمان سازی نیز افت می‌کرد (پیرنیا، ۱۳۴:۱۳۸۳) این امر به روی نحوه ساخت مساجد در دوره‌های مختلف تاثیر گذاشت. بطور مثال ”در دوره سلجوقی آجر کاری و در دوره ایلخانی گچ بری و در دوره تیموری و صفویه کاشیکاری رایج بوده است. نقشه ساختمانی مساجد نیز تفاوت‌های آشکاری در هر دوره دارد. در ایران اسلامی با مساجد شبستانی، یک ایوانی، دو ایوانی، چهار ایوانی و ترکیب گنبد خانه با ایوان اصلی روبرو هستیم</a:t>
            </a:r>
          </a:p>
          <a:p>
            <a:endParaRPr lang="en-US" dirty="0"/>
          </a:p>
        </p:txBody>
      </p:sp>
    </p:spTree>
    <p:extLst>
      <p:ext uri="{BB962C8B-B14F-4D97-AF65-F5344CB8AC3E}">
        <p14:creationId xmlns:p14="http://schemas.microsoft.com/office/powerpoint/2010/main" val="55728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219200"/>
            <a:ext cx="6400800" cy="1295400"/>
          </a:xfrm>
        </p:spPr>
        <p:txBody>
          <a:bodyPr>
            <a:normAutofit/>
          </a:bodyPr>
          <a:lstStyle/>
          <a:p>
            <a:r>
              <a:rPr lang="fa-IR" sz="3500" dirty="0" smtClean="0">
                <a:latin typeface="Andalus" panose="02020603050405020304" pitchFamily="18" charset="-78"/>
                <a:cs typeface="Andalus" panose="02020603050405020304" pitchFamily="18" charset="-78"/>
              </a:rPr>
              <a:t/>
            </a:r>
            <a:br>
              <a:rPr lang="fa-IR" sz="3500" dirty="0" smtClean="0">
                <a:latin typeface="Andalus" panose="02020603050405020304" pitchFamily="18" charset="-78"/>
                <a:cs typeface="Andalus" panose="02020603050405020304" pitchFamily="18" charset="-78"/>
              </a:rPr>
            </a:br>
            <a:r>
              <a:rPr lang="fa-IR" sz="3500" dirty="0" smtClean="0">
                <a:latin typeface="Andalus" panose="02020603050405020304" pitchFamily="18" charset="-78"/>
                <a:cs typeface="Andalus" panose="02020603050405020304" pitchFamily="18" charset="-78"/>
              </a:rPr>
              <a:t>آشنایی با مرمت ابنیه </a:t>
            </a:r>
            <a:endParaRPr lang="fa-IR" sz="3500" dirty="0">
              <a:latin typeface="Andalus" panose="02020603050405020304" pitchFamily="18" charset="-78"/>
              <a:cs typeface="Andalus" panose="02020603050405020304" pitchFamily="18" charset="-78"/>
            </a:endParaRPr>
          </a:p>
        </p:txBody>
      </p:sp>
      <p:sp>
        <p:nvSpPr>
          <p:cNvPr id="3" name="Subtitle 2"/>
          <p:cNvSpPr>
            <a:spLocks noGrp="1"/>
          </p:cNvSpPr>
          <p:nvPr>
            <p:ph type="subTitle" idx="1"/>
          </p:nvPr>
        </p:nvSpPr>
        <p:spPr>
          <a:xfrm>
            <a:off x="1369512" y="4572000"/>
            <a:ext cx="6400800" cy="2286000"/>
          </a:xfrm>
        </p:spPr>
        <p:txBody>
          <a:bodyPr>
            <a:normAutofit/>
          </a:bodyPr>
          <a:lstStyle/>
          <a:p>
            <a:r>
              <a:rPr lang="fa-IR" sz="1800" b="1" i="0" dirty="0" smtClean="0">
                <a:solidFill>
                  <a:schemeClr val="tx1"/>
                </a:solidFill>
                <a:cs typeface="Mj_Alphabet" panose="00000400000000000000" pitchFamily="2" charset="-78"/>
              </a:rPr>
              <a:t>دانشجویان :</a:t>
            </a:r>
          </a:p>
          <a:p>
            <a:r>
              <a:rPr lang="fa-IR" sz="1800" b="1" i="0" dirty="0">
                <a:solidFill>
                  <a:schemeClr val="tx1"/>
                </a:solidFill>
                <a:cs typeface="Mj_Alphabet" panose="00000400000000000000" pitchFamily="2" charset="-78"/>
              </a:rPr>
              <a:t>شاهین طالب محمدی                  سعید دادفرما                   </a:t>
            </a:r>
            <a:r>
              <a:rPr lang="fa-IR" sz="1800" b="1" i="0" dirty="0">
                <a:solidFill>
                  <a:schemeClr val="tx1"/>
                </a:solidFill>
                <a:cs typeface="Mj_Alphabet" panose="00000400000000000000" pitchFamily="2" charset="-78"/>
              </a:rPr>
              <a:t>یوسف شاهدوست </a:t>
            </a:r>
          </a:p>
          <a:p>
            <a:endParaRPr lang="fa-IR" sz="1800" b="1" i="0" dirty="0">
              <a:solidFill>
                <a:schemeClr val="tx1"/>
              </a:solidFill>
              <a:cs typeface="Mj_Alphabet" panose="00000400000000000000" pitchFamily="2" charset="-78"/>
            </a:endParaRPr>
          </a:p>
          <a:p>
            <a:endParaRPr lang="fa-IR" sz="1800" b="1" i="0" dirty="0" smtClean="0">
              <a:solidFill>
                <a:schemeClr val="tx1"/>
              </a:solidFill>
              <a:cs typeface="Mj_Alphabet" panose="00000400000000000000" pitchFamily="2" charset="-78"/>
            </a:endParaRPr>
          </a:p>
        </p:txBody>
      </p:sp>
      <p:sp>
        <p:nvSpPr>
          <p:cNvPr id="5" name="Title 1"/>
          <p:cNvSpPr txBox="1">
            <a:spLocks/>
          </p:cNvSpPr>
          <p:nvPr/>
        </p:nvSpPr>
        <p:spPr>
          <a:xfrm>
            <a:off x="1371600" y="1866900"/>
            <a:ext cx="6400800" cy="1295400"/>
          </a:xfrm>
          <a:prstGeom prst="rect">
            <a:avLst/>
          </a:prstGeom>
        </p:spPr>
        <p:txBody>
          <a:bodyPr vert="horz" lIns="91440" tIns="45720" rIns="91440" bIns="45720" rtlCol="0" anchor="b" anchorCtr="0">
            <a:normAutofit fontScale="97500"/>
          </a:bodyPr>
          <a:lstStyle>
            <a:lvl1pPr algn="ctr" defTabSz="914400" rtl="1" eaLnBrk="1" latinLnBrk="0" hangingPunct="1">
              <a:spcBef>
                <a:spcPct val="0"/>
              </a:spcBef>
              <a:buNone/>
              <a:defRPr sz="3600" kern="1200" cap="all" spc="30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fa-IR" sz="3000" dirty="0" smtClean="0">
                <a:latin typeface="Andalus" panose="02020603050405020304" pitchFamily="18" charset="-78"/>
                <a:cs typeface="Andalus" panose="02020603050405020304" pitchFamily="18" charset="-78"/>
              </a:rPr>
              <a:t/>
            </a:r>
            <a:br>
              <a:rPr lang="fa-IR" sz="3000" dirty="0" smtClean="0">
                <a:latin typeface="Andalus" panose="02020603050405020304" pitchFamily="18" charset="-78"/>
                <a:cs typeface="Andalus" panose="02020603050405020304" pitchFamily="18" charset="-78"/>
              </a:rPr>
            </a:br>
            <a:r>
              <a:rPr lang="fa-IR" sz="3000" dirty="0" smtClean="0">
                <a:latin typeface="Andalus" panose="02020603050405020304" pitchFamily="18" charset="-78"/>
                <a:cs typeface="Andalus" panose="02020603050405020304" pitchFamily="18" charset="-78"/>
              </a:rPr>
              <a:t>مسجد کریم خان تبریز </a:t>
            </a:r>
            <a:endParaRPr lang="fa-IR" sz="3000" dirty="0">
              <a:latin typeface="Andalus" panose="02020603050405020304" pitchFamily="18" charset="-78"/>
              <a:cs typeface="Andalus" panose="02020603050405020304" pitchFamily="18" charset="-78"/>
            </a:endParaRPr>
          </a:p>
        </p:txBody>
      </p:sp>
      <p:sp>
        <p:nvSpPr>
          <p:cNvPr id="6" name="Subtitle 2"/>
          <p:cNvSpPr txBox="1">
            <a:spLocks/>
          </p:cNvSpPr>
          <p:nvPr/>
        </p:nvSpPr>
        <p:spPr>
          <a:xfrm>
            <a:off x="1348635" y="3547765"/>
            <a:ext cx="6400800" cy="1447800"/>
          </a:xfrm>
          <a:prstGeom prst="rect">
            <a:avLst/>
          </a:prstGeom>
        </p:spPr>
        <p:txBody>
          <a:bodyPr vert="horz" lIns="91440" tIns="45720" rIns="91440" bIns="45720" rtlCol="0">
            <a:normAutofit/>
          </a:bodyPr>
          <a:lstStyle>
            <a:lvl1pPr marL="0" indent="0" algn="ctr" defTabSz="914400" rtl="1" eaLnBrk="1" latinLnBrk="0" hangingPunct="1">
              <a:lnSpc>
                <a:spcPct val="150000"/>
              </a:lnSpc>
              <a:spcBef>
                <a:spcPct val="20000"/>
              </a:spcBef>
              <a:buClrTx/>
              <a:buFont typeface="Wingdings" pitchFamily="2" charset="2"/>
              <a:buNone/>
              <a:defRPr sz="2000" i="1" kern="1200" baseline="0">
                <a:solidFill>
                  <a:schemeClr val="tx1">
                    <a:lumMod val="65000"/>
                    <a:lumOff val="35000"/>
                  </a:schemeClr>
                </a:solidFill>
                <a:latin typeface="+mn-lt"/>
                <a:ea typeface="+mn-ea"/>
                <a:cs typeface="+mn-cs"/>
              </a:defRPr>
            </a:lvl1pPr>
            <a:lvl2pPr marL="457200" indent="0" algn="ctr" defTabSz="914400" rtl="1" eaLnBrk="1" latinLnBrk="0" hangingPunct="1">
              <a:spcBef>
                <a:spcPct val="20000"/>
              </a:spcBef>
              <a:buClrTx/>
              <a:buFont typeface="Arial" pitchFamily="34" charset="0"/>
              <a:buNone/>
              <a:defRPr sz="1600" kern="1200" baseline="0">
                <a:solidFill>
                  <a:schemeClr val="tx1">
                    <a:tint val="75000"/>
                  </a:schemeClr>
                </a:solidFill>
                <a:latin typeface="+mn-lt"/>
                <a:ea typeface="+mn-ea"/>
                <a:cs typeface="+mn-cs"/>
              </a:defRPr>
            </a:lvl2pPr>
            <a:lvl3pPr marL="914400" indent="0" algn="ctr" defTabSz="914400" rtl="1"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3pPr>
            <a:lvl4pPr marL="1371600" indent="0" algn="ctr" defTabSz="914400" rtl="1"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4pPr>
            <a:lvl5pPr marL="1828800" indent="0" algn="ctr" defTabSz="914400" rtl="1"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1" eaLnBrk="1" latinLnBrk="0" hangingPunct="1">
              <a:spcBef>
                <a:spcPct val="20000"/>
              </a:spcBef>
              <a:buClrTx/>
              <a:buFont typeface="Arial" pitchFamily="34" charset="0"/>
              <a:buNone/>
              <a:defRPr sz="1400" kern="1200">
                <a:solidFill>
                  <a:schemeClr val="tx1">
                    <a:tint val="75000"/>
                  </a:schemeClr>
                </a:solidFill>
                <a:latin typeface="+mn-lt"/>
                <a:ea typeface="+mn-ea"/>
                <a:cs typeface="+mn-cs"/>
              </a:defRPr>
            </a:lvl6pPr>
            <a:lvl7pPr marL="2743200" indent="0" algn="ctr" defTabSz="914400" rtl="1" eaLnBrk="1" latinLnBrk="0" hangingPunct="1">
              <a:spcBef>
                <a:spcPct val="20000"/>
              </a:spcBef>
              <a:buClrTx/>
              <a:buFont typeface="Arial" pitchFamily="34" charset="0"/>
              <a:buNone/>
              <a:defRPr sz="1200" kern="1200">
                <a:solidFill>
                  <a:schemeClr val="tx1">
                    <a:tint val="75000"/>
                  </a:schemeClr>
                </a:solidFill>
                <a:latin typeface="+mn-lt"/>
                <a:ea typeface="+mn-ea"/>
                <a:cs typeface="+mn-cs"/>
              </a:defRPr>
            </a:lvl7pPr>
            <a:lvl8pPr marL="3200400" indent="0" algn="ctr" defTabSz="914400" rtl="1" eaLnBrk="1" latinLnBrk="0" hangingPunct="1">
              <a:spcBef>
                <a:spcPct val="20000"/>
              </a:spcBef>
              <a:buClrTx/>
              <a:buFont typeface="Arial" pitchFamily="34" charset="0"/>
              <a:buNone/>
              <a:defRPr sz="1200" kern="1200" baseline="0">
                <a:solidFill>
                  <a:schemeClr val="tx1">
                    <a:tint val="75000"/>
                  </a:schemeClr>
                </a:solidFill>
                <a:latin typeface="+mn-lt"/>
                <a:ea typeface="+mn-ea"/>
                <a:cs typeface="+mn-cs"/>
              </a:defRPr>
            </a:lvl8pPr>
            <a:lvl9pPr marL="3657600" indent="0" algn="ctr" defTabSz="914400" rtl="1" eaLnBrk="1" latinLnBrk="0" hangingPunct="1">
              <a:spcBef>
                <a:spcPct val="20000"/>
              </a:spcBef>
              <a:buClrTx/>
              <a:buFont typeface="Arial" pitchFamily="34" charset="0"/>
              <a:buNone/>
              <a:defRPr sz="1200" kern="1200">
                <a:solidFill>
                  <a:schemeClr val="tx1">
                    <a:tint val="75000"/>
                  </a:schemeClr>
                </a:solidFill>
                <a:latin typeface="+mn-lt"/>
                <a:ea typeface="+mn-ea"/>
                <a:cs typeface="+mn-cs"/>
              </a:defRPr>
            </a:lvl9pPr>
          </a:lstStyle>
          <a:p>
            <a:r>
              <a:rPr lang="fa-IR" sz="1800" b="1" i="0" dirty="0" smtClean="0">
                <a:solidFill>
                  <a:schemeClr val="tx1"/>
                </a:solidFill>
                <a:cs typeface="Mj_Alphabet" panose="00000400000000000000" pitchFamily="2" charset="-78"/>
              </a:rPr>
              <a:t>استاد راهنما :</a:t>
            </a:r>
          </a:p>
          <a:p>
            <a:r>
              <a:rPr lang="fa-IR" sz="1800" b="1" i="0" dirty="0" smtClean="0">
                <a:solidFill>
                  <a:schemeClr val="tx1"/>
                </a:solidFill>
                <a:cs typeface="Mj_Alphabet" panose="00000400000000000000" pitchFamily="2" charset="-78"/>
              </a:rPr>
              <a:t>جناب آقای دکتر ابراهیمی </a:t>
            </a:r>
          </a:p>
          <a:p>
            <a:endParaRPr lang="fa-IR" sz="1800" b="1" i="0" dirty="0">
              <a:solidFill>
                <a:schemeClr val="tx1"/>
              </a:solidFill>
              <a:cs typeface="Mj_Alphabet" panose="00000400000000000000" pitchFamily="2" charset="-78"/>
            </a:endParaRPr>
          </a:p>
          <a:p>
            <a:endParaRPr lang="fa-IR" sz="1800" b="1" i="0" dirty="0" smtClean="0">
              <a:solidFill>
                <a:schemeClr val="tx1"/>
              </a:solidFill>
            </a:endParaRPr>
          </a:p>
        </p:txBody>
      </p:sp>
      <p:sp>
        <p:nvSpPr>
          <p:cNvPr id="7" name="TextBox 6"/>
          <p:cNvSpPr txBox="1"/>
          <p:nvPr/>
        </p:nvSpPr>
        <p:spPr>
          <a:xfrm>
            <a:off x="3695700" y="6324600"/>
            <a:ext cx="1295400" cy="461665"/>
          </a:xfrm>
          <a:prstGeom prst="rect">
            <a:avLst/>
          </a:prstGeom>
          <a:noFill/>
        </p:spPr>
        <p:txBody>
          <a:bodyPr wrap="square" rtlCol="0">
            <a:spAutoFit/>
          </a:bodyPr>
          <a:lstStyle/>
          <a:p>
            <a:pPr algn="ctr"/>
            <a:r>
              <a:rPr lang="fa-IR" sz="1200" dirty="0" smtClean="0">
                <a:solidFill>
                  <a:schemeClr val="bg1"/>
                </a:solidFill>
                <a:cs typeface="2  Mitra_1 (MRT)"/>
              </a:rPr>
              <a:t>بهار 1396</a:t>
            </a:r>
          </a:p>
          <a:p>
            <a:pPr algn="ctr"/>
            <a:endParaRPr lang="en-US" sz="1200" dirty="0">
              <a:solidFill>
                <a:schemeClr val="bg1"/>
              </a:solidFill>
              <a:cs typeface="2  Mitra_1 (MRT)"/>
            </a:endParaRPr>
          </a:p>
        </p:txBody>
      </p:sp>
      <p:sp>
        <p:nvSpPr>
          <p:cNvPr id="8" name="Title 1"/>
          <p:cNvSpPr txBox="1">
            <a:spLocks/>
          </p:cNvSpPr>
          <p:nvPr/>
        </p:nvSpPr>
        <p:spPr>
          <a:xfrm>
            <a:off x="1371600" y="499765"/>
            <a:ext cx="6400800" cy="1295400"/>
          </a:xfrm>
          <a:prstGeom prst="rect">
            <a:avLst/>
          </a:prstGeom>
        </p:spPr>
        <p:txBody>
          <a:bodyPr vert="horz" lIns="91440" tIns="45720" rIns="91440" bIns="45720" rtlCol="0" anchor="b" anchorCtr="0">
            <a:normAutofit/>
          </a:bodyPr>
          <a:lstStyle>
            <a:lvl1pPr algn="ctr" defTabSz="914400" rtl="1" eaLnBrk="1" latinLnBrk="0" hangingPunct="1">
              <a:spcBef>
                <a:spcPct val="0"/>
              </a:spcBef>
              <a:buNone/>
              <a:defRPr sz="3600" kern="1200" cap="all" spc="30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fa-IR" sz="4000" dirty="0" smtClean="0">
                <a:latin typeface="Andalus" panose="02020603050405020304" pitchFamily="18" charset="-78"/>
                <a:cs typeface="Andalus" panose="02020603050405020304" pitchFamily="18" charset="-78"/>
              </a:rPr>
              <a:t>گروه معماری</a:t>
            </a:r>
            <a:endParaRPr lang="fa-IR" sz="40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101428"/>
            <a:ext cx="1257300" cy="1209675"/>
          </a:xfrm>
          <a:prstGeom prst="rect">
            <a:avLst/>
          </a:prstGeom>
        </p:spPr>
      </p:pic>
    </p:spTree>
    <p:extLst>
      <p:ext uri="{BB962C8B-B14F-4D97-AF65-F5344CB8AC3E}">
        <p14:creationId xmlns:p14="http://schemas.microsoft.com/office/powerpoint/2010/main" val="14862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idx="1"/>
          </p:nvPr>
        </p:nvPicPr>
        <p:blipFill>
          <a:blip r:embed="rId2"/>
          <a:stretch>
            <a:fillRect/>
          </a:stretch>
        </p:blipFill>
        <p:spPr>
          <a:xfrm>
            <a:off x="990600" y="1143000"/>
            <a:ext cx="2490619" cy="2524125"/>
          </a:xfrm>
          <a:prstGeom prst="rect">
            <a:avLst/>
          </a:prstGeom>
          <a:ln>
            <a:noFill/>
          </a:ln>
          <a:effectLst>
            <a:outerShdw blurRad="292100" dist="139700" dir="2700000" algn="tl" rotWithShape="0">
              <a:srgbClr val="333333">
                <a:alpha val="65000"/>
              </a:srgbClr>
            </a:outerShdw>
          </a:effectLst>
        </p:spPr>
      </p:pic>
      <p:pic>
        <p:nvPicPr>
          <p:cNvPr id="5" name="Picture 4" descr="35991.jpg"/>
          <p:cNvPicPr>
            <a:picLocks noChangeAspect="1"/>
          </p:cNvPicPr>
          <p:nvPr/>
        </p:nvPicPr>
        <p:blipFill>
          <a:blip r:embed="rId3"/>
          <a:stretch>
            <a:fillRect/>
          </a:stretch>
        </p:blipFill>
        <p:spPr>
          <a:xfrm>
            <a:off x="4572000" y="1125415"/>
            <a:ext cx="3292642" cy="2293874"/>
          </a:xfrm>
          <a:prstGeom prst="rect">
            <a:avLst/>
          </a:prstGeom>
          <a:ln>
            <a:noFill/>
          </a:ln>
          <a:effectLst>
            <a:outerShdw blurRad="292100" dist="139700" dir="2700000" algn="tl" rotWithShape="0">
              <a:srgbClr val="333333">
                <a:alpha val="65000"/>
              </a:srgbClr>
            </a:outerShdw>
          </a:effectLst>
        </p:spPr>
      </p:pic>
      <p:pic>
        <p:nvPicPr>
          <p:cNvPr id="6" name="Picture 5" descr="TFC01071.jpg"/>
          <p:cNvPicPr>
            <a:picLocks noChangeAspect="1"/>
          </p:cNvPicPr>
          <p:nvPr/>
        </p:nvPicPr>
        <p:blipFill>
          <a:blip r:embed="rId4"/>
          <a:stretch>
            <a:fillRect/>
          </a:stretch>
        </p:blipFill>
        <p:spPr>
          <a:xfrm>
            <a:off x="4724400" y="3725367"/>
            <a:ext cx="3140242" cy="198963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369047" y="5453390"/>
            <a:ext cx="1752600" cy="261610"/>
          </a:xfrm>
          <a:prstGeom prst="rect">
            <a:avLst/>
          </a:prstGeom>
          <a:noFill/>
        </p:spPr>
        <p:txBody>
          <a:bodyPr wrap="square" rtlCol="0">
            <a:spAutoFit/>
          </a:bodyPr>
          <a:lstStyle/>
          <a:p>
            <a:pPr algn="r"/>
            <a:r>
              <a:rPr lang="fa-IR" sz="1100" dirty="0" smtClean="0">
                <a:solidFill>
                  <a:srgbClr val="002060"/>
                </a:solidFill>
              </a:rPr>
              <a:t>مسجد سپهسالار ( تهران )</a:t>
            </a:r>
            <a:endParaRPr lang="en-US" sz="1100" dirty="0">
              <a:solidFill>
                <a:srgbClr val="002060"/>
              </a:solidFill>
            </a:endParaRPr>
          </a:p>
        </p:txBody>
      </p:sp>
      <p:sp>
        <p:nvSpPr>
          <p:cNvPr id="8" name="TextBox 7"/>
          <p:cNvSpPr txBox="1"/>
          <p:nvPr/>
        </p:nvSpPr>
        <p:spPr>
          <a:xfrm>
            <a:off x="609600" y="3886200"/>
            <a:ext cx="1524000" cy="261610"/>
          </a:xfrm>
          <a:prstGeom prst="rect">
            <a:avLst/>
          </a:prstGeom>
          <a:noFill/>
        </p:spPr>
        <p:txBody>
          <a:bodyPr wrap="square" rtlCol="0">
            <a:spAutoFit/>
          </a:bodyPr>
          <a:lstStyle/>
          <a:p>
            <a:pPr algn="r"/>
            <a:r>
              <a:rPr lang="fa-IR" sz="1100" dirty="0" smtClean="0">
                <a:solidFill>
                  <a:srgbClr val="002060"/>
                </a:solidFill>
              </a:rPr>
              <a:t>مسجد امام ( اصفهان )</a:t>
            </a:r>
            <a:endParaRPr lang="en-US" sz="1100" dirty="0">
              <a:solidFill>
                <a:srgbClr val="002060"/>
              </a:solidFill>
            </a:endParaRPr>
          </a:p>
        </p:txBody>
      </p:sp>
      <p:sp>
        <p:nvSpPr>
          <p:cNvPr id="9" name="TextBox 8"/>
          <p:cNvSpPr txBox="1"/>
          <p:nvPr/>
        </p:nvSpPr>
        <p:spPr>
          <a:xfrm>
            <a:off x="5637257" y="3405515"/>
            <a:ext cx="2209800" cy="261610"/>
          </a:xfrm>
          <a:prstGeom prst="rect">
            <a:avLst/>
          </a:prstGeom>
          <a:noFill/>
        </p:spPr>
        <p:txBody>
          <a:bodyPr wrap="square" rtlCol="0">
            <a:spAutoFit/>
          </a:bodyPr>
          <a:lstStyle/>
          <a:p>
            <a:pPr algn="r"/>
            <a:r>
              <a:rPr lang="fa-IR" sz="1100" dirty="0" smtClean="0">
                <a:solidFill>
                  <a:srgbClr val="002060"/>
                </a:solidFill>
              </a:rPr>
              <a:t>مسجد گوهر شاد (خراسان رضوی)</a:t>
            </a:r>
            <a:endParaRPr lang="en-US" sz="1100" dirty="0">
              <a:solidFill>
                <a:srgbClr val="002060"/>
              </a:solidFill>
            </a:endParaRPr>
          </a:p>
        </p:txBody>
      </p:sp>
    </p:spTree>
    <p:extLst>
      <p:ext uri="{BB962C8B-B14F-4D97-AF65-F5344CB8AC3E}">
        <p14:creationId xmlns:p14="http://schemas.microsoft.com/office/powerpoint/2010/main" val="219980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solidFill>
                  <a:schemeClr val="tx2">
                    <a:lumMod val="75000"/>
                  </a:schemeClr>
                </a:solidFill>
                <a:latin typeface="Sakkal Majalla" pitchFamily="2" charset="-78"/>
                <a:cs typeface="Sakkal Majalla" pitchFamily="2" charset="-78"/>
              </a:rPr>
              <a:t>نمونه ای از مساجد ایرانی</a:t>
            </a:r>
            <a:endParaRPr lang="en-US" dirty="0"/>
          </a:p>
        </p:txBody>
      </p:sp>
      <p:pic>
        <p:nvPicPr>
          <p:cNvPr id="4" name="Content Placeholder 3" descr="05.jpg"/>
          <p:cNvPicPr>
            <a:picLocks noGrp="1" noChangeAspect="1"/>
          </p:cNvPicPr>
          <p:nvPr>
            <p:ph idx="1"/>
          </p:nvPr>
        </p:nvPicPr>
        <p:blipFill>
          <a:blip r:embed="rId2"/>
          <a:stretch>
            <a:fillRect/>
          </a:stretch>
        </p:blipFill>
        <p:spPr>
          <a:xfrm>
            <a:off x="4601308" y="2209800"/>
            <a:ext cx="3342583" cy="2393290"/>
          </a:xfrm>
          <a:prstGeom prst="rect">
            <a:avLst/>
          </a:prstGeom>
          <a:ln>
            <a:noFill/>
          </a:ln>
          <a:effectLst>
            <a:outerShdw blurRad="292100" dist="139700" dir="2700000" algn="tl" rotWithShape="0">
              <a:srgbClr val="333333">
                <a:alpha val="65000"/>
              </a:srgbClr>
            </a:outerShdw>
          </a:effectLst>
        </p:spPr>
      </p:pic>
      <p:pic>
        <p:nvPicPr>
          <p:cNvPr id="5" name="Picture 4" descr="amir-chakhmagh-02.jpg"/>
          <p:cNvPicPr>
            <a:picLocks noChangeAspect="1"/>
          </p:cNvPicPr>
          <p:nvPr/>
        </p:nvPicPr>
        <p:blipFill>
          <a:blip r:embed="rId3"/>
          <a:stretch>
            <a:fillRect/>
          </a:stretch>
        </p:blipFill>
        <p:spPr>
          <a:xfrm>
            <a:off x="1166446" y="3460090"/>
            <a:ext cx="3382365" cy="225491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0" y="2244969"/>
            <a:ext cx="1524000" cy="261610"/>
          </a:xfrm>
          <a:prstGeom prst="rect">
            <a:avLst/>
          </a:prstGeom>
          <a:noFill/>
        </p:spPr>
        <p:txBody>
          <a:bodyPr wrap="square" rtlCol="0">
            <a:spAutoFit/>
          </a:bodyPr>
          <a:lstStyle/>
          <a:p>
            <a:pPr algn="r"/>
            <a:r>
              <a:rPr lang="fa-IR" sz="1100" dirty="0" smtClean="0">
                <a:solidFill>
                  <a:srgbClr val="002060"/>
                </a:solidFill>
              </a:rPr>
              <a:t>مسجد کبود ( تبریز )</a:t>
            </a:r>
            <a:endParaRPr lang="en-US" sz="1100" dirty="0">
              <a:solidFill>
                <a:srgbClr val="002060"/>
              </a:solidFill>
            </a:endParaRPr>
          </a:p>
        </p:txBody>
      </p:sp>
      <p:sp>
        <p:nvSpPr>
          <p:cNvPr id="7" name="TextBox 6"/>
          <p:cNvSpPr txBox="1"/>
          <p:nvPr/>
        </p:nvSpPr>
        <p:spPr>
          <a:xfrm>
            <a:off x="4267200" y="5424082"/>
            <a:ext cx="1524000" cy="261610"/>
          </a:xfrm>
          <a:prstGeom prst="rect">
            <a:avLst/>
          </a:prstGeom>
          <a:noFill/>
        </p:spPr>
        <p:txBody>
          <a:bodyPr wrap="square" rtlCol="0">
            <a:spAutoFit/>
          </a:bodyPr>
          <a:lstStyle/>
          <a:p>
            <a:pPr algn="r"/>
            <a:r>
              <a:rPr lang="fa-IR" sz="1100" dirty="0" smtClean="0">
                <a:solidFill>
                  <a:srgbClr val="002060"/>
                </a:solidFill>
              </a:rPr>
              <a:t>مسجد امیر چخماق یزد</a:t>
            </a:r>
            <a:endParaRPr lang="en-US" sz="1100" dirty="0">
              <a:solidFill>
                <a:srgbClr val="002060"/>
              </a:solidFill>
            </a:endParaRPr>
          </a:p>
        </p:txBody>
      </p:sp>
    </p:spTree>
    <p:extLst>
      <p:ext uri="{BB962C8B-B14F-4D97-AF65-F5344CB8AC3E}">
        <p14:creationId xmlns:p14="http://schemas.microsoft.com/office/powerpoint/2010/main" val="539427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191000"/>
            <a:ext cx="6400800" cy="685800"/>
          </a:xfrm>
        </p:spPr>
        <p:txBody>
          <a:bodyPr>
            <a:noAutofit/>
          </a:bodyPr>
          <a:lstStyle/>
          <a:p>
            <a:pPr lvl="0"/>
            <a:r>
              <a:rPr lang="fa-IR" sz="4000" spc="0" dirty="0">
                <a:effectLst>
                  <a:reflection blurRad="12700" stA="48000" endA="300" endPos="55000" dir="5400000" sy="-90000" algn="bl" rotWithShape="0"/>
                </a:effectLst>
                <a:latin typeface="2  Mitra"/>
                <a:cs typeface="2  Mitra_1 (MRT)"/>
              </a:rPr>
              <a:t>تاریخچه بنای مسجد کریم خان</a:t>
            </a:r>
            <a:r>
              <a:rPr lang="en-US" sz="4000" spc="0" dirty="0">
                <a:effectLst>
                  <a:reflection blurRad="12700" stA="48000" endA="300" endPos="55000" dir="5400000" sy="-90000" algn="bl" rotWithShape="0"/>
                </a:effectLst>
              </a:rPr>
              <a:t/>
            </a:r>
            <a:br>
              <a:rPr lang="en-US" sz="4000" spc="0" dirty="0">
                <a:effectLst>
                  <a:reflection blurRad="12700" stA="48000" endA="300" endPos="55000" dir="5400000" sy="-90000" algn="bl" rotWithShape="0"/>
                </a:effectLst>
              </a:rPr>
            </a:br>
            <a:endParaRPr lang="en-US" sz="4000" dirty="0"/>
          </a:p>
        </p:txBody>
      </p:sp>
    </p:spTree>
    <p:extLst>
      <p:ext uri="{BB962C8B-B14F-4D97-AF65-F5344CB8AC3E}">
        <p14:creationId xmlns:p14="http://schemas.microsoft.com/office/powerpoint/2010/main" val="65555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pc="0" dirty="0">
                <a:solidFill>
                  <a:schemeClr val="tx2"/>
                </a:solidFill>
                <a:effectLst>
                  <a:reflection blurRad="12700" stA="48000" endA="300" endPos="55000" dir="5400000" sy="-90000" algn="bl" rotWithShape="0"/>
                </a:effectLst>
                <a:latin typeface="2  Mitra"/>
                <a:cs typeface="2  Mitra_1 (MRT)"/>
              </a:rPr>
              <a:t>تاریخچه بنای مسجد کریم خان</a:t>
            </a:r>
            <a:endParaRPr lang="en-US" dirty="0"/>
          </a:p>
        </p:txBody>
      </p:sp>
      <p:pic>
        <p:nvPicPr>
          <p:cNvPr id="4" name="Content Placeholder 3" descr="IMG_0758.JPG"/>
          <p:cNvPicPr>
            <a:picLocks noChangeAspect="1"/>
          </p:cNvPicPr>
          <p:nvPr/>
        </p:nvPicPr>
        <p:blipFill>
          <a:blip r:embed="rId2" cstate="print"/>
          <a:stretch>
            <a:fillRect/>
          </a:stretch>
        </p:blipFill>
        <p:spPr>
          <a:xfrm rot="16200000">
            <a:off x="1487347" y="2322653"/>
            <a:ext cx="3048001" cy="327949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152292" y="2438400"/>
            <a:ext cx="2620108" cy="3192156"/>
          </a:xfrm>
          <a:prstGeom prst="rect">
            <a:avLst/>
          </a:prstGeom>
        </p:spPr>
        <p:txBody>
          <a:bodyPr wrap="square">
            <a:spAutoFit/>
          </a:bodyPr>
          <a:lstStyle/>
          <a:p>
            <a:pPr indent="-274320" algn="r" rtl="1">
              <a:lnSpc>
                <a:spcPct val="150000"/>
              </a:lnSpc>
              <a:spcBef>
                <a:spcPct val="20000"/>
              </a:spcBef>
              <a:buFont typeface="Wingdings" pitchFamily="2" charset="2"/>
              <a:buChar char="v"/>
            </a:pPr>
            <a:r>
              <a:rPr lang="fa-IR" sz="1700" b="1" dirty="0">
                <a:cs typeface="2  Mitra_1 (MRT)" pitchFamily="2" charset="-78"/>
              </a:rPr>
              <a:t>مسجد کریم خان مربوط به دوره قاجار است و در تبریز، خیابان امام خمینی، چهار راه شهید بهشتی واقع شده و این اثر در تاریخ ۱۱ مهر ۱۳۸۳ با شمارهٔ ثبت ۱۱۱۵۶ به‌عنوان یکی از آثار ملی ایران به ثبت رسیده است</a:t>
            </a:r>
            <a:endParaRPr lang="en-US" sz="1700" b="1" dirty="0">
              <a:cs typeface="2  Mitra_1 (MRT)" pitchFamily="2" charset="-78"/>
            </a:endParaRPr>
          </a:p>
        </p:txBody>
      </p:sp>
    </p:spTree>
    <p:extLst>
      <p:ext uri="{BB962C8B-B14F-4D97-AF65-F5344CB8AC3E}">
        <p14:creationId xmlns:p14="http://schemas.microsoft.com/office/powerpoint/2010/main" val="2877977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62.JPG"/>
          <p:cNvPicPr>
            <a:picLocks noChangeAspect="1"/>
          </p:cNvPicPr>
          <p:nvPr/>
        </p:nvPicPr>
        <p:blipFill>
          <a:blip r:embed="rId2" cstate="print"/>
          <a:stretch>
            <a:fillRect/>
          </a:stretch>
        </p:blipFill>
        <p:spPr>
          <a:xfrm>
            <a:off x="1658815" y="1316648"/>
            <a:ext cx="2971800" cy="22288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608" y="3545498"/>
            <a:ext cx="2971800" cy="23797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326174"/>
            <a:ext cx="2946398" cy="22097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0615" y="3535973"/>
            <a:ext cx="2963983" cy="2413489"/>
          </a:xfrm>
          <a:prstGeom prst="rect">
            <a:avLst/>
          </a:prstGeom>
        </p:spPr>
      </p:pic>
    </p:spTree>
    <p:extLst>
      <p:ext uri="{BB962C8B-B14F-4D97-AF65-F5344CB8AC3E}">
        <p14:creationId xmlns:p14="http://schemas.microsoft.com/office/powerpoint/2010/main" val="1067801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20002.jpg"/>
          <p:cNvPicPr>
            <a:picLocks noGrp="1" noChangeAspect="1"/>
          </p:cNvPicPr>
          <p:nvPr>
            <p:ph idx="1"/>
          </p:nvPr>
        </p:nvPicPr>
        <p:blipFill>
          <a:blip r:embed="rId2" cstate="print"/>
          <a:stretch>
            <a:fillRect/>
          </a:stretch>
        </p:blipFill>
        <p:spPr>
          <a:xfrm>
            <a:off x="1371600" y="1295400"/>
            <a:ext cx="6454508"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7118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شناخت بنا </a:t>
            </a:r>
            <a:endParaRPr lang="en-US" dirty="0"/>
          </a:p>
        </p:txBody>
      </p:sp>
      <p:sp>
        <p:nvSpPr>
          <p:cNvPr id="3" name="Content Placeholder 2"/>
          <p:cNvSpPr>
            <a:spLocks noGrp="1"/>
          </p:cNvSpPr>
          <p:nvPr>
            <p:ph idx="1"/>
          </p:nvPr>
        </p:nvSpPr>
        <p:spPr/>
        <p:txBody>
          <a:bodyPr/>
          <a:lstStyle/>
          <a:p>
            <a:r>
              <a:rPr lang="fa-IR" sz="1700" b="1" dirty="0">
                <a:cs typeface="2  Mitra_1 (MRT)" pitchFamily="2" charset="-78"/>
              </a:rPr>
              <a:t>این مسجد به مسجد کریم خانی معروف است . ( کریم خان نام معتمد محله در زمان قبل از  مشروطیت بوده )شیخ محمد خیابانی در زمان مشروطیت بعد از فوت امام جمعه وقت که پدر زن ایشان بوده منصب امام جمعه این مسجد را به عهده میگیرد ، که نشان میدهد قدمت این مسجد به اوایل دوره قاجاریه بر میگردد.</a:t>
            </a:r>
          </a:p>
          <a:p>
            <a:r>
              <a:rPr lang="fa-IR" sz="1700" b="1" dirty="0">
                <a:cs typeface="2  Mitra_1 (MRT)" pitchFamily="2" charset="-78"/>
              </a:rPr>
              <a:t>مسجد در مستطیلی به ابعاد 17 در 31 متر میباشد که کشیدگی آن در جهت شرقی و غربی است ، شامل دوازده ستون که از این دوازده تا هشت ستون دارای سر ستونهای سنگی و مقرنس کاری شده است . </a:t>
            </a:r>
          </a:p>
          <a:p>
            <a:endParaRPr lang="en-US" dirty="0"/>
          </a:p>
        </p:txBody>
      </p:sp>
    </p:spTree>
    <p:extLst>
      <p:ext uri="{BB962C8B-B14F-4D97-AF65-F5344CB8AC3E}">
        <p14:creationId xmlns:p14="http://schemas.microsoft.com/office/powerpoint/2010/main" val="2471022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sz="1700" b="1" dirty="0">
                <a:cs typeface="2  Mitra_1 (MRT)" pitchFamily="2" charset="-78"/>
              </a:rPr>
              <a:t> پوشش سقف آن طاق و گنبد که گنبد مرکزی بزرگتر و بلندتر از 15 گنبد دیگر میباشد .</a:t>
            </a:r>
          </a:p>
          <a:p>
            <a:r>
              <a:rPr lang="fa-IR" sz="1700" b="1" dirty="0">
                <a:cs typeface="2  Mitra_1 (MRT)" pitchFamily="2" charset="-78"/>
              </a:rPr>
              <a:t>همچنین دارای یک گنبد سنگی باشکوه نیز میباشد ، نمای مسجد آجری جدید است که در تعمیرات گذشته تغییر یافته است. </a:t>
            </a:r>
            <a:endParaRPr lang="en-US" sz="1700" b="1" dirty="0">
              <a:cs typeface="2  Mitra_1 (MRT)" pitchFamily="2" charset="-78"/>
            </a:endParaRP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503672"/>
            <a:ext cx="5627796" cy="4377292"/>
          </a:xfrm>
          <a:prstGeom prst="rect">
            <a:avLst/>
          </a:prstGeom>
        </p:spPr>
      </p:pic>
    </p:spTree>
    <p:extLst>
      <p:ext uri="{BB962C8B-B14F-4D97-AF65-F5344CB8AC3E}">
        <p14:creationId xmlns:p14="http://schemas.microsoft.com/office/powerpoint/2010/main" val="2256552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2209800"/>
            <a:ext cx="5018196" cy="3903146"/>
          </a:xfrm>
          <a:prstGeom prst="rect">
            <a:avLst/>
          </a:prstGeom>
        </p:spPr>
      </p:pic>
      <p:sp>
        <p:nvSpPr>
          <p:cNvPr id="5" name="Title 1"/>
          <p:cNvSpPr>
            <a:spLocks noGrp="1"/>
          </p:cNvSpPr>
          <p:nvPr>
            <p:ph type="title"/>
          </p:nvPr>
        </p:nvSpPr>
        <p:spPr>
          <a:xfrm>
            <a:off x="1371600" y="1295400"/>
            <a:ext cx="6400800" cy="685800"/>
          </a:xfrm>
        </p:spPr>
        <p:txBody>
          <a:bodyPr/>
          <a:lstStyle/>
          <a:p>
            <a:r>
              <a:rPr lang="fa-IR" dirty="0" smtClean="0"/>
              <a:t>پلان </a:t>
            </a:r>
            <a:endParaRPr lang="en-US" dirty="0"/>
          </a:p>
        </p:txBody>
      </p:sp>
    </p:spTree>
    <p:extLst>
      <p:ext uri="{BB962C8B-B14F-4D97-AF65-F5344CB8AC3E}">
        <p14:creationId xmlns:p14="http://schemas.microsoft.com/office/powerpoint/2010/main" val="3865286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نمای جنوبی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2" y="1066800"/>
            <a:ext cx="6923196" cy="5613452"/>
          </a:xfrm>
          <a:prstGeom prst="rect">
            <a:avLst/>
          </a:prstGeom>
        </p:spPr>
      </p:pic>
    </p:spTree>
    <p:extLst>
      <p:ext uri="{BB962C8B-B14F-4D97-AF65-F5344CB8AC3E}">
        <p14:creationId xmlns:p14="http://schemas.microsoft.com/office/powerpoint/2010/main" val="2871171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فعالیت ها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31631612"/>
              </p:ext>
            </p:extLst>
          </p:nvPr>
        </p:nvGraphicFramePr>
        <p:xfrm>
          <a:off x="990600" y="2286000"/>
          <a:ext cx="67818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3995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00008641-t.jpg"/>
          <p:cNvPicPr>
            <a:picLocks noChangeAspect="1"/>
          </p:cNvPicPr>
          <p:nvPr/>
        </p:nvPicPr>
        <p:blipFill>
          <a:blip r:embed="rId2"/>
          <a:stretch>
            <a:fillRect/>
          </a:stretch>
        </p:blipFill>
        <p:spPr>
          <a:xfrm>
            <a:off x="1143000" y="1295400"/>
            <a:ext cx="3012140" cy="1828800"/>
          </a:xfrm>
          <a:prstGeom prst="rect">
            <a:avLst/>
          </a:prstGeom>
          <a:ln>
            <a:noFill/>
          </a:ln>
          <a:effectLst>
            <a:outerShdw blurRad="292100" dist="139700" dir="2700000" algn="tl" rotWithShape="0">
              <a:srgbClr val="333333">
                <a:alpha val="65000"/>
              </a:srgbClr>
            </a:outerShdw>
          </a:effectLst>
        </p:spPr>
      </p:pic>
      <p:pic>
        <p:nvPicPr>
          <p:cNvPr id="5" name="Picture 4" descr="n00008641-r-s-006.jpg"/>
          <p:cNvPicPr>
            <a:picLocks noChangeAspect="1"/>
          </p:cNvPicPr>
          <p:nvPr/>
        </p:nvPicPr>
        <p:blipFill>
          <a:blip r:embed="rId3" cstate="print"/>
          <a:stretch>
            <a:fillRect/>
          </a:stretch>
        </p:blipFill>
        <p:spPr>
          <a:xfrm>
            <a:off x="5040003" y="1292744"/>
            <a:ext cx="2960997" cy="1802148"/>
          </a:xfrm>
          <a:prstGeom prst="rect">
            <a:avLst/>
          </a:prstGeom>
          <a:ln>
            <a:noFill/>
          </a:ln>
          <a:effectLst>
            <a:outerShdw blurRad="292100" dist="139700" dir="2700000" algn="tl" rotWithShape="0">
              <a:srgbClr val="333333">
                <a:alpha val="65000"/>
              </a:srgbClr>
            </a:outerShdw>
          </a:effectLst>
        </p:spPr>
      </p:pic>
      <p:pic>
        <p:nvPicPr>
          <p:cNvPr id="6" name="Picture 5" descr="n00008641-r-b-008.jpg"/>
          <p:cNvPicPr>
            <a:picLocks noChangeAspect="1"/>
          </p:cNvPicPr>
          <p:nvPr/>
        </p:nvPicPr>
        <p:blipFill>
          <a:blip r:embed="rId4" cstate="print"/>
          <a:stretch>
            <a:fillRect/>
          </a:stretch>
        </p:blipFill>
        <p:spPr>
          <a:xfrm>
            <a:off x="5195611" y="3810000"/>
            <a:ext cx="2805389" cy="1828800"/>
          </a:xfrm>
          <a:prstGeom prst="rect">
            <a:avLst/>
          </a:prstGeom>
          <a:ln>
            <a:noFill/>
          </a:ln>
          <a:effectLst>
            <a:outerShdw blurRad="292100" dist="139700" dir="2700000" algn="tl" rotWithShape="0">
              <a:srgbClr val="333333">
                <a:alpha val="65000"/>
              </a:srgbClr>
            </a:outerShdw>
          </a:effectLst>
        </p:spPr>
      </p:pic>
      <p:pic>
        <p:nvPicPr>
          <p:cNvPr id="7" name="Picture 6" descr="n00008641-r-s-001.jpg"/>
          <p:cNvPicPr>
            <a:picLocks noChangeAspect="1"/>
          </p:cNvPicPr>
          <p:nvPr/>
        </p:nvPicPr>
        <p:blipFill>
          <a:blip r:embed="rId5" cstate="print"/>
          <a:stretch>
            <a:fillRect/>
          </a:stretch>
        </p:blipFill>
        <p:spPr>
          <a:xfrm>
            <a:off x="1389185" y="3944321"/>
            <a:ext cx="2900218" cy="1729648"/>
          </a:xfrm>
          <a:prstGeom prst="rect">
            <a:avLst/>
          </a:prstGeom>
          <a:ln>
            <a:noFill/>
          </a:ln>
          <a:effectLst>
            <a:outerShdw blurRad="292100" dist="139700" dir="2700000" algn="tl" rotWithShape="0">
              <a:srgbClr val="333333">
                <a:alpha val="65000"/>
              </a:srgbClr>
            </a:outerShdw>
          </a:effectLst>
        </p:spPr>
      </p:pic>
      <p:pic>
        <p:nvPicPr>
          <p:cNvPr id="9" name="Picture 8" descr="Untitled.png"/>
          <p:cNvPicPr>
            <a:picLocks noChangeAspect="1"/>
          </p:cNvPicPr>
          <p:nvPr/>
        </p:nvPicPr>
        <p:blipFill>
          <a:blip r:embed="rId6"/>
          <a:stretch>
            <a:fillRect/>
          </a:stretch>
        </p:blipFill>
        <p:spPr>
          <a:xfrm>
            <a:off x="3429000" y="2842105"/>
            <a:ext cx="2193524" cy="1447798"/>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a:stCxn id="9" idx="1"/>
          </p:cNvCxnSpPr>
          <p:nvPr/>
        </p:nvCxnSpPr>
        <p:spPr>
          <a:xfrm rot="10800000" flipV="1">
            <a:off x="2667000" y="3566003"/>
            <a:ext cx="762000" cy="1104901"/>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10800000">
            <a:off x="2743200" y="2613505"/>
            <a:ext cx="1143000" cy="30480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rot="5400000" flipH="1" flipV="1">
            <a:off x="4648200" y="2476345"/>
            <a:ext cx="1005840" cy="822960"/>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rot="16200000" flipH="1">
            <a:off x="4686300" y="3642205"/>
            <a:ext cx="1066800" cy="99060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413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2  Mitra_1 (MRT)" pitchFamily="2" charset="-78"/>
              </a:rPr>
              <a:t>احداث خیابان منصور سال </a:t>
            </a:r>
            <a:r>
              <a:rPr lang="fa-IR" dirty="0" smtClean="0">
                <a:cs typeface="2  Mitra_1 (MRT)" pitchFamily="2" charset="-78"/>
              </a:rPr>
              <a:t>1307</a:t>
            </a:r>
            <a:endParaRPr lang="en-US" dirty="0"/>
          </a:p>
        </p:txBody>
      </p:sp>
      <p:pic>
        <p:nvPicPr>
          <p:cNvPr id="4" name="Content Placeholder 3" descr="59217539621650700648.jpg"/>
          <p:cNvPicPr>
            <a:picLocks noGrp="1" noChangeAspect="1"/>
          </p:cNvPicPr>
          <p:nvPr>
            <p:ph idx="1"/>
          </p:nvPr>
        </p:nvPicPr>
        <p:blipFill>
          <a:blip r:embed="rId2"/>
          <a:stretch>
            <a:fillRect/>
          </a:stretch>
        </p:blipFill>
        <p:spPr>
          <a:xfrm>
            <a:off x="990600" y="2514600"/>
            <a:ext cx="3766196" cy="3005441"/>
          </a:xfrm>
          <a:prstGeom prst="rect">
            <a:avLst/>
          </a:prstGeom>
          <a:ln>
            <a:noFill/>
          </a:ln>
          <a:effectLst>
            <a:outerShdw blurRad="292100" dist="139700" dir="2700000" algn="tl" rotWithShape="0">
              <a:srgbClr val="333333">
                <a:alpha val="65000"/>
              </a:srgbClr>
            </a:outerShdw>
          </a:effectLst>
        </p:spPr>
      </p:pic>
      <p:pic>
        <p:nvPicPr>
          <p:cNvPr id="5" name="Picture 4" descr="08.jpg"/>
          <p:cNvPicPr>
            <a:picLocks noChangeAspect="1"/>
          </p:cNvPicPr>
          <p:nvPr/>
        </p:nvPicPr>
        <p:blipFill>
          <a:blip r:embed="rId3"/>
          <a:stretch>
            <a:fillRect/>
          </a:stretch>
        </p:blipFill>
        <p:spPr>
          <a:xfrm>
            <a:off x="4876800" y="2514600"/>
            <a:ext cx="3379443" cy="3050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5150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شناخت بنا </a:t>
            </a:r>
            <a:endParaRPr lang="en-US" dirty="0"/>
          </a:p>
        </p:txBody>
      </p:sp>
      <p:pic>
        <p:nvPicPr>
          <p:cNvPr id="4" name="Picture 3" descr="Photo1782 (Custom).jpg"/>
          <p:cNvPicPr>
            <a:picLocks noChangeAspect="1"/>
          </p:cNvPicPr>
          <p:nvPr/>
        </p:nvPicPr>
        <p:blipFill>
          <a:blip r:embed="rId2"/>
          <a:stretch>
            <a:fillRect/>
          </a:stretch>
        </p:blipFill>
        <p:spPr>
          <a:xfrm>
            <a:off x="1371600" y="2286000"/>
            <a:ext cx="4579620" cy="3429000"/>
          </a:xfrm>
          <a:prstGeom prst="rect">
            <a:avLst/>
          </a:prstGeom>
        </p:spPr>
      </p:pic>
      <p:sp>
        <p:nvSpPr>
          <p:cNvPr id="5" name="TextBox 4"/>
          <p:cNvSpPr txBox="1"/>
          <p:nvPr/>
        </p:nvSpPr>
        <p:spPr>
          <a:xfrm>
            <a:off x="6324600" y="2303584"/>
            <a:ext cx="1676400" cy="2185214"/>
          </a:xfrm>
          <a:prstGeom prst="rect">
            <a:avLst/>
          </a:prstGeom>
          <a:noFill/>
        </p:spPr>
        <p:txBody>
          <a:bodyPr wrap="square" rtlCol="0">
            <a:spAutoFit/>
          </a:bodyPr>
          <a:lstStyle/>
          <a:p>
            <a:pPr algn="ctr"/>
            <a:r>
              <a:rPr lang="fa-IR" sz="1700" b="1" dirty="0">
                <a:cs typeface="2  Mitra_1 (MRT)" pitchFamily="2" charset="-78"/>
              </a:rPr>
              <a:t>این بنا بدلیل ارزش فرهنگی و بخصوص اجتماعی و مذهبی و همچنین قرار گرفتن در مرکزیت شهر تبریز در میان یک پروژه عظیم مورد توجه قرار گرفته است.</a:t>
            </a:r>
            <a:endParaRPr lang="en-US" sz="1700" b="1" dirty="0">
              <a:cs typeface="2  Mitra_1 (MRT)" pitchFamily="2" charset="-78"/>
            </a:endParaRPr>
          </a:p>
        </p:txBody>
      </p:sp>
    </p:spTree>
    <p:extLst>
      <p:ext uri="{BB962C8B-B14F-4D97-AF65-F5344CB8AC3E}">
        <p14:creationId xmlns:p14="http://schemas.microsoft.com/office/powerpoint/2010/main" val="4234067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2  Mitra_1 (MRT)" pitchFamily="2" charset="-78"/>
              </a:rPr>
              <a:t>موقعیت بنا</a:t>
            </a:r>
            <a:endParaRPr lang="en-US" dirty="0"/>
          </a:p>
        </p:txBody>
      </p:sp>
      <p:pic>
        <p:nvPicPr>
          <p:cNvPr id="4" name="Content Placeholder 3" descr="20119117812.jpg"/>
          <p:cNvPicPr>
            <a:picLocks noGrp="1" noChangeAspect="1"/>
          </p:cNvPicPr>
          <p:nvPr>
            <p:ph idx="1"/>
          </p:nvPr>
        </p:nvPicPr>
        <p:blipFill>
          <a:blip r:embed="rId2"/>
          <a:stretch>
            <a:fillRect/>
          </a:stretch>
        </p:blipFill>
        <p:spPr>
          <a:xfrm>
            <a:off x="1371600" y="2362200"/>
            <a:ext cx="6553200" cy="3276600"/>
          </a:xfrm>
          <a:prstGeom prst="rect">
            <a:avLst/>
          </a:prstGeom>
          <a:ln>
            <a:noFill/>
          </a:ln>
          <a:effectLst>
            <a:outerShdw blurRad="292100" dist="139700" dir="2700000" algn="tl" rotWithShape="0">
              <a:srgbClr val="333333">
                <a:alpha val="65000"/>
              </a:srgbClr>
            </a:outerShdw>
          </a:effectLst>
        </p:spPr>
      </p:pic>
      <p:sp>
        <p:nvSpPr>
          <p:cNvPr id="9" name="Rounded Rectangle 8"/>
          <p:cNvSpPr/>
          <p:nvPr/>
        </p:nvSpPr>
        <p:spPr>
          <a:xfrm>
            <a:off x="4648200" y="2362200"/>
            <a:ext cx="121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419600" y="3276600"/>
            <a:ext cx="838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386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667000"/>
            <a:ext cx="2844800" cy="3059668"/>
          </a:xfrm>
          <a:prstGeom prst="rect">
            <a:avLst/>
          </a:prstGeom>
        </p:spPr>
      </p:pic>
      <p:sp>
        <p:nvSpPr>
          <p:cNvPr id="2" name="Title 1"/>
          <p:cNvSpPr>
            <a:spLocks noGrp="1"/>
          </p:cNvSpPr>
          <p:nvPr>
            <p:ph type="title"/>
          </p:nvPr>
        </p:nvSpPr>
        <p:spPr/>
        <p:txBody>
          <a:bodyPr/>
          <a:lstStyle/>
          <a:p>
            <a:r>
              <a:rPr lang="fa-IR" dirty="0">
                <a:cs typeface="2  Mitra_1 (MRT)" pitchFamily="2" charset="-78"/>
              </a:rPr>
              <a:t>موقعیت بنا</a:t>
            </a:r>
            <a:endParaRPr lang="en-US" dirty="0"/>
          </a:p>
        </p:txBody>
      </p:sp>
      <p:pic>
        <p:nvPicPr>
          <p:cNvPr id="5" name="Content Placeholder 3" descr="20119117812.jpg"/>
          <p:cNvPicPr>
            <a:picLocks noChangeAspect="1"/>
          </p:cNvPicPr>
          <p:nvPr/>
        </p:nvPicPr>
        <p:blipFill>
          <a:blip r:embed="rId3"/>
          <a:stretch>
            <a:fillRect/>
          </a:stretch>
        </p:blipFill>
        <p:spPr>
          <a:xfrm>
            <a:off x="1799149" y="4036566"/>
            <a:ext cx="3352800" cy="169010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914400" y="2293981"/>
            <a:ext cx="4237549" cy="1400383"/>
          </a:xfrm>
          <a:prstGeom prst="rect">
            <a:avLst/>
          </a:prstGeom>
          <a:noFill/>
        </p:spPr>
        <p:txBody>
          <a:bodyPr wrap="square" rtlCol="0">
            <a:spAutoFit/>
          </a:bodyPr>
          <a:lstStyle/>
          <a:p>
            <a:pPr algn="ctr"/>
            <a:r>
              <a:rPr lang="fa-IR" sz="1700" b="1" dirty="0">
                <a:cs typeface="2  Mitra_1 (MRT)" pitchFamily="2" charset="-78"/>
              </a:rPr>
              <a:t>این بنا در بافت مرکزی شهر تبریز و در میدان شهید بهشتی واقع شده است.</a:t>
            </a:r>
          </a:p>
          <a:p>
            <a:pPr algn="ctr"/>
            <a:r>
              <a:rPr lang="fa-IR" sz="1700" b="1" dirty="0">
                <a:cs typeface="2  Mitra_1 (MRT)" pitchFamily="2" charset="-78"/>
              </a:rPr>
              <a:t>این بنا از طرف شمال با خیابان منصور و از طرف جنوب با خیابان حافظ و از شرق و غرب توسط خیابان امام خمینی با بافت کلی شهر در ارتباط میباشد </a:t>
            </a:r>
            <a:endParaRPr lang="en-US" sz="1700" b="1" dirty="0">
              <a:cs typeface="2  Mitra_1 (MRT)" pitchFamily="2" charset="-78"/>
            </a:endParaRPr>
          </a:p>
        </p:txBody>
      </p:sp>
      <p:cxnSp>
        <p:nvCxnSpPr>
          <p:cNvPr id="10" name="Straight Arrow Connector 9"/>
          <p:cNvCxnSpPr/>
          <p:nvPr/>
        </p:nvCxnSpPr>
        <p:spPr>
          <a:xfrm>
            <a:off x="3475549" y="4899362"/>
            <a:ext cx="2986625" cy="152400"/>
          </a:xfrm>
          <a:prstGeom prst="straightConnector1">
            <a:avLst/>
          </a:prstGeom>
          <a:ln w="57150">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9396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352800"/>
            <a:ext cx="6400800" cy="3048001"/>
          </a:xfrm>
        </p:spPr>
        <p:txBody>
          <a:bodyPr>
            <a:normAutofit/>
          </a:bodyPr>
          <a:lstStyle/>
          <a:p>
            <a:r>
              <a:rPr lang="fa-IR" sz="4000" cap="all" dirty="0">
                <a:solidFill>
                  <a:schemeClr val="tx2"/>
                </a:solidFill>
                <a:effectLst>
                  <a:reflection blurRad="12700" stA="48000" endA="300" endPos="55000" dir="5400000" sy="-90000" algn="bl" rotWithShape="0"/>
                </a:effectLst>
                <a:latin typeface="2  Mitra"/>
                <a:cs typeface="2  Mitra_1 (MRT)"/>
              </a:rPr>
              <a:t>کالبد بنای مسجد کریم خان</a:t>
            </a:r>
            <a:endParaRPr lang="en-US" sz="4000" dirty="0">
              <a:solidFill>
                <a:schemeClr val="tx2"/>
              </a:solidFill>
            </a:endParaRPr>
          </a:p>
        </p:txBody>
      </p:sp>
    </p:spTree>
    <p:extLst>
      <p:ext uri="{BB962C8B-B14F-4D97-AF65-F5344CB8AC3E}">
        <p14:creationId xmlns:p14="http://schemas.microsoft.com/office/powerpoint/2010/main" val="409436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57800" y="2623066"/>
            <a:ext cx="2819400" cy="615553"/>
          </a:xfrm>
          <a:prstGeom prst="rect">
            <a:avLst/>
          </a:prstGeom>
          <a:noFill/>
        </p:spPr>
        <p:txBody>
          <a:bodyPr wrap="square" rtlCol="0">
            <a:spAutoFit/>
          </a:bodyPr>
          <a:lstStyle/>
          <a:p>
            <a:pPr algn="r"/>
            <a:r>
              <a:rPr lang="fa-IR" sz="1700" b="1" dirty="0">
                <a:cs typeface="2  Mitra_1 (MRT)" pitchFamily="2" charset="-78"/>
              </a:rPr>
              <a:t>فونداسیون این بنا از آهک و سنگ اجرا گردیده</a:t>
            </a:r>
            <a:endParaRPr lang="en-US" sz="1700" b="1" dirty="0">
              <a:cs typeface="2  Mitra_1 (MRT)" pitchFamily="2" charset="-78"/>
            </a:endParaRPr>
          </a:p>
        </p:txBody>
      </p:sp>
      <p:sp>
        <p:nvSpPr>
          <p:cNvPr id="10" name="TextBox 9"/>
          <p:cNvSpPr txBox="1"/>
          <p:nvPr/>
        </p:nvSpPr>
        <p:spPr>
          <a:xfrm>
            <a:off x="5105400" y="3248799"/>
            <a:ext cx="3048000" cy="615553"/>
          </a:xfrm>
          <a:prstGeom prst="rect">
            <a:avLst/>
          </a:prstGeom>
          <a:noFill/>
        </p:spPr>
        <p:txBody>
          <a:bodyPr wrap="square" rtlCol="0">
            <a:spAutoFit/>
          </a:bodyPr>
          <a:lstStyle/>
          <a:p>
            <a:pPr algn="r"/>
            <a:r>
              <a:rPr lang="fa-IR" sz="1700" b="1" dirty="0">
                <a:cs typeface="2  Mitra_1 (MRT)" pitchFamily="2" charset="-78"/>
              </a:rPr>
              <a:t>ستونها از نوع سنگی بوده و اتصال آنها با سرب انجام گرفته </a:t>
            </a:r>
            <a:endParaRPr lang="en-US" sz="1700" b="1" dirty="0">
              <a:cs typeface="2  Mitra_1 (MRT)" pitchFamily="2" charset="-78"/>
            </a:endParaRPr>
          </a:p>
        </p:txBody>
      </p:sp>
      <p:sp>
        <p:nvSpPr>
          <p:cNvPr id="11" name="TextBox 10"/>
          <p:cNvSpPr txBox="1"/>
          <p:nvPr/>
        </p:nvSpPr>
        <p:spPr>
          <a:xfrm>
            <a:off x="5867400" y="3810000"/>
            <a:ext cx="2286000" cy="892552"/>
          </a:xfrm>
          <a:prstGeom prst="rect">
            <a:avLst/>
          </a:prstGeom>
          <a:noFill/>
        </p:spPr>
        <p:txBody>
          <a:bodyPr wrap="square" rtlCol="0">
            <a:spAutoFit/>
          </a:bodyPr>
          <a:lstStyle/>
          <a:p>
            <a:pPr algn="r"/>
            <a:r>
              <a:rPr lang="fa-IR" sz="1700" b="1" dirty="0">
                <a:cs typeface="2  Mitra_1 (MRT)" pitchFamily="2" charset="-78"/>
              </a:rPr>
              <a:t>دیوارهای این بنا بصورت باربر میباشد</a:t>
            </a:r>
          </a:p>
          <a:p>
            <a:endParaRPr lang="en-US" b="1" dirty="0">
              <a:solidFill>
                <a:srgbClr val="002060"/>
              </a:solidFill>
              <a:cs typeface="2  Mitra" pitchFamily="2" charset="-78"/>
            </a:endParaRPr>
          </a:p>
        </p:txBody>
      </p:sp>
      <p:sp>
        <p:nvSpPr>
          <p:cNvPr id="12" name="TextBox 11"/>
          <p:cNvSpPr txBox="1"/>
          <p:nvPr/>
        </p:nvSpPr>
        <p:spPr>
          <a:xfrm>
            <a:off x="4991578" y="4325034"/>
            <a:ext cx="3085621" cy="615553"/>
          </a:xfrm>
          <a:prstGeom prst="rect">
            <a:avLst/>
          </a:prstGeom>
          <a:noFill/>
        </p:spPr>
        <p:txBody>
          <a:bodyPr wrap="square" rtlCol="0">
            <a:spAutoFit/>
          </a:bodyPr>
          <a:lstStyle/>
          <a:p>
            <a:pPr algn="r"/>
            <a:r>
              <a:rPr lang="fa-IR" sz="1700" b="1" dirty="0">
                <a:cs typeface="2  Mitra_1 (MRT)" pitchFamily="2" charset="-78"/>
              </a:rPr>
              <a:t>چهارچوبها نیز بصورت تکنیک طاق و قوس در پایداری این بنا نقش بسزائی دارند</a:t>
            </a:r>
            <a:endParaRPr lang="en-US" sz="1700" b="1" dirty="0">
              <a:cs typeface="2  Mitra_1 (MRT)" pitchFamily="2" charset="-78"/>
            </a:endParaRPr>
          </a:p>
        </p:txBody>
      </p:sp>
      <p:sp>
        <p:nvSpPr>
          <p:cNvPr id="13" name="Title 1"/>
          <p:cNvSpPr>
            <a:spLocks noGrp="1"/>
          </p:cNvSpPr>
          <p:nvPr>
            <p:ph type="title"/>
          </p:nvPr>
        </p:nvSpPr>
        <p:spPr>
          <a:xfrm>
            <a:off x="1371600" y="1295400"/>
            <a:ext cx="6400800" cy="685800"/>
          </a:xfrm>
        </p:spPr>
        <p:txBody>
          <a:bodyPr/>
          <a:lstStyle/>
          <a:p>
            <a:r>
              <a:rPr lang="fa-IR" b="1" dirty="0">
                <a:solidFill>
                  <a:srgbClr val="002060"/>
                </a:solidFill>
                <a:cs typeface="2  Mitra_1 (MRT)" pitchFamily="2" charset="-78"/>
              </a:rPr>
              <a:t>تحلیل سازه ای</a:t>
            </a:r>
            <a:endParaRPr lang="en-US" b="1" dirty="0">
              <a:solidFill>
                <a:srgbClr val="002060"/>
              </a:solidFill>
              <a:cs typeface="2  Mitra_1 (MRT)" pitchFamily="2" charset="-78"/>
            </a:endParaRPr>
          </a:p>
        </p:txBody>
      </p:sp>
      <p:pic>
        <p:nvPicPr>
          <p:cNvPr id="14" name="Content Placeholder 10" descr="IMG_0768.JPG"/>
          <p:cNvPicPr>
            <a:picLocks noGrp="1" noChangeAspect="1"/>
          </p:cNvPicPr>
          <p:nvPr>
            <p:ph idx="1"/>
          </p:nvPr>
        </p:nvPicPr>
        <p:blipFill>
          <a:blip r:embed="rId2" cstate="print"/>
          <a:stretch>
            <a:fillRect/>
          </a:stretch>
        </p:blipFill>
        <p:spPr>
          <a:xfrm>
            <a:off x="1342292" y="2209800"/>
            <a:ext cx="3649287" cy="3473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7250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143000"/>
            <a:ext cx="4064000" cy="304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914650"/>
            <a:ext cx="3810000" cy="2857500"/>
          </a:xfrm>
          <a:prstGeom prst="rect">
            <a:avLst/>
          </a:prstGeom>
        </p:spPr>
      </p:pic>
    </p:spTree>
    <p:extLst>
      <p:ext uri="{BB962C8B-B14F-4D97-AF65-F5344CB8AC3E}">
        <p14:creationId xmlns:p14="http://schemas.microsoft.com/office/powerpoint/2010/main" val="16881693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solidFill>
                  <a:srgbClr val="002060"/>
                </a:solidFill>
                <a:cs typeface="2  Mitra_1 (MRT)" pitchFamily="2" charset="-78"/>
              </a:rPr>
              <a:t>مصالح بکار رفته در </a:t>
            </a:r>
            <a:r>
              <a:rPr lang="fa-IR" b="1" dirty="0" smtClean="0">
                <a:solidFill>
                  <a:srgbClr val="002060"/>
                </a:solidFill>
                <a:cs typeface="2  Mitra_1 (MRT)" pitchFamily="2" charset="-78"/>
              </a:rPr>
              <a:t>بنا</a:t>
            </a:r>
            <a:endParaRPr lang="en-US" dirty="0"/>
          </a:p>
        </p:txBody>
      </p:sp>
      <p:sp>
        <p:nvSpPr>
          <p:cNvPr id="5" name="TextBox 4"/>
          <p:cNvSpPr txBox="1"/>
          <p:nvPr/>
        </p:nvSpPr>
        <p:spPr>
          <a:xfrm>
            <a:off x="5334000" y="2467708"/>
            <a:ext cx="2438400" cy="923330"/>
          </a:xfrm>
          <a:prstGeom prst="rect">
            <a:avLst/>
          </a:prstGeom>
          <a:noFill/>
        </p:spPr>
        <p:txBody>
          <a:bodyPr wrap="square" rtlCol="0">
            <a:spAutoFit/>
          </a:bodyPr>
          <a:lstStyle/>
          <a:p>
            <a:pPr algn="r"/>
            <a:r>
              <a:rPr lang="fa-IR" sz="1700" b="1" dirty="0">
                <a:cs typeface="2  Mitra_1 (MRT)" pitchFamily="2" charset="-78"/>
              </a:rPr>
              <a:t>عناصر اصلی این بنا از سنگ و آجر تشکیل شده</a:t>
            </a:r>
          </a:p>
          <a:p>
            <a:endParaRPr lang="en-US" sz="2000" b="1" dirty="0">
              <a:solidFill>
                <a:srgbClr val="002060"/>
              </a:solidFill>
              <a:cs typeface="2  Mitra" pitchFamily="2" charset="-78"/>
            </a:endParaRPr>
          </a:p>
        </p:txBody>
      </p:sp>
      <p:sp>
        <p:nvSpPr>
          <p:cNvPr id="6" name="TextBox 5"/>
          <p:cNvSpPr txBox="1"/>
          <p:nvPr/>
        </p:nvSpPr>
        <p:spPr>
          <a:xfrm>
            <a:off x="5334000" y="3129428"/>
            <a:ext cx="2438400" cy="615553"/>
          </a:xfrm>
          <a:prstGeom prst="rect">
            <a:avLst/>
          </a:prstGeom>
          <a:noFill/>
        </p:spPr>
        <p:txBody>
          <a:bodyPr wrap="square" rtlCol="0">
            <a:spAutoFit/>
          </a:bodyPr>
          <a:lstStyle/>
          <a:p>
            <a:pPr algn="r"/>
            <a:r>
              <a:rPr lang="fa-IR" sz="1700" b="1" dirty="0">
                <a:cs typeface="2  Mitra_1 (MRT)" pitchFamily="2" charset="-78"/>
              </a:rPr>
              <a:t>ملاتها از آهک و </a:t>
            </a:r>
            <a:r>
              <a:rPr lang="fa-IR" sz="1700" b="1" dirty="0">
                <a:cs typeface="2  Mitra_1 (MRT)" pitchFamily="2" charset="-78"/>
              </a:rPr>
              <a:t>سرب و گچ تشکیل یافته</a:t>
            </a:r>
            <a:endParaRPr lang="en-US" sz="1700" b="1" dirty="0">
              <a:cs typeface="2  Mitra_1 (MRT)" pitchFamily="2" charset="-78"/>
            </a:endParaRPr>
          </a:p>
        </p:txBody>
      </p:sp>
      <p:sp>
        <p:nvSpPr>
          <p:cNvPr id="7" name="TextBox 6"/>
          <p:cNvSpPr txBox="1"/>
          <p:nvPr/>
        </p:nvSpPr>
        <p:spPr>
          <a:xfrm>
            <a:off x="5334000" y="4038301"/>
            <a:ext cx="2514600" cy="615553"/>
          </a:xfrm>
          <a:prstGeom prst="rect">
            <a:avLst/>
          </a:prstGeom>
          <a:noFill/>
        </p:spPr>
        <p:txBody>
          <a:bodyPr wrap="square" rtlCol="0">
            <a:spAutoFit/>
          </a:bodyPr>
          <a:lstStyle/>
          <a:p>
            <a:pPr algn="r"/>
            <a:r>
              <a:rPr lang="fa-IR" sz="1700" b="1" dirty="0">
                <a:cs typeface="2  Mitra_1 (MRT)" pitchFamily="2" charset="-78"/>
              </a:rPr>
              <a:t>ازقسمتهای الحاقی این بنا میتوان به نمای آجری و سیمانی آن اشاره کرد</a:t>
            </a:r>
            <a:endParaRPr lang="en-US" sz="1700" b="1" dirty="0">
              <a:cs typeface="2  Mitra_1 (MRT)"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19" y="2467708"/>
            <a:ext cx="4354327" cy="3265745"/>
          </a:xfrm>
          <a:prstGeom prst="rect">
            <a:avLst/>
          </a:prstGeom>
        </p:spPr>
      </p:pic>
    </p:spTree>
    <p:extLst>
      <p:ext uri="{BB962C8B-B14F-4D97-AF65-F5344CB8AC3E}">
        <p14:creationId xmlns:p14="http://schemas.microsoft.com/office/powerpoint/2010/main" val="1682283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62.JPG"/>
          <p:cNvPicPr>
            <a:picLocks noChangeAspect="1"/>
          </p:cNvPicPr>
          <p:nvPr/>
        </p:nvPicPr>
        <p:blipFill>
          <a:blip r:embed="rId2" cstate="print"/>
          <a:stretch>
            <a:fillRect/>
          </a:stretch>
        </p:blipFill>
        <p:spPr>
          <a:xfrm>
            <a:off x="990600" y="3380643"/>
            <a:ext cx="3124200" cy="23431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217735"/>
            <a:ext cx="3124200" cy="2133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247043"/>
            <a:ext cx="3657600"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4091354"/>
            <a:ext cx="2215662" cy="1661747"/>
          </a:xfrm>
          <a:prstGeom prst="rect">
            <a:avLst/>
          </a:prstGeom>
        </p:spPr>
      </p:pic>
    </p:spTree>
    <p:extLst>
      <p:ext uri="{BB962C8B-B14F-4D97-AF65-F5344CB8AC3E}">
        <p14:creationId xmlns:p14="http://schemas.microsoft.com/office/powerpoint/2010/main" val="314780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مقدمه</a:t>
            </a:r>
            <a:endParaRPr lang="en-US" dirty="0"/>
          </a:p>
        </p:txBody>
      </p:sp>
      <p:sp>
        <p:nvSpPr>
          <p:cNvPr id="3" name="Content Placeholder 2"/>
          <p:cNvSpPr>
            <a:spLocks noGrp="1"/>
          </p:cNvSpPr>
          <p:nvPr>
            <p:ph idx="1"/>
          </p:nvPr>
        </p:nvSpPr>
        <p:spPr>
          <a:xfrm>
            <a:off x="1371600" y="2286000"/>
            <a:ext cx="6553200" cy="3429000"/>
          </a:xfrm>
        </p:spPr>
        <p:txBody>
          <a:bodyPr>
            <a:normAutofit/>
          </a:bodyPr>
          <a:lstStyle/>
          <a:p>
            <a:r>
              <a:rPr lang="fa-IR" b="1" dirty="0">
                <a:cs typeface="2  Mitra_1 (MRT)" pitchFamily="2" charset="-78"/>
              </a:rPr>
              <a:t>جایگاه مقدس و پایگاه مذهبی مسلمانان ، مسجد ، از لحاظ فرهنگی و اجتماعی ، مکانی بسیار غنی و گسترده است که میتواند در جامعه اسلامی در ابعاد مختلف کارکردهای متنوعی داشته باشد  و از این نظر بنیادیترین و تعیین کننده ترین نهادی است که از صدر اسلام تاکنون ، در جامعه اسلامی نقش های متعددی بر عهده داشته است . پراکندگی گسترده مساجد و در نتیجه تحت تاثیر قرار دادن تمام اقشار جامعه ، حضور نیروهای فاضل و مومن در مساجد و سرمایه اقتصادی عظیم بناها و تجهیزات مساجد گویای عظمت سرمایه ای به نام مسجد است که تا میتواند بستر مناسب نشر معارف اسلامی و آموزه های فرهنگی  اجتماعی باشد . چنانچه تاریخ نیز تاثیرات مهم مساجد را در تحولات خود نشان داده است.</a:t>
            </a:r>
            <a:endParaRPr lang="en-US" b="1" dirty="0">
              <a:cs typeface="2  Mitra_1 (MRT)" pitchFamily="2" charset="-78"/>
            </a:endParaRPr>
          </a:p>
          <a:p>
            <a:endParaRPr lang="en-US" dirty="0"/>
          </a:p>
        </p:txBody>
      </p:sp>
    </p:spTree>
    <p:extLst>
      <p:ext uri="{BB962C8B-B14F-4D97-AF65-F5344CB8AC3E}">
        <p14:creationId xmlns:p14="http://schemas.microsoft.com/office/powerpoint/2010/main" val="3752734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276600"/>
            <a:ext cx="6400800" cy="685800"/>
          </a:xfrm>
        </p:spPr>
        <p:txBody>
          <a:bodyPr/>
          <a:lstStyle/>
          <a:p>
            <a:r>
              <a:rPr lang="fa-IR" dirty="0">
                <a:latin typeface="2  Mitra"/>
                <a:cs typeface="2  Mitra_1 (MRT)"/>
              </a:rPr>
              <a:t>آسیب شناسی بنا</a:t>
            </a:r>
            <a:endParaRPr lang="en-US" dirty="0"/>
          </a:p>
        </p:txBody>
      </p:sp>
    </p:spTree>
    <p:extLst>
      <p:ext uri="{BB962C8B-B14F-4D97-AF65-F5344CB8AC3E}">
        <p14:creationId xmlns:p14="http://schemas.microsoft.com/office/powerpoint/2010/main" val="33420355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371600" y="1550313"/>
            <a:ext cx="6400800" cy="430887"/>
          </a:xfrm>
          <a:prstGeom prst="rect">
            <a:avLst/>
          </a:prstGeom>
          <a:noFill/>
        </p:spPr>
        <p:txBody>
          <a:bodyPr wrap="square" rtlCol="0">
            <a:spAutoFit/>
          </a:bodyPr>
          <a:lstStyle/>
          <a:p>
            <a:r>
              <a:rPr lang="fa-IR" sz="2200" b="1" dirty="0" smtClean="0">
                <a:solidFill>
                  <a:srgbClr val="002060"/>
                </a:solidFill>
                <a:effectLst>
                  <a:outerShdw blurRad="38100" dist="38100" dir="2700000" algn="tl">
                    <a:srgbClr val="000000">
                      <a:alpha val="43137"/>
                    </a:srgbClr>
                  </a:outerShdw>
                </a:effectLst>
                <a:cs typeface="2  Mitra_1 (MRT)" pitchFamily="2" charset="-78"/>
              </a:rPr>
              <a:t>عوامل مخل در بنای مسجد</a:t>
            </a:r>
            <a:endParaRPr lang="en-US" sz="2200" b="1" dirty="0" smtClean="0">
              <a:solidFill>
                <a:srgbClr val="002060"/>
              </a:solidFill>
              <a:effectLst>
                <a:outerShdw blurRad="38100" dist="38100" dir="2700000" algn="tl">
                  <a:srgbClr val="000000">
                    <a:alpha val="43137"/>
                  </a:srgbClr>
                </a:outerShdw>
              </a:effectLst>
              <a:cs typeface="2  Mitra_1 (MRT)"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2438400"/>
            <a:ext cx="4064000" cy="3200400"/>
          </a:xfrm>
          <a:prstGeom prst="rect">
            <a:avLst/>
          </a:prstGeom>
        </p:spPr>
      </p:pic>
      <p:sp>
        <p:nvSpPr>
          <p:cNvPr id="7" name="Rectangle 6"/>
          <p:cNvSpPr/>
          <p:nvPr/>
        </p:nvSpPr>
        <p:spPr>
          <a:xfrm>
            <a:off x="5054600" y="2884438"/>
            <a:ext cx="2895600" cy="2185214"/>
          </a:xfrm>
          <a:prstGeom prst="rect">
            <a:avLst/>
          </a:prstGeom>
        </p:spPr>
        <p:txBody>
          <a:bodyPr wrap="square">
            <a:spAutoFit/>
          </a:bodyPr>
          <a:lstStyle/>
          <a:p>
            <a:pPr algn="r" rtl="1"/>
            <a:r>
              <a:rPr lang="fa-IR" sz="1700" b="1" dirty="0">
                <a:cs typeface="2  Mitra_1 (MRT)" pitchFamily="2" charset="-78"/>
              </a:rPr>
              <a:t>شامل عوامل داخلی و خارجی که تاثیر عوامل خارجی بیشتر احساس میگردد.</a:t>
            </a:r>
          </a:p>
          <a:p>
            <a:pPr algn="r" rtl="1"/>
            <a:r>
              <a:rPr lang="fa-IR" sz="1700" b="1" dirty="0">
                <a:cs typeface="2  Mitra_1 (MRT)" pitchFamily="2" charset="-78"/>
              </a:rPr>
              <a:t>1-در این بنا عوامل طبیعی همچون بارش بارانهای اسیدی بعلت قرار گرفتن در مرکز شهر و آلودگی هوای اطراف بنا بیشتر مورد نظر میباشد.</a:t>
            </a:r>
          </a:p>
          <a:p>
            <a:pPr algn="r" rtl="1"/>
            <a:r>
              <a:rPr lang="fa-IR" sz="1700" b="1" dirty="0">
                <a:cs typeface="2  Mitra_1 (MRT)" pitchFamily="2" charset="-78"/>
              </a:rPr>
              <a:t>2-رطوبت نزولی و سعودی در این بنا احساس میشود. </a:t>
            </a:r>
          </a:p>
        </p:txBody>
      </p:sp>
    </p:spTree>
    <p:extLst>
      <p:ext uri="{BB962C8B-B14F-4D97-AF65-F5344CB8AC3E}">
        <p14:creationId xmlns:p14="http://schemas.microsoft.com/office/powerpoint/2010/main" val="15659709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1200" y="2438400"/>
            <a:ext cx="1981200" cy="2708434"/>
          </a:xfrm>
          <a:prstGeom prst="rect">
            <a:avLst/>
          </a:prstGeom>
        </p:spPr>
        <p:txBody>
          <a:bodyPr wrap="square">
            <a:spAutoFit/>
          </a:bodyPr>
          <a:lstStyle/>
          <a:p>
            <a:pPr algn="r" rtl="1"/>
            <a:r>
              <a:rPr lang="fa-IR" sz="1700" b="1" dirty="0">
                <a:cs typeface="2  Mitra_1 (MRT)" pitchFamily="2" charset="-78"/>
              </a:rPr>
              <a:t>3-یکی دیگر از عوامل مخل عامل اجتماعیست ، عدم سازش تکنولوژی روز با بافت سنتی این بنا ( احداث پروژه های عظیم در اطراف این بنا که هیچکدام از نظر بافت با این بنا سازگاری ندارند و به احتمال زیاد در آینده برای این بنا مشکل بزرگی ایجاد خواهند کرد).</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2438400"/>
            <a:ext cx="4343400" cy="3257550"/>
          </a:xfrm>
          <a:prstGeom prst="rect">
            <a:avLst/>
          </a:prstGeom>
        </p:spPr>
      </p:pic>
    </p:spTree>
    <p:extLst>
      <p:ext uri="{BB962C8B-B14F-4D97-AF65-F5344CB8AC3E}">
        <p14:creationId xmlns:p14="http://schemas.microsoft.com/office/powerpoint/2010/main" val="2320118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7197" y="2350477"/>
            <a:ext cx="3886200" cy="2708434"/>
          </a:xfrm>
          <a:prstGeom prst="rect">
            <a:avLst/>
          </a:prstGeom>
          <a:noFill/>
        </p:spPr>
        <p:txBody>
          <a:bodyPr wrap="square" rtlCol="0">
            <a:spAutoFit/>
          </a:bodyPr>
          <a:lstStyle/>
          <a:p>
            <a:pPr algn="r" rtl="1"/>
            <a:r>
              <a:rPr lang="fa-IR" sz="1700" b="1" dirty="0">
                <a:cs typeface="2  Mitra_1 (MRT)" pitchFamily="2" charset="-78"/>
              </a:rPr>
              <a:t>یکی دیگر از عاملهای مخل در این بنا نیروی فشاری از سوی گنبد بزرگ به گنبدهای کوچک و از آنها نیز به ستونها و در نهایت گسیختگی دیوارهای پیرامون بنا میباشد.</a:t>
            </a:r>
          </a:p>
          <a:p>
            <a:pPr algn="r" rtl="1"/>
            <a:r>
              <a:rPr lang="fa-IR" sz="1700" b="1" dirty="0">
                <a:cs typeface="2  Mitra_1 (MRT)" pitchFamily="2" charset="-78"/>
              </a:rPr>
              <a:t>همان طور که مستحضر هستید در بناهای دارای گنبد همیشه نیروئی از طرف گنبد به اجزاء دیگر وارد میگردد که این باعث خم شدن دیگر عناصر بنا در مقابل این نیروها میشود در این بنا نیز این عامل مخل مشهود بوده که با توجه به این امر مسئولین محترم سازمان میراث فرهنگی برای مرمت این بنا اقدامات شایسته  ای انجام داده اند که قابل تعمل میباشد. </a:t>
            </a:r>
            <a:endParaRPr lang="en-US" sz="1700" b="1" dirty="0">
              <a:cs typeface="2  Mitra_1 (MRT)" pitchFamily="2" charset="-78"/>
            </a:endParaRPr>
          </a:p>
        </p:txBody>
      </p:sp>
      <p:pic>
        <p:nvPicPr>
          <p:cNvPr id="5" name="Picture 4" descr="Scan30012 (3).jpg"/>
          <p:cNvPicPr>
            <a:picLocks noChangeAspect="1"/>
          </p:cNvPicPr>
          <p:nvPr/>
        </p:nvPicPr>
        <p:blipFill>
          <a:blip r:embed="rId2" cstate="print"/>
          <a:stretch>
            <a:fillRect/>
          </a:stretch>
        </p:blipFill>
        <p:spPr>
          <a:xfrm>
            <a:off x="1066800" y="2350477"/>
            <a:ext cx="3163257" cy="3325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43648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8800" y="2362200"/>
            <a:ext cx="1905000" cy="2185214"/>
          </a:xfrm>
          <a:prstGeom prst="rect">
            <a:avLst/>
          </a:prstGeom>
          <a:noFill/>
        </p:spPr>
        <p:txBody>
          <a:bodyPr wrap="square" rtlCol="0">
            <a:spAutoFit/>
          </a:bodyPr>
          <a:lstStyle/>
          <a:p>
            <a:pPr algn="r"/>
            <a:r>
              <a:rPr lang="fa-IR" sz="1700" b="1" dirty="0">
                <a:cs typeface="2  Mitra_1 (MRT)" pitchFamily="2" charset="-78"/>
              </a:rPr>
              <a:t>بدلیل قرار گرفتن در مرکز شهر این بنا تحت تاثیر بارهای دینامیکی ناشی از تردد کامیونهای سنگین و اتوبوسهای شهری نیز قرار دارد که این نیرو باعث تاثیر نیروهای برشی و رانشی نیز میشود</a:t>
            </a:r>
            <a:endParaRPr lang="en-US" sz="1700" b="1" dirty="0">
              <a:cs typeface="2  Mitra_1 (MRT)"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62200"/>
            <a:ext cx="4343400" cy="3257550"/>
          </a:xfrm>
          <a:prstGeom prst="rect">
            <a:avLst/>
          </a:prstGeom>
        </p:spPr>
      </p:pic>
    </p:spTree>
    <p:extLst>
      <p:ext uri="{BB962C8B-B14F-4D97-AF65-F5344CB8AC3E}">
        <p14:creationId xmlns:p14="http://schemas.microsoft.com/office/powerpoint/2010/main" val="335940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276600"/>
            <a:ext cx="6400800" cy="685800"/>
          </a:xfrm>
        </p:spPr>
        <p:txBody>
          <a:bodyPr>
            <a:normAutofit fontScale="90000"/>
          </a:bodyPr>
          <a:lstStyle/>
          <a:p>
            <a:r>
              <a:rPr lang="fa-IR" b="1" dirty="0">
                <a:latin typeface="2  Mitra"/>
                <a:cs typeface="2  Mitra_1 (MRT)"/>
              </a:rPr>
              <a:t>شناخت عوارض ناشی از عوامل مخل</a:t>
            </a:r>
            <a:endParaRPr lang="en-US" dirty="0"/>
          </a:p>
        </p:txBody>
      </p:sp>
    </p:spTree>
    <p:extLst>
      <p:ext uri="{BB962C8B-B14F-4D97-AF65-F5344CB8AC3E}">
        <p14:creationId xmlns:p14="http://schemas.microsoft.com/office/powerpoint/2010/main" val="6880197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2438400"/>
            <a:ext cx="6324600" cy="707886"/>
          </a:xfrm>
          <a:prstGeom prst="rect">
            <a:avLst/>
          </a:prstGeom>
          <a:noFill/>
        </p:spPr>
        <p:txBody>
          <a:bodyPr wrap="square" rtlCol="0">
            <a:spAutoFit/>
          </a:bodyPr>
          <a:lstStyle/>
          <a:p>
            <a:pPr algn="r" rtl="1"/>
            <a:r>
              <a:rPr lang="fa-IR" sz="2000" b="1" dirty="0">
                <a:cs typeface="2  Mitra_1 (MRT)" pitchFamily="2" charset="-78"/>
              </a:rPr>
              <a:t>با توجه به شناختی که از عوامل مخل این بنا پیدا کردیم بنابراین موارد ذکر شده در ذیل عوارض ناشی از عملکرد عوامل مخل خواهد بود</a:t>
            </a:r>
            <a:endParaRPr lang="en-US" sz="2000" b="1" dirty="0">
              <a:cs typeface="2  Mitra_1 (MRT)" pitchFamily="2" charset="-78"/>
            </a:endParaRPr>
          </a:p>
        </p:txBody>
      </p:sp>
      <p:sp>
        <p:nvSpPr>
          <p:cNvPr id="5" name="TextBox 4"/>
          <p:cNvSpPr txBox="1"/>
          <p:nvPr/>
        </p:nvSpPr>
        <p:spPr>
          <a:xfrm>
            <a:off x="1447800" y="3111117"/>
            <a:ext cx="6324600" cy="707886"/>
          </a:xfrm>
          <a:prstGeom prst="rect">
            <a:avLst/>
          </a:prstGeom>
          <a:noFill/>
        </p:spPr>
        <p:txBody>
          <a:bodyPr wrap="square" rtlCol="0">
            <a:spAutoFit/>
          </a:bodyPr>
          <a:lstStyle/>
          <a:p>
            <a:pPr algn="r" rtl="1"/>
            <a:r>
              <a:rPr lang="fa-IR" sz="2000" dirty="0" smtClean="0">
                <a:solidFill>
                  <a:srgbClr val="002060"/>
                </a:solidFill>
                <a:cs typeface="2  Mitra" pitchFamily="2" charset="-78"/>
              </a:rPr>
              <a:t>1</a:t>
            </a:r>
            <a:r>
              <a:rPr lang="fa-IR" sz="2000" b="1" dirty="0">
                <a:cs typeface="2  Mitra_1 (MRT)" pitchFamily="2" charset="-78"/>
              </a:rPr>
              <a:t> –در اثر بارش بارانهای اسیدی ناشی از ترکیب آب با گازهای گلخانه ای ،سقف گنبدی این بنا به مرور زمان در اثر وجود سولفاتها نابود خواهد شد. </a:t>
            </a:r>
            <a:endParaRPr lang="en-US" sz="2000" b="1" dirty="0">
              <a:cs typeface="2  Mitra_1 (MRT)" pitchFamily="2" charset="-78"/>
            </a:endParaRPr>
          </a:p>
        </p:txBody>
      </p:sp>
      <p:sp>
        <p:nvSpPr>
          <p:cNvPr id="6" name="TextBox 5"/>
          <p:cNvSpPr txBox="1"/>
          <p:nvPr/>
        </p:nvSpPr>
        <p:spPr>
          <a:xfrm>
            <a:off x="1808486" y="3837792"/>
            <a:ext cx="5955323" cy="400110"/>
          </a:xfrm>
          <a:prstGeom prst="rect">
            <a:avLst/>
          </a:prstGeom>
          <a:noFill/>
        </p:spPr>
        <p:txBody>
          <a:bodyPr wrap="square" rtlCol="0">
            <a:spAutoFit/>
          </a:bodyPr>
          <a:lstStyle/>
          <a:p>
            <a:pPr algn="r" rtl="1"/>
            <a:r>
              <a:rPr lang="fa-IR" sz="2000" b="1" dirty="0">
                <a:cs typeface="2  Mitra_1 (MRT)" pitchFamily="2" charset="-78"/>
              </a:rPr>
              <a:t>2</a:t>
            </a:r>
            <a:r>
              <a:rPr lang="fa-IR" sz="2000" dirty="0" smtClean="0">
                <a:solidFill>
                  <a:srgbClr val="002060"/>
                </a:solidFill>
                <a:cs typeface="2  Mitra" pitchFamily="2" charset="-78"/>
              </a:rPr>
              <a:t>.</a:t>
            </a:r>
            <a:r>
              <a:rPr lang="fa-IR" sz="2000" b="1" dirty="0" smtClean="0">
                <a:cs typeface="2  Mitra_1 (MRT)" pitchFamily="2" charset="-78"/>
              </a:rPr>
              <a:t> </a:t>
            </a:r>
            <a:r>
              <a:rPr lang="fa-IR" sz="2000" b="1" dirty="0">
                <a:cs typeface="2  Mitra_1 (MRT)" pitchFamily="2" charset="-78"/>
              </a:rPr>
              <a:t>–رطوبت در این بنا چه نزولی و چه سعودی باعث خوردگی مصالح خواهد شد</a:t>
            </a:r>
            <a:endParaRPr lang="en-US" sz="2000" dirty="0" smtClean="0">
              <a:solidFill>
                <a:srgbClr val="002060"/>
              </a:solidFill>
              <a:cs typeface="2  Mitra" pitchFamily="2" charset="-78"/>
            </a:endParaRPr>
          </a:p>
        </p:txBody>
      </p:sp>
      <p:sp>
        <p:nvSpPr>
          <p:cNvPr id="8" name="TextBox 7"/>
          <p:cNvSpPr txBox="1"/>
          <p:nvPr/>
        </p:nvSpPr>
        <p:spPr>
          <a:xfrm>
            <a:off x="1447800" y="4194307"/>
            <a:ext cx="6312877" cy="877163"/>
          </a:xfrm>
          <a:prstGeom prst="rect">
            <a:avLst/>
          </a:prstGeom>
          <a:noFill/>
        </p:spPr>
        <p:txBody>
          <a:bodyPr wrap="square" rtlCol="0">
            <a:spAutoFit/>
          </a:bodyPr>
          <a:lstStyle/>
          <a:p>
            <a:pPr algn="r"/>
            <a:r>
              <a:rPr lang="fa-IR" sz="1700" b="1" dirty="0">
                <a:cs typeface="2  Mitra_1 (MRT)" pitchFamily="2" charset="-78"/>
              </a:rPr>
              <a:t>3 –عدم هماهنگی ساختمانهای ساخته شده در اطراف این بنا در آینده باعث نا هماهنگی بافتی شده واین در جذب توریست و گردشگر مانع بزرگی محسوب میشود ، ودر نتیجه باعث کم رنگ شدن این بنا از نظر تاریخی خواهد شد.</a:t>
            </a:r>
          </a:p>
        </p:txBody>
      </p:sp>
    </p:spTree>
    <p:extLst>
      <p:ext uri="{BB962C8B-B14F-4D97-AF65-F5344CB8AC3E}">
        <p14:creationId xmlns:p14="http://schemas.microsoft.com/office/powerpoint/2010/main" val="2229015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2438400"/>
            <a:ext cx="6096000" cy="1015663"/>
          </a:xfrm>
          <a:prstGeom prst="rect">
            <a:avLst/>
          </a:prstGeom>
          <a:noFill/>
        </p:spPr>
        <p:txBody>
          <a:bodyPr wrap="square" rtlCol="0">
            <a:spAutoFit/>
          </a:bodyPr>
          <a:lstStyle/>
          <a:p>
            <a:pPr algn="r" rtl="1"/>
            <a:r>
              <a:rPr lang="fa-IR" sz="2000" b="1" dirty="0">
                <a:cs typeface="2  Mitra_1 (MRT)" pitchFamily="2" charset="-78"/>
              </a:rPr>
              <a:t>4 </a:t>
            </a:r>
            <a:r>
              <a:rPr lang="fa-IR" sz="2000" b="1" dirty="0">
                <a:cs typeface="2  Mitra_1 (MRT)" pitchFamily="2" charset="-78"/>
              </a:rPr>
              <a:t>–عامل چهارم که خوشبختانه مورد توجه مسئولین واقع شده و در نتیجه اقدامات لازم جهت جلوگیری </a:t>
            </a:r>
            <a:r>
              <a:rPr lang="fa-IR" sz="2000" b="1" dirty="0">
                <a:cs typeface="2  Mitra_1 (MRT)" pitchFamily="2" charset="-78"/>
              </a:rPr>
              <a:t>از پیشرفت این عامل صورت گرفته است.( فشار ناشی از گنبد)</a:t>
            </a:r>
          </a:p>
        </p:txBody>
      </p:sp>
      <p:sp>
        <p:nvSpPr>
          <p:cNvPr id="5" name="TextBox 4"/>
          <p:cNvSpPr txBox="1"/>
          <p:nvPr/>
        </p:nvSpPr>
        <p:spPr>
          <a:xfrm>
            <a:off x="1447800" y="3276600"/>
            <a:ext cx="6096000" cy="1015663"/>
          </a:xfrm>
          <a:prstGeom prst="rect">
            <a:avLst/>
          </a:prstGeom>
          <a:noFill/>
        </p:spPr>
        <p:txBody>
          <a:bodyPr wrap="square" rtlCol="0">
            <a:spAutoFit/>
          </a:bodyPr>
          <a:lstStyle/>
          <a:p>
            <a:pPr algn="r" rtl="1"/>
            <a:r>
              <a:rPr lang="fa-IR" sz="2000" b="1" dirty="0">
                <a:cs typeface="2  Mitra_1 (MRT)" pitchFamily="2" charset="-78"/>
              </a:rPr>
              <a:t>5–عامل پنجم ( تردد ماشینهای سنگین ) باعث نشست لایه های زیرین بنا شده و بنابراین عارضه نشست که یکی از عوامل مخل مهم در ساختمانها به شمار میرود درباره این بنا نیز رخ خواهد داد</a:t>
            </a:r>
            <a:r>
              <a:rPr lang="fa-IR" sz="2000" dirty="0" smtClean="0">
                <a:solidFill>
                  <a:srgbClr val="002060"/>
                </a:solidFill>
                <a:cs typeface="2  Mitra" pitchFamily="2" charset="-78"/>
              </a:rPr>
              <a:t>.</a:t>
            </a:r>
          </a:p>
        </p:txBody>
      </p:sp>
    </p:spTree>
    <p:extLst>
      <p:ext uri="{BB962C8B-B14F-4D97-AF65-F5344CB8AC3E}">
        <p14:creationId xmlns:p14="http://schemas.microsoft.com/office/powerpoint/2010/main" val="1608008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429000"/>
            <a:ext cx="6400800" cy="685800"/>
          </a:xfrm>
        </p:spPr>
        <p:txBody>
          <a:bodyPr/>
          <a:lstStyle/>
          <a:p>
            <a:r>
              <a:rPr lang="fa-IR" b="1" dirty="0">
                <a:latin typeface="2  Mitra"/>
                <a:cs typeface="2  Mitra_1 (MRT)"/>
              </a:rPr>
              <a:t>طرح مرمت </a:t>
            </a:r>
            <a:endParaRPr lang="en-US" dirty="0"/>
          </a:p>
        </p:txBody>
      </p:sp>
    </p:spTree>
    <p:extLst>
      <p:ext uri="{BB962C8B-B14F-4D97-AF65-F5344CB8AC3E}">
        <p14:creationId xmlns:p14="http://schemas.microsoft.com/office/powerpoint/2010/main" val="656626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latin typeface="2  Mitra"/>
                <a:cs typeface="2  Mitra_1 (MRT)"/>
              </a:rPr>
              <a:t>از بین بردن عوامل مخل</a:t>
            </a:r>
            <a:endParaRPr lang="en-US" dirty="0"/>
          </a:p>
        </p:txBody>
      </p:sp>
      <p:sp>
        <p:nvSpPr>
          <p:cNvPr id="4" name="TextBox 3"/>
          <p:cNvSpPr txBox="1"/>
          <p:nvPr/>
        </p:nvSpPr>
        <p:spPr>
          <a:xfrm>
            <a:off x="914400" y="2438400"/>
            <a:ext cx="6858000" cy="584775"/>
          </a:xfrm>
          <a:prstGeom prst="rect">
            <a:avLst/>
          </a:prstGeom>
          <a:noFill/>
        </p:spPr>
        <p:txBody>
          <a:bodyPr wrap="square" rtlCol="0">
            <a:spAutoFit/>
          </a:bodyPr>
          <a:lstStyle/>
          <a:p>
            <a:pPr algn="r" rtl="1"/>
            <a:r>
              <a:rPr lang="fa-IR" sz="1600" b="1" dirty="0">
                <a:cs typeface="2  Mitra_1 (MRT)" pitchFamily="2" charset="-78"/>
              </a:rPr>
              <a:t>یکی از راهکارهای مهم جهت جلوگیری از نفوذ رطوبت استفاده از مصالحیست که در برابر رطوبت مقاومت لازم را داشته باشد و در ضمن با بافت این بنا نیز سازگار باشد.</a:t>
            </a:r>
            <a:endParaRPr lang="en-US" sz="1600" b="1" dirty="0">
              <a:cs typeface="2  Mitra_1 (MRT)"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693" y="3146286"/>
            <a:ext cx="3458307" cy="25937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060" y="3146285"/>
            <a:ext cx="3458308" cy="2593731"/>
          </a:xfrm>
          <a:prstGeom prst="rect">
            <a:avLst/>
          </a:prstGeom>
        </p:spPr>
      </p:pic>
    </p:spTree>
    <p:extLst>
      <p:ext uri="{BB962C8B-B14F-4D97-AF65-F5344CB8AC3E}">
        <p14:creationId xmlns:p14="http://schemas.microsoft.com/office/powerpoint/2010/main" val="57465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شناخت</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2286000"/>
            <a:ext cx="5791200" cy="3390900"/>
          </a:xfrm>
        </p:spPr>
      </p:pic>
    </p:spTree>
    <p:extLst>
      <p:ext uri="{BB962C8B-B14F-4D97-AF65-F5344CB8AC3E}">
        <p14:creationId xmlns:p14="http://schemas.microsoft.com/office/powerpoint/2010/main" val="618205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2362200"/>
            <a:ext cx="6248400" cy="892552"/>
          </a:xfrm>
          <a:prstGeom prst="rect">
            <a:avLst/>
          </a:prstGeom>
          <a:noFill/>
        </p:spPr>
        <p:txBody>
          <a:bodyPr wrap="square" rtlCol="0">
            <a:spAutoFit/>
          </a:bodyPr>
          <a:lstStyle/>
          <a:p>
            <a:pPr algn="r" rtl="1"/>
            <a:r>
              <a:rPr lang="fa-IR" sz="1600" b="1" dirty="0">
                <a:cs typeface="2  Mitra_1 (MRT)" pitchFamily="2" charset="-78"/>
              </a:rPr>
              <a:t>در مورد عدم هماهنگی بناهای اطراف با این بنا نیز مسئولین مربوطه بخصوص شهردار محترم تبریز و همچنین رئیس سازمان میراث فرهنگی باید لااقل نمای این بافتهای جدید را با نمای بافت بنای مسجد هماهنگ نمایند</a:t>
            </a:r>
            <a:r>
              <a:rPr lang="fa-IR" sz="2000" dirty="0" smtClean="0">
                <a:solidFill>
                  <a:srgbClr val="002060"/>
                </a:solidFill>
                <a:cs typeface="2  Mitra" pitchFamily="2" charset="-78"/>
              </a:rPr>
              <a:t>.</a:t>
            </a:r>
            <a:endParaRPr lang="en-US" sz="2000" dirty="0" smtClean="0">
              <a:solidFill>
                <a:srgbClr val="002060"/>
              </a:solidFill>
              <a:cs typeface="2  Mitra"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369" y="3048000"/>
            <a:ext cx="3581400" cy="26860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377863"/>
            <a:ext cx="3141583" cy="2356187"/>
          </a:xfrm>
          <a:prstGeom prst="rect">
            <a:avLst/>
          </a:prstGeom>
        </p:spPr>
      </p:pic>
    </p:spTree>
    <p:extLst>
      <p:ext uri="{BB962C8B-B14F-4D97-AF65-F5344CB8AC3E}">
        <p14:creationId xmlns:p14="http://schemas.microsoft.com/office/powerpoint/2010/main" val="1528865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2362200"/>
            <a:ext cx="5562600" cy="830997"/>
          </a:xfrm>
          <a:prstGeom prst="rect">
            <a:avLst/>
          </a:prstGeom>
          <a:noFill/>
        </p:spPr>
        <p:txBody>
          <a:bodyPr wrap="square" rtlCol="0">
            <a:spAutoFit/>
          </a:bodyPr>
          <a:lstStyle/>
          <a:p>
            <a:pPr algn="r" rtl="1"/>
            <a:r>
              <a:rPr lang="fa-IR" sz="1600" b="1" dirty="0">
                <a:cs typeface="2  Mitra_1 (MRT)" pitchFamily="2" charset="-78"/>
              </a:rPr>
              <a:t>و در مورد عامل آخر باید خاطر نشان شد که تردد ماشینهای سنگین در حد امکان باید در اطراف این بنا کاهش یافته و همچنین جهت پایداری خاک زیرین این بنا باید از سیستم شمع کوبی مورب در زیر پی استفاده کنیم.</a:t>
            </a:r>
            <a:endParaRPr lang="en-US" sz="1600" b="1" dirty="0">
              <a:cs typeface="2  Mitra_1 (MRT)"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99" y="3377864"/>
            <a:ext cx="3154283" cy="23657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482" y="3377863"/>
            <a:ext cx="3149600" cy="2362200"/>
          </a:xfrm>
          <a:prstGeom prst="rect">
            <a:avLst/>
          </a:prstGeom>
        </p:spPr>
      </p:pic>
    </p:spTree>
    <p:extLst>
      <p:ext uri="{BB962C8B-B14F-4D97-AF65-F5344CB8AC3E}">
        <p14:creationId xmlns:p14="http://schemas.microsoft.com/office/powerpoint/2010/main" val="15003411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8796" y="2514600"/>
            <a:ext cx="2889804" cy="584775"/>
          </a:xfrm>
          <a:prstGeom prst="rect">
            <a:avLst/>
          </a:prstGeom>
          <a:noFill/>
        </p:spPr>
        <p:txBody>
          <a:bodyPr wrap="square" rtlCol="0">
            <a:spAutoFit/>
          </a:bodyPr>
          <a:lstStyle/>
          <a:p>
            <a:pPr algn="r" rtl="1"/>
            <a:r>
              <a:rPr lang="fa-IR" sz="1600" b="1" dirty="0">
                <a:cs typeface="2  Mitra_1 (MRT)" pitchFamily="2" charset="-78"/>
              </a:rPr>
              <a:t>در اینجا با نحوه مرمت عامل فشار گنبد آشنا میشویم.</a:t>
            </a:r>
            <a:endParaRPr lang="en-US" sz="1600" b="1" dirty="0">
              <a:cs typeface="2  Mitra_1 (MRT)" pitchFamily="2" charset="-78"/>
            </a:endParaRPr>
          </a:p>
        </p:txBody>
      </p:sp>
      <p:pic>
        <p:nvPicPr>
          <p:cNvPr id="5" name="Picture 4" descr="Scan30012 (2).jpg"/>
          <p:cNvPicPr>
            <a:picLocks noChangeAspect="1"/>
          </p:cNvPicPr>
          <p:nvPr/>
        </p:nvPicPr>
        <p:blipFill>
          <a:blip r:embed="rId2" cstate="print"/>
          <a:stretch>
            <a:fillRect/>
          </a:stretch>
        </p:blipFill>
        <p:spPr>
          <a:xfrm>
            <a:off x="914400" y="2362200"/>
            <a:ext cx="4044396" cy="327660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953000" y="3187317"/>
            <a:ext cx="2901396" cy="1077218"/>
          </a:xfrm>
          <a:prstGeom prst="rect">
            <a:avLst/>
          </a:prstGeom>
          <a:noFill/>
        </p:spPr>
        <p:txBody>
          <a:bodyPr wrap="square" rtlCol="0">
            <a:spAutoFit/>
          </a:bodyPr>
          <a:lstStyle/>
          <a:p>
            <a:pPr algn="r" rtl="1"/>
            <a:r>
              <a:rPr lang="fa-IR" sz="1600" b="1" dirty="0">
                <a:cs typeface="2  Mitra_1 (MRT)" pitchFamily="2" charset="-78"/>
              </a:rPr>
              <a:t>در این روش بوسیله میل مهار که از طرفین ستونها سوراخ و با یک پلیت مناسب و بستن مهره به دوسوی میل مهار از گسیختگی ستونها جلوگیری بعمل آمده است</a:t>
            </a:r>
            <a:r>
              <a:rPr lang="fa-IR" sz="1600" b="1" dirty="0">
                <a:cs typeface="2  Mitra_1 (MRT)" pitchFamily="2" charset="-78"/>
              </a:rPr>
              <a:t>.</a:t>
            </a:r>
            <a:endParaRPr lang="en-US" sz="1600" b="1" dirty="0">
              <a:cs typeface="2  Mitra_1 (MRT)" pitchFamily="2" charset="-78"/>
            </a:endParaRPr>
          </a:p>
        </p:txBody>
      </p:sp>
    </p:spTree>
    <p:extLst>
      <p:ext uri="{BB962C8B-B14F-4D97-AF65-F5344CB8AC3E}">
        <p14:creationId xmlns:p14="http://schemas.microsoft.com/office/powerpoint/2010/main" val="3284568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4800600" y="2286000"/>
            <a:ext cx="3200400" cy="1569660"/>
          </a:xfrm>
          <a:prstGeom prst="rect">
            <a:avLst/>
          </a:prstGeom>
          <a:noFill/>
        </p:spPr>
        <p:txBody>
          <a:bodyPr wrap="square" rtlCol="0">
            <a:spAutoFit/>
          </a:bodyPr>
          <a:lstStyle/>
          <a:p>
            <a:pPr algn="r" rtl="1"/>
            <a:r>
              <a:rPr lang="fa-IR" sz="1600" b="1" dirty="0">
                <a:cs typeface="2  Mitra_1 (MRT)" pitchFamily="2" charset="-78"/>
              </a:rPr>
              <a:t>ای</a:t>
            </a:r>
            <a:r>
              <a:rPr lang="fa-IR" sz="1600" b="1" dirty="0">
                <a:cs typeface="2  Mitra_1 (MRT)" pitchFamily="2" charset="-78"/>
              </a:rPr>
              <a:t>ن</a:t>
            </a:r>
            <a:r>
              <a:rPr lang="fa-IR" sz="1600" b="1" dirty="0">
                <a:cs typeface="2  Mitra_1 (MRT)" pitchFamily="2" charset="-78"/>
              </a:rPr>
              <a:t> میل مهارها که از انتهای بنا به بیرون هدایت شده از مهاری بتنی که در دل نما بصورت پنهان کار شده استفاده گردیده و در ضمن بین نمایی که کارشده و دیوار اصلی بنا یک فاصله ای جهت خروج رطوبت تعبیه گردیده که این خود یکی از روشهای مناسب جهت زدودن رطوبت میباشد.  </a:t>
            </a:r>
            <a:endParaRPr lang="en-US" sz="1600" b="1" dirty="0">
              <a:cs typeface="2  Mitra_1 (MRT)" pitchFamily="2" charset="-78"/>
            </a:endParaRPr>
          </a:p>
        </p:txBody>
      </p:sp>
      <p:pic>
        <p:nvPicPr>
          <p:cNvPr id="5" name="Picture 4" descr="Untitled.png"/>
          <p:cNvPicPr>
            <a:picLocks noChangeAspect="1"/>
          </p:cNvPicPr>
          <p:nvPr/>
        </p:nvPicPr>
        <p:blipFill>
          <a:blip r:embed="rId2"/>
          <a:stretch>
            <a:fillRect/>
          </a:stretch>
        </p:blipFill>
        <p:spPr>
          <a:xfrm>
            <a:off x="1371600" y="2286000"/>
            <a:ext cx="2971800" cy="3209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015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latin typeface="2  Mitra"/>
                <a:cs typeface="2  Mitra_1 (MRT)"/>
              </a:rPr>
              <a:t>منابع</a:t>
            </a:r>
            <a:endParaRPr lang="en-US" dirty="0"/>
          </a:p>
        </p:txBody>
      </p:sp>
      <p:sp>
        <p:nvSpPr>
          <p:cNvPr id="3" name="Content Placeholder 2"/>
          <p:cNvSpPr>
            <a:spLocks noGrp="1"/>
          </p:cNvSpPr>
          <p:nvPr>
            <p:ph idx="1"/>
          </p:nvPr>
        </p:nvSpPr>
        <p:spPr/>
        <p:txBody>
          <a:bodyPr/>
          <a:lstStyle/>
          <a:p>
            <a:r>
              <a:rPr lang="fa-IR" sz="1600" b="1" dirty="0">
                <a:cs typeface="2  Mitra_1 (MRT)" pitchFamily="2" charset="-78"/>
              </a:rPr>
              <a:t>پیر نیام (1383) سبک شناسائی معماری ایرانی.</a:t>
            </a:r>
          </a:p>
          <a:p>
            <a:r>
              <a:rPr lang="fa-IR" sz="1600" b="1" dirty="0">
                <a:cs typeface="2  Mitra_1 (MRT)" pitchFamily="2" charset="-78"/>
              </a:rPr>
              <a:t>هیلن براندر(1383) معماری اسلامی ترجمه باقر آیت الله زاده شیرازی.</a:t>
            </a:r>
          </a:p>
          <a:p>
            <a:r>
              <a:rPr lang="fa-IR" sz="1600" b="1" dirty="0">
                <a:cs typeface="2  Mitra_1 (MRT)" pitchFamily="2" charset="-78"/>
              </a:rPr>
              <a:t>ویکیدیپدیا (اینترنت)</a:t>
            </a:r>
          </a:p>
          <a:p>
            <a:endParaRPr lang="en-US" dirty="0"/>
          </a:p>
        </p:txBody>
      </p:sp>
    </p:spTree>
    <p:extLst>
      <p:ext uri="{BB962C8B-B14F-4D97-AF65-F5344CB8AC3E}">
        <p14:creationId xmlns:p14="http://schemas.microsoft.com/office/powerpoint/2010/main" val="142284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dirty="0">
                <a:latin typeface="Sakkal Majalla" pitchFamily="2" charset="-78"/>
                <a:cs typeface="Sakkal Majalla" pitchFamily="2" charset="-78"/>
              </a:rPr>
              <a:t>آشنائی مختصری از استان آذربایجان شرقی</a:t>
            </a:r>
            <a:endParaRPr lang="en-US" sz="2800" dirty="0"/>
          </a:p>
        </p:txBody>
      </p:sp>
      <p:sp>
        <p:nvSpPr>
          <p:cNvPr id="3" name="Content Placeholder 2"/>
          <p:cNvSpPr>
            <a:spLocks noGrp="1"/>
          </p:cNvSpPr>
          <p:nvPr>
            <p:ph idx="1"/>
          </p:nvPr>
        </p:nvSpPr>
        <p:spPr>
          <a:xfrm>
            <a:off x="1371600" y="2438400"/>
            <a:ext cx="6400800" cy="3429000"/>
          </a:xfrm>
        </p:spPr>
        <p:txBody>
          <a:bodyPr>
            <a:normAutofit fontScale="77500" lnSpcReduction="20000"/>
          </a:bodyPr>
          <a:lstStyle/>
          <a:p>
            <a:r>
              <a:rPr lang="fa-IR" sz="2100" b="1" dirty="0">
                <a:cs typeface="2  Mitra_1 (MRT)" pitchFamily="2" charset="-78"/>
              </a:rPr>
              <a:t>استان آذربایجان شرقی (به پارسی باستان: آذرباذگان)‏ یکی از استان‌های ایران است. این استان بزرگ‌ترین و پرجمعیت‌ترین استان ناحیهٔ شمال غربی ایران (آذربایجان) محسوب می‌شود. استان آذربایجان شرقی از سمت شمال به جمهوری‌های آذربایجان و ارمنستان، از سمت غرب و جنوب غرب به استان آذربایجان غربی، از سمت شرق به استان اردبیل و از سمت جنوب شرق به استان زنجان محدود شده‌است. این استان دارای آب و هوای سرد کوهستانی بوده و کلّ محدودهٔ استان را کوه‌ها و ارتفاعات تشکیل داده‌اند. مساحت استان آذربایجان شرقی ۴۵٬۴۹۱ کیلومتر مربع است که از این جهت، یازدهمین استان بزرگ ایران محسوب می‌شود. این استان محل اتصال دو رشته کوه مهم و اصلی کوه‌های ایران، یعنی البرز و زاگرس است و بلندترین نقطهٔ آن، قلهٔ کوه سهند است. مرکز استان آذربایجان شرقی، کلان‌شهر تبریز است. از شهرهای مهم و اقماری این استان می‌توان به مراغه، مرند، میانه و اهر اشاره کرد. آذربایجان شرقی رتبهٔ اول صادرات غیرنفتی در کشور را داراست.  همچنین این استان امن‌ترین و کم‌جرم‌ترین استان ایران به شمار می‌رود</a:t>
            </a:r>
            <a:endParaRPr lang="en-US" sz="2100" b="1" dirty="0">
              <a:cs typeface="2  Mitra_1 (MRT)" pitchFamily="2" charset="-78"/>
            </a:endParaRPr>
          </a:p>
          <a:p>
            <a:endParaRPr lang="en-US" dirty="0"/>
          </a:p>
        </p:txBody>
      </p:sp>
    </p:spTree>
    <p:extLst>
      <p:ext uri="{BB962C8B-B14F-4D97-AF65-F5344CB8AC3E}">
        <p14:creationId xmlns:p14="http://schemas.microsoft.com/office/powerpoint/2010/main" val="1993898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East_Azarbaijan_counties.png"/>
          <p:cNvPicPr>
            <a:picLocks noChangeAspect="1"/>
          </p:cNvPicPr>
          <p:nvPr/>
        </p:nvPicPr>
        <p:blipFill>
          <a:blip r:embed="rId2"/>
          <a:stretch>
            <a:fillRect/>
          </a:stretch>
        </p:blipFill>
        <p:spPr>
          <a:xfrm>
            <a:off x="4589929" y="1371600"/>
            <a:ext cx="3517556" cy="4182979"/>
          </a:xfrm>
          <a:prstGeom prst="rect">
            <a:avLst/>
          </a:prstGeom>
          <a:ln>
            <a:noFill/>
          </a:ln>
          <a:effectLst>
            <a:outerShdw blurRad="292100" dist="139700" dir="2700000" algn="tl" rotWithShape="0">
              <a:srgbClr val="333333">
                <a:alpha val="65000"/>
              </a:srgbClr>
            </a:outerShdw>
          </a:effectLst>
        </p:spPr>
      </p:pic>
      <p:pic>
        <p:nvPicPr>
          <p:cNvPr id="5" name="Picture 4" descr="672px-IranEastAzerbaijan-SVG.svg.png"/>
          <p:cNvPicPr>
            <a:picLocks noChangeAspect="1"/>
          </p:cNvPicPr>
          <p:nvPr/>
        </p:nvPicPr>
        <p:blipFill>
          <a:blip r:embed="rId3"/>
          <a:stretch>
            <a:fillRect/>
          </a:stretch>
        </p:blipFill>
        <p:spPr>
          <a:xfrm>
            <a:off x="1066800" y="1371600"/>
            <a:ext cx="3505200" cy="4200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3928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chemeClr val="tx2">
                    <a:lumMod val="75000"/>
                  </a:schemeClr>
                </a:solidFill>
                <a:latin typeface="Sakkal Majalla" pitchFamily="2" charset="-78"/>
                <a:cs typeface="Sakkal Majalla" pitchFamily="2" charset="-78"/>
              </a:rPr>
              <a:t>جغرافیای طبیعی استان</a:t>
            </a:r>
            <a:endParaRPr lang="en-US" dirty="0"/>
          </a:p>
        </p:txBody>
      </p:sp>
      <p:sp>
        <p:nvSpPr>
          <p:cNvPr id="3" name="Content Placeholder 2"/>
          <p:cNvSpPr>
            <a:spLocks noGrp="1"/>
          </p:cNvSpPr>
          <p:nvPr>
            <p:ph idx="1"/>
          </p:nvPr>
        </p:nvSpPr>
        <p:spPr>
          <a:xfrm>
            <a:off x="4572000" y="2286000"/>
            <a:ext cx="3200400" cy="3429000"/>
          </a:xfrm>
        </p:spPr>
        <p:txBody>
          <a:bodyPr>
            <a:normAutofit lnSpcReduction="10000"/>
          </a:bodyPr>
          <a:lstStyle/>
          <a:p>
            <a:r>
              <a:rPr lang="fa-IR" sz="1700" b="1" dirty="0">
                <a:cs typeface="2  Mitra_1 (MRT)" pitchFamily="2" charset="-78"/>
              </a:rPr>
              <a:t>استان اذربایجان شرقی به دلیل وسعت زیاد دارای آب و هوای متنوع می‌باشد به طوری که بیشترین دمای ثبت شده در شهرهای میانه و جلفا می‌باشد که مردم این شهرها دمای ۴۵ + درجه بالای صفر را تجربه کرده‌اند و همچنین کمترین دمای ثبت شده در استان و در کلیه شهرهای ایران مربوط به بستان آباد با دمای ۴۶ - درجه زیر صفر می‌باشد. میانگین بارندگی سالیانه ۲۵۰ الی ۳۰۰ میلی‌متر می‌باشد.</a:t>
            </a:r>
            <a:endParaRPr lang="en-US" sz="1700" b="1" dirty="0">
              <a:cs typeface="2  Mitra_1 (MRT)" pitchFamily="2" charset="-78"/>
            </a:endParaRPr>
          </a:p>
          <a:p>
            <a:endParaRPr lang="en-US" dirty="0"/>
          </a:p>
        </p:txBody>
      </p:sp>
      <p:pic>
        <p:nvPicPr>
          <p:cNvPr id="4" name="Picture 3" descr="map_ostan.jpg"/>
          <p:cNvPicPr>
            <a:picLocks noChangeAspect="1"/>
          </p:cNvPicPr>
          <p:nvPr/>
        </p:nvPicPr>
        <p:blipFill>
          <a:blip r:embed="rId2"/>
          <a:stretch>
            <a:fillRect/>
          </a:stretch>
        </p:blipFill>
        <p:spPr>
          <a:xfrm>
            <a:off x="1459523" y="2315308"/>
            <a:ext cx="3124200" cy="3174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1649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solidFill>
                  <a:schemeClr val="tx2">
                    <a:lumMod val="75000"/>
                  </a:schemeClr>
                </a:solidFill>
                <a:latin typeface="Sakkal Majalla" pitchFamily="2" charset="-78"/>
                <a:cs typeface="Sakkal Majalla" pitchFamily="2" charset="-78"/>
              </a:rPr>
              <a:t>جغرافیای سیاسی</a:t>
            </a:r>
            <a:endParaRPr lang="en-US" dirty="0"/>
          </a:p>
        </p:txBody>
      </p:sp>
      <p:sp>
        <p:nvSpPr>
          <p:cNvPr id="3" name="Content Placeholder 2"/>
          <p:cNvSpPr>
            <a:spLocks noGrp="1"/>
          </p:cNvSpPr>
          <p:nvPr>
            <p:ph idx="1"/>
          </p:nvPr>
        </p:nvSpPr>
        <p:spPr>
          <a:xfrm>
            <a:off x="1371600" y="1981200"/>
            <a:ext cx="6553200" cy="3657600"/>
          </a:xfrm>
        </p:spPr>
        <p:txBody>
          <a:bodyPr>
            <a:normAutofit/>
          </a:bodyPr>
          <a:lstStyle/>
          <a:p>
            <a:pPr>
              <a:lnSpc>
                <a:spcPct val="160000"/>
              </a:lnSpc>
            </a:pPr>
            <a:endParaRPr lang="fa-IR" sz="1700" b="1" dirty="0">
              <a:cs typeface="2  Mitra_1 (MRT)" pitchFamily="2" charset="-78"/>
            </a:endParaRPr>
          </a:p>
          <a:p>
            <a:pPr>
              <a:lnSpc>
                <a:spcPct val="160000"/>
              </a:lnSpc>
            </a:pPr>
            <a:r>
              <a:rPr lang="fa-IR" sz="1700" b="1" dirty="0">
                <a:cs typeface="2  Mitra_1 (MRT)" pitchFamily="2" charset="-78"/>
              </a:rPr>
              <a:t>استان آذربایجان شرقی با ۴۵٬۴۸۱ کیلومتر مربع مساحت، حدود ۲٫۸ درصد از وسعت کل ایران را به خود اختصاص داده‌است. این استان در شمال غرب کشور و بین مدارهای ۳۶ درجه و ۴۵ دقیقه تا ۳۹ درجه و ۲۶ دقیقهٔ عرض شمالی و نصف‌النهارهای ۴۵ درجه و ۵ دقیقه تا ۴۸ درجه و ۲۲ دقیقهٔ طول شرقی جای گرفته‌است.</a:t>
            </a:r>
          </a:p>
          <a:p>
            <a:pPr>
              <a:lnSpc>
                <a:spcPct val="160000"/>
              </a:lnSpc>
            </a:pPr>
            <a:r>
              <a:rPr lang="fa-IR" sz="1700" b="1" dirty="0">
                <a:cs typeface="2  Mitra_1 (MRT)" pitchFamily="2" charset="-78"/>
              </a:rPr>
              <a:t>استان آذربایجان شرقی ۲۰۰ کیلومتر با جمهوری آذربایجان و ۳۵ کیلومتر با ارمنستان از سمت شمال مرز مشترک دارد. این استان همچنین ۴۲۰ کیلومتر با استان آذربایجان غربی از سمت غرب و جنوب غرب، ۴۰۰ کیلومتر با استان اردبیل از سمت شرق و ۱۴۵ کیلومتر با استان زنجان از سمت جنوب هم‌مرز است</a:t>
            </a:r>
          </a:p>
          <a:p>
            <a:endParaRPr lang="en-US" dirty="0"/>
          </a:p>
        </p:txBody>
      </p:sp>
    </p:spTree>
    <p:extLst>
      <p:ext uri="{BB962C8B-B14F-4D97-AF65-F5344CB8AC3E}">
        <p14:creationId xmlns:p14="http://schemas.microsoft.com/office/powerpoint/2010/main" val="22133052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1304</TotalTime>
  <Words>2096</Words>
  <Application>Microsoft Office PowerPoint</Application>
  <PresentationFormat>On-screen Show (4:3)</PresentationFormat>
  <Paragraphs>115</Paragraphs>
  <Slides>54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2  Mitra</vt:lpstr>
      <vt:lpstr>2  Mitra_1 (MRT)</vt:lpstr>
      <vt:lpstr>Andalus</vt:lpstr>
      <vt:lpstr>Arial</vt:lpstr>
      <vt:lpstr>Garamond</vt:lpstr>
      <vt:lpstr>Mj_Alphabet</vt:lpstr>
      <vt:lpstr>Sakkal Majalla</vt:lpstr>
      <vt:lpstr>Times New Roman</vt:lpstr>
      <vt:lpstr>Wingdings</vt:lpstr>
      <vt:lpstr>Couture</vt:lpstr>
      <vt:lpstr>PowerPoint Presentation</vt:lpstr>
      <vt:lpstr> آشنایی با مرمت ابنیه </vt:lpstr>
      <vt:lpstr>فعالیت ها </vt:lpstr>
      <vt:lpstr>مقدمه</vt:lpstr>
      <vt:lpstr>شناخت</vt:lpstr>
      <vt:lpstr>آشنائی مختصری از استان آذربایجان شرقی</vt:lpstr>
      <vt:lpstr>PowerPoint Presentation</vt:lpstr>
      <vt:lpstr>جغرافیای طبیعی استان</vt:lpstr>
      <vt:lpstr>جغرافیای سیاسی</vt:lpstr>
      <vt:lpstr>نقشه هوائی شهر</vt:lpstr>
      <vt:lpstr>تاریخ استان آذربایجان شرقی قبل از اسلام</vt:lpstr>
      <vt:lpstr>PowerPoint Presentation</vt:lpstr>
      <vt:lpstr>تاریخ استان آذربایجان شرقی بعد از اسلام</vt:lpstr>
      <vt:lpstr>PowerPoint Presentation</vt:lpstr>
      <vt:lpstr>معماری مساجد</vt:lpstr>
      <vt:lpstr>مسجد در معماری ایرانی</vt:lpstr>
      <vt:lpstr>PowerPoint Presentation</vt:lpstr>
      <vt:lpstr>تاریخچه مسجد در ایران</vt:lpstr>
      <vt:lpstr>PowerPoint Presentation</vt:lpstr>
      <vt:lpstr>PowerPoint Presentation</vt:lpstr>
      <vt:lpstr>نمونه ای از مساجد ایرانی</vt:lpstr>
      <vt:lpstr>تاریخچه بنای مسجد کریم خان </vt:lpstr>
      <vt:lpstr>تاریخچه بنای مسجد کریم خان</vt:lpstr>
      <vt:lpstr>PowerPoint Presentation</vt:lpstr>
      <vt:lpstr>PowerPoint Presentation</vt:lpstr>
      <vt:lpstr>شناخت بنا </vt:lpstr>
      <vt:lpstr>PowerPoint Presentation</vt:lpstr>
      <vt:lpstr>پلان </vt:lpstr>
      <vt:lpstr>نمای جنوبی </vt:lpstr>
      <vt:lpstr>PowerPoint Presentation</vt:lpstr>
      <vt:lpstr>احداث خیابان منصور سال 1307</vt:lpstr>
      <vt:lpstr>شناخت بنا </vt:lpstr>
      <vt:lpstr>موقعیت بنا</vt:lpstr>
      <vt:lpstr>موقعیت بنا</vt:lpstr>
      <vt:lpstr>PowerPoint Presentation</vt:lpstr>
      <vt:lpstr>تحلیل سازه ای</vt:lpstr>
      <vt:lpstr>PowerPoint Presentation</vt:lpstr>
      <vt:lpstr>مصالح بکار رفته در بنا</vt:lpstr>
      <vt:lpstr>PowerPoint Presentation</vt:lpstr>
      <vt:lpstr>آسیب شناسی بنا</vt:lpstr>
      <vt:lpstr>عوامل مخل در بنای مسجد</vt:lpstr>
      <vt:lpstr>PowerPoint Presentation</vt:lpstr>
      <vt:lpstr>PowerPoint Presentation</vt:lpstr>
      <vt:lpstr>PowerPoint Presentation</vt:lpstr>
      <vt:lpstr>شناخت عوارض ناشی از عوامل مخل</vt:lpstr>
      <vt:lpstr>PowerPoint Presentation</vt:lpstr>
      <vt:lpstr>PowerPoint Presentation</vt:lpstr>
      <vt:lpstr>طرح مرمت </vt:lpstr>
      <vt:lpstr>از بین بردن عوامل مخل</vt:lpstr>
      <vt:lpstr>PowerPoint Presentation</vt:lpstr>
      <vt:lpstr>PowerPoint Presentation</vt:lpstr>
      <vt:lpstr>PowerPoint Presentation</vt:lpstr>
      <vt:lpstr>PowerPoint Presentation</vt:lpstr>
      <vt:lpstr>منابع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معماری اسلامی</dc:title>
  <dc:creator>Alireza</dc:creator>
  <cp:lastModifiedBy>MRT www.Win2Farsi.com</cp:lastModifiedBy>
  <cp:revision>41</cp:revision>
  <dcterms:created xsi:type="dcterms:W3CDTF">2006-08-16T00:00:00Z</dcterms:created>
  <dcterms:modified xsi:type="dcterms:W3CDTF">2017-05-31T14:18:43Z</dcterms:modified>
</cp:coreProperties>
</file>