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35"/>
  </p:notesMasterIdLst>
  <p:sldIdLst>
    <p:sldId id="256" r:id="rId2"/>
    <p:sldId id="257" r:id="rId3"/>
    <p:sldId id="355" r:id="rId4"/>
    <p:sldId id="259" r:id="rId5"/>
    <p:sldId id="258" r:id="rId6"/>
    <p:sldId id="356" r:id="rId7"/>
    <p:sldId id="358" r:id="rId8"/>
    <p:sldId id="359" r:id="rId9"/>
    <p:sldId id="360" r:id="rId10"/>
    <p:sldId id="361" r:id="rId11"/>
    <p:sldId id="362" r:id="rId12"/>
    <p:sldId id="363" r:id="rId13"/>
    <p:sldId id="364" r:id="rId14"/>
    <p:sldId id="365" r:id="rId15"/>
    <p:sldId id="385" r:id="rId16"/>
    <p:sldId id="386" r:id="rId17"/>
    <p:sldId id="387" r:id="rId18"/>
    <p:sldId id="388" r:id="rId19"/>
    <p:sldId id="389" r:id="rId20"/>
    <p:sldId id="367" r:id="rId21"/>
    <p:sldId id="369" r:id="rId22"/>
    <p:sldId id="370" r:id="rId23"/>
    <p:sldId id="372" r:id="rId24"/>
    <p:sldId id="373" r:id="rId25"/>
    <p:sldId id="374" r:id="rId26"/>
    <p:sldId id="376" r:id="rId27"/>
    <p:sldId id="375" r:id="rId28"/>
    <p:sldId id="377" r:id="rId29"/>
    <p:sldId id="390" r:id="rId30"/>
    <p:sldId id="391" r:id="rId31"/>
    <p:sldId id="392" r:id="rId32"/>
    <p:sldId id="393" r:id="rId33"/>
    <p:sldId id="394" r:id="rId34"/>
  </p:sldIdLst>
  <p:sldSz cx="9144000" cy="5143500" type="screen16x9"/>
  <p:notesSz cx="6858000" cy="9144000"/>
  <p:embeddedFontLst>
    <p:embeddedFont>
      <p:font typeface="B Roya" panose="00000400000000000000" pitchFamily="2" charset="-78"/>
      <p:regular r:id="rId36"/>
      <p:bold r:id="rId37"/>
    </p:embeddedFont>
    <p:embeddedFont>
      <p:font typeface="B Arshia" panose="00000400000000000000" pitchFamily="2" charset="-78"/>
      <p:regular r:id="rId38"/>
    </p:embeddedFont>
    <p:embeddedFont>
      <p:font typeface="B Zar" panose="00000400000000000000" pitchFamily="2" charset="-78"/>
      <p:regular r:id="rId39"/>
      <p:bold r:id="rId40"/>
    </p:embeddedFont>
    <p:embeddedFont>
      <p:font typeface="B Nazanin" panose="00000400000000000000" pitchFamily="2" charset="-78"/>
      <p:regular r:id="rId41"/>
      <p:bold r:id="rId42"/>
    </p:embeddedFont>
    <p:embeddedFont>
      <p:font typeface="B Tehran" panose="00000400000000000000" pitchFamily="2" charset="-78"/>
      <p:regular r:id="rId43"/>
      <p:italic r:id="rId44"/>
    </p:embeddedFont>
    <p:embeddedFont>
      <p:font typeface="Narkisim" panose="020E0502050101010101" pitchFamily="34" charset="-79"/>
      <p:regular r:id="rId45"/>
    </p:embeddedFont>
    <p:embeddedFont>
      <p:font typeface="B Lotus" panose="00000400000000000000" pitchFamily="2" charset="-78"/>
      <p:regular r:id="rId46"/>
      <p:bold r:id="rId47"/>
    </p:embeddedFont>
    <p:embeddedFont>
      <p:font typeface="2  Baran" panose="00000400000000000000" pitchFamily="2" charset="-78"/>
      <p:regular r:id="rId48"/>
      <p:italic r:id="rId49"/>
    </p:embeddedFont>
    <p:embeddedFont>
      <p:font typeface="B Karim" panose="00000400000000000000" pitchFamily="2" charset="-78"/>
      <p:regular r:id="rId50"/>
      <p:bold r:id="rId51"/>
    </p:embeddedFont>
    <p:embeddedFont>
      <p:font typeface="Raleway ExtraBold" panose="020B0604020202020204" charset="0"/>
      <p:bold r:id="rId52"/>
      <p:boldItalic r:id="rId53"/>
    </p:embeddedFont>
    <p:embeddedFont>
      <p:font typeface="2  Mehr" panose="00000700000000000000" pitchFamily="2" charset="-78"/>
      <p:bold r:id="rId54"/>
    </p:embeddedFont>
    <p:embeddedFont>
      <p:font typeface="Raleway Light" panose="020B0604020202020204" charset="0"/>
      <p:regular r:id="rId55"/>
      <p:bold r:id="rId56"/>
      <p:italic r:id="rId57"/>
      <p:boldItalic r:id="rId5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rand.pc" initials="s" lastIdx="1" clrIdx="0">
    <p:extLst>
      <p:ext uri="{19B8F6BF-5375-455C-9EA6-DF929625EA0E}">
        <p15:presenceInfo xmlns:p15="http://schemas.microsoft.com/office/powerpoint/2012/main" userId="samran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FB697D-3129-4C5C-8CF9-FC56CCC3ED54}">
  <a:tblStyle styleId="{98FB697D-3129-4C5C-8CF9-FC56CCC3ED54}"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66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7.fntdata"/><Relationship Id="rId47" Type="http://schemas.openxmlformats.org/officeDocument/2006/relationships/font" Target="fonts/font12.fntdata"/><Relationship Id="rId50" Type="http://schemas.openxmlformats.org/officeDocument/2006/relationships/font" Target="fonts/font15.fntdata"/><Relationship Id="rId55" Type="http://schemas.openxmlformats.org/officeDocument/2006/relationships/font" Target="fonts/font20.fntdata"/><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font" Target="fonts/font10.fntdata"/><Relationship Id="rId53" Type="http://schemas.openxmlformats.org/officeDocument/2006/relationships/font" Target="fonts/font18.fntdata"/><Relationship Id="rId58" Type="http://schemas.openxmlformats.org/officeDocument/2006/relationships/font" Target="fonts/font23.fntdata"/><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font" Target="fonts/font8.fntdata"/><Relationship Id="rId48" Type="http://schemas.openxmlformats.org/officeDocument/2006/relationships/font" Target="fonts/font13.fntdata"/><Relationship Id="rId56" Type="http://schemas.openxmlformats.org/officeDocument/2006/relationships/font" Target="fonts/font21.fntdata"/><Relationship Id="rId8" Type="http://schemas.openxmlformats.org/officeDocument/2006/relationships/slide" Target="slides/slide7.xml"/><Relationship Id="rId51" Type="http://schemas.openxmlformats.org/officeDocument/2006/relationships/font" Target="fonts/font16.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46" Type="http://schemas.openxmlformats.org/officeDocument/2006/relationships/font" Target="fonts/font11.fntdata"/><Relationship Id="rId59"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font" Target="fonts/font6.fntdata"/><Relationship Id="rId54" Type="http://schemas.openxmlformats.org/officeDocument/2006/relationships/font" Target="fonts/font19.fntdata"/><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49" Type="http://schemas.openxmlformats.org/officeDocument/2006/relationships/font" Target="fonts/font14.fntdata"/><Relationship Id="rId57" Type="http://schemas.openxmlformats.org/officeDocument/2006/relationships/font" Target="fonts/font22.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font" Target="fonts/font9.fntdata"/><Relationship Id="rId52" Type="http://schemas.openxmlformats.org/officeDocument/2006/relationships/font" Target="fonts/font17.fntdata"/><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6FA4B8-21E3-454A-B9A2-DD722E1DE0EB}"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1AD2D624-5257-4CCB-AD10-C991E4035709}">
      <dgm:prSet phldrT="[Text]" custT="1"/>
      <dgm:spPr/>
      <dgm:t>
        <a:bodyPr/>
        <a:lstStyle/>
        <a:p>
          <a:pPr rtl="1"/>
          <a:r>
            <a:rPr lang="fa-IR" sz="1200" dirty="0" smtClean="0">
              <a:solidFill>
                <a:schemeClr val="tx1">
                  <a:lumMod val="95000"/>
                  <a:lumOff val="5000"/>
                </a:schemeClr>
              </a:solidFill>
              <a:cs typeface="B Tehran" panose="00000400000000000000" pitchFamily="2" charset="-78"/>
            </a:rPr>
            <a:t>توانمندی خود</a:t>
          </a:r>
          <a:endParaRPr lang="en-US" sz="1200" dirty="0">
            <a:cs typeface="B Tehran" panose="00000400000000000000" pitchFamily="2" charset="-78"/>
          </a:endParaRPr>
        </a:p>
      </dgm:t>
    </dgm:pt>
    <dgm:pt modelId="{CDCF8C60-7F7C-4ADA-95A5-DD7CD980FB45}" type="parTrans" cxnId="{5112C980-A20E-4988-B711-EA91F64F01BC}">
      <dgm:prSet/>
      <dgm:spPr/>
      <dgm:t>
        <a:bodyPr/>
        <a:lstStyle/>
        <a:p>
          <a:endParaRPr lang="en-US"/>
        </a:p>
      </dgm:t>
    </dgm:pt>
    <dgm:pt modelId="{0475FE84-FF16-4124-AC4F-D924C9EDBABE}" type="sibTrans" cxnId="{5112C980-A20E-4988-B711-EA91F64F01BC}">
      <dgm:prSet/>
      <dgm:spPr/>
      <dgm:t>
        <a:bodyPr/>
        <a:lstStyle/>
        <a:p>
          <a:endParaRPr lang="en-US"/>
        </a:p>
      </dgm:t>
    </dgm:pt>
    <dgm:pt modelId="{AFF56167-505B-48A0-9710-41389A8D955F}">
      <dgm:prSet phldrT="[Text]" custT="1"/>
      <dgm:spPr/>
      <dgm:t>
        <a:bodyPr/>
        <a:lstStyle/>
        <a:p>
          <a:pPr rtl="1"/>
          <a:r>
            <a:rPr lang="fa-IR" sz="1200" dirty="0" smtClean="0">
              <a:solidFill>
                <a:schemeClr val="tx1">
                  <a:lumMod val="95000"/>
                  <a:lumOff val="5000"/>
                </a:schemeClr>
              </a:solidFill>
              <a:cs typeface="B Tehran" panose="00000400000000000000" pitchFamily="2" charset="-78"/>
            </a:rPr>
            <a:t>فهمیدن خود </a:t>
          </a:r>
          <a:endParaRPr lang="en-US" sz="1200" dirty="0">
            <a:cs typeface="B Tehran" panose="00000400000000000000" pitchFamily="2" charset="-78"/>
          </a:endParaRPr>
        </a:p>
      </dgm:t>
    </dgm:pt>
    <dgm:pt modelId="{6FC15EB9-1CAA-4C7E-BDE8-82E911D8C458}" type="parTrans" cxnId="{4079C24B-7978-4E5A-A3F4-CF08AECF8AF6}">
      <dgm:prSet/>
      <dgm:spPr/>
      <dgm:t>
        <a:bodyPr/>
        <a:lstStyle/>
        <a:p>
          <a:endParaRPr lang="en-US"/>
        </a:p>
      </dgm:t>
    </dgm:pt>
    <dgm:pt modelId="{CFC68C34-990B-4FAB-929C-3EF88C2C94F1}" type="sibTrans" cxnId="{4079C24B-7978-4E5A-A3F4-CF08AECF8AF6}">
      <dgm:prSet/>
      <dgm:spPr/>
      <dgm:t>
        <a:bodyPr/>
        <a:lstStyle/>
        <a:p>
          <a:endParaRPr lang="en-US"/>
        </a:p>
      </dgm:t>
    </dgm:pt>
    <dgm:pt modelId="{C14D6228-0C78-487C-A184-F3F14FEDE29A}">
      <dgm:prSet phldrT="[Text]" custT="1"/>
      <dgm:spPr/>
      <dgm:t>
        <a:bodyPr/>
        <a:lstStyle/>
        <a:p>
          <a:pPr rtl="1"/>
          <a:r>
            <a:rPr lang="fa-IR" sz="1200" dirty="0" smtClean="0">
              <a:solidFill>
                <a:schemeClr val="tx1">
                  <a:lumMod val="95000"/>
                  <a:lumOff val="5000"/>
                </a:schemeClr>
              </a:solidFill>
              <a:cs typeface="B Tehran" panose="00000400000000000000" pitchFamily="2" charset="-78"/>
            </a:rPr>
            <a:t>شناخت دوباره خود </a:t>
          </a:r>
          <a:endParaRPr lang="en-US" sz="1200" dirty="0">
            <a:cs typeface="B Tehran" panose="00000400000000000000" pitchFamily="2" charset="-78"/>
          </a:endParaRPr>
        </a:p>
      </dgm:t>
    </dgm:pt>
    <dgm:pt modelId="{D22A60E8-9FFB-4473-A4C8-330D5E0D639D}" type="parTrans" cxnId="{69B277AF-9B9D-44A9-A294-D395FFF2C8D1}">
      <dgm:prSet/>
      <dgm:spPr/>
      <dgm:t>
        <a:bodyPr/>
        <a:lstStyle/>
        <a:p>
          <a:endParaRPr lang="en-US"/>
        </a:p>
      </dgm:t>
    </dgm:pt>
    <dgm:pt modelId="{185190DA-5161-4F49-879D-4D6F99C2F9A0}" type="sibTrans" cxnId="{69B277AF-9B9D-44A9-A294-D395FFF2C8D1}">
      <dgm:prSet/>
      <dgm:spPr/>
      <dgm:t>
        <a:bodyPr/>
        <a:lstStyle/>
        <a:p>
          <a:endParaRPr lang="en-US"/>
        </a:p>
      </dgm:t>
    </dgm:pt>
    <dgm:pt modelId="{C6AB9833-2A0C-463D-BEBC-47ED4241C7F3}">
      <dgm:prSet/>
      <dgm:spPr/>
      <dgm:t>
        <a:bodyPr/>
        <a:lstStyle/>
        <a:p>
          <a:endParaRPr lang="en-US"/>
        </a:p>
      </dgm:t>
    </dgm:pt>
    <dgm:pt modelId="{873C3CE9-5722-4F5F-9BCA-E4D608478930}" type="parTrans" cxnId="{456FBD3B-EABC-4906-B335-B40C05B51EA1}">
      <dgm:prSet/>
      <dgm:spPr/>
      <dgm:t>
        <a:bodyPr/>
        <a:lstStyle/>
        <a:p>
          <a:endParaRPr lang="en-US"/>
        </a:p>
      </dgm:t>
    </dgm:pt>
    <dgm:pt modelId="{8744E6BD-E794-4367-8079-4266A6E007AA}" type="sibTrans" cxnId="{456FBD3B-EABC-4906-B335-B40C05B51EA1}">
      <dgm:prSet/>
      <dgm:spPr/>
      <dgm:t>
        <a:bodyPr/>
        <a:lstStyle/>
        <a:p>
          <a:endParaRPr lang="en-US"/>
        </a:p>
      </dgm:t>
    </dgm:pt>
    <dgm:pt modelId="{A39795BF-26C4-4D1C-8714-CFC559CA251D}">
      <dgm:prSet/>
      <dgm:spPr/>
      <dgm:t>
        <a:bodyPr/>
        <a:lstStyle/>
        <a:p>
          <a:endParaRPr lang="en-US"/>
        </a:p>
      </dgm:t>
    </dgm:pt>
    <dgm:pt modelId="{182DD738-DAAE-483F-8F51-853F8A548370}" type="parTrans" cxnId="{452F3F14-6E97-4670-B012-5AE3A16F546F}">
      <dgm:prSet/>
      <dgm:spPr/>
      <dgm:t>
        <a:bodyPr/>
        <a:lstStyle/>
        <a:p>
          <a:endParaRPr lang="en-US"/>
        </a:p>
      </dgm:t>
    </dgm:pt>
    <dgm:pt modelId="{DC0A3E10-4EE4-40B3-88DA-DCBC70E03451}" type="sibTrans" cxnId="{452F3F14-6E97-4670-B012-5AE3A16F546F}">
      <dgm:prSet/>
      <dgm:spPr/>
      <dgm:t>
        <a:bodyPr/>
        <a:lstStyle/>
        <a:p>
          <a:endParaRPr lang="en-US"/>
        </a:p>
      </dgm:t>
    </dgm:pt>
    <dgm:pt modelId="{6E462EA4-E2ED-4279-B981-D439CF140D40}">
      <dgm:prSet/>
      <dgm:spPr/>
      <dgm:t>
        <a:bodyPr/>
        <a:lstStyle/>
        <a:p>
          <a:endParaRPr lang="en-US"/>
        </a:p>
      </dgm:t>
    </dgm:pt>
    <dgm:pt modelId="{4A574155-73B3-431C-A00A-7E0B84D65050}" type="parTrans" cxnId="{39F4D73F-42C2-4D9A-9178-C0F374ED3A8C}">
      <dgm:prSet/>
      <dgm:spPr/>
      <dgm:t>
        <a:bodyPr/>
        <a:lstStyle/>
        <a:p>
          <a:endParaRPr lang="en-US"/>
        </a:p>
      </dgm:t>
    </dgm:pt>
    <dgm:pt modelId="{86EFC487-490C-454E-BEEF-1CB957151EBA}" type="sibTrans" cxnId="{39F4D73F-42C2-4D9A-9178-C0F374ED3A8C}">
      <dgm:prSet/>
      <dgm:spPr/>
      <dgm:t>
        <a:bodyPr/>
        <a:lstStyle/>
        <a:p>
          <a:endParaRPr lang="en-US"/>
        </a:p>
      </dgm:t>
    </dgm:pt>
    <dgm:pt modelId="{AA1AD3A0-1EB9-49B8-8D7A-A3C4093E160E}">
      <dgm:prSet/>
      <dgm:spPr/>
      <dgm:t>
        <a:bodyPr/>
        <a:lstStyle/>
        <a:p>
          <a:endParaRPr lang="en-US"/>
        </a:p>
      </dgm:t>
    </dgm:pt>
    <dgm:pt modelId="{67F8D6F4-AB50-429F-B2A6-BF101512EDC7}" type="parTrans" cxnId="{D995D806-D67F-4B8A-BCB7-64A6B89B1B17}">
      <dgm:prSet/>
      <dgm:spPr/>
      <dgm:t>
        <a:bodyPr/>
        <a:lstStyle/>
        <a:p>
          <a:endParaRPr lang="en-US"/>
        </a:p>
      </dgm:t>
    </dgm:pt>
    <dgm:pt modelId="{589CB4D8-7003-44F3-928E-88951CE54BF0}" type="sibTrans" cxnId="{D995D806-D67F-4B8A-BCB7-64A6B89B1B17}">
      <dgm:prSet/>
      <dgm:spPr/>
      <dgm:t>
        <a:bodyPr/>
        <a:lstStyle/>
        <a:p>
          <a:endParaRPr lang="en-US"/>
        </a:p>
      </dgm:t>
    </dgm:pt>
    <dgm:pt modelId="{DD6BF6F3-ADAC-4FB4-8C1A-933211C67494}">
      <dgm:prSet/>
      <dgm:spPr/>
      <dgm:t>
        <a:bodyPr/>
        <a:lstStyle/>
        <a:p>
          <a:endParaRPr lang="en-US"/>
        </a:p>
      </dgm:t>
    </dgm:pt>
    <dgm:pt modelId="{EFC76044-B9CC-4DC5-B982-ADD731A5A176}" type="parTrans" cxnId="{23478923-B8E5-4A5B-B8FA-E49A21D76626}">
      <dgm:prSet/>
      <dgm:spPr/>
      <dgm:t>
        <a:bodyPr/>
        <a:lstStyle/>
        <a:p>
          <a:endParaRPr lang="en-US"/>
        </a:p>
      </dgm:t>
    </dgm:pt>
    <dgm:pt modelId="{93A9D11B-B18B-4619-81F6-0D20F5636180}" type="sibTrans" cxnId="{23478923-B8E5-4A5B-B8FA-E49A21D76626}">
      <dgm:prSet/>
      <dgm:spPr/>
      <dgm:t>
        <a:bodyPr/>
        <a:lstStyle/>
        <a:p>
          <a:endParaRPr lang="en-US"/>
        </a:p>
      </dgm:t>
    </dgm:pt>
    <dgm:pt modelId="{0F2E0941-4A5C-42AA-B222-D7DE1714DAC7}">
      <dgm:prSet phldrT="[Text]" custT="1"/>
      <dgm:spPr/>
      <dgm:t>
        <a:bodyPr/>
        <a:lstStyle/>
        <a:p>
          <a:pPr rtl="1"/>
          <a:r>
            <a:rPr lang="fa-IR" sz="1200" dirty="0" smtClean="0">
              <a:solidFill>
                <a:schemeClr val="tx1">
                  <a:lumMod val="95000"/>
                  <a:lumOff val="5000"/>
                </a:schemeClr>
              </a:solidFill>
              <a:cs typeface="B Tehran" panose="00000400000000000000" pitchFamily="2" charset="-78"/>
            </a:rPr>
            <a:t>احترام به خود </a:t>
          </a:r>
          <a:endParaRPr lang="en-US" sz="1200" dirty="0">
            <a:cs typeface="B Tehran" panose="00000400000000000000" pitchFamily="2" charset="-78"/>
          </a:endParaRPr>
        </a:p>
      </dgm:t>
    </dgm:pt>
    <dgm:pt modelId="{C67F5642-F877-4CE9-A7B2-6C2E6DF029A8}" type="parTrans" cxnId="{1238C2E6-91B4-4075-B549-333F925B542F}">
      <dgm:prSet/>
      <dgm:spPr/>
      <dgm:t>
        <a:bodyPr/>
        <a:lstStyle/>
        <a:p>
          <a:endParaRPr lang="en-US"/>
        </a:p>
      </dgm:t>
    </dgm:pt>
    <dgm:pt modelId="{317237E5-31D3-4DA6-AFE5-F28B89DDFAAD}" type="sibTrans" cxnId="{1238C2E6-91B4-4075-B549-333F925B542F}">
      <dgm:prSet/>
      <dgm:spPr/>
      <dgm:t>
        <a:bodyPr/>
        <a:lstStyle/>
        <a:p>
          <a:endParaRPr lang="en-US"/>
        </a:p>
      </dgm:t>
    </dgm:pt>
    <dgm:pt modelId="{8170DEB4-0174-46B2-AD36-6EF7755C7503}">
      <dgm:prSet custT="1"/>
      <dgm:spPr/>
      <dgm:t>
        <a:bodyPr/>
        <a:lstStyle/>
        <a:p>
          <a:r>
            <a:rPr lang="fa-IR" sz="1200" b="0" dirty="0" smtClean="0">
              <a:cs typeface="B Tehran" panose="00000400000000000000" pitchFamily="2" charset="-78"/>
            </a:rPr>
            <a:t>خود باوری</a:t>
          </a:r>
          <a:endParaRPr lang="en-US" sz="1200" b="0" dirty="0">
            <a:cs typeface="B Tehran" panose="00000400000000000000" pitchFamily="2" charset="-78"/>
          </a:endParaRPr>
        </a:p>
      </dgm:t>
    </dgm:pt>
    <dgm:pt modelId="{9026916B-7AF9-4AD6-9BDB-D732271D6210}" type="parTrans" cxnId="{9ED44B3D-398C-484E-AE56-2B7E04B6A6AC}">
      <dgm:prSet/>
      <dgm:spPr/>
      <dgm:t>
        <a:bodyPr/>
        <a:lstStyle/>
        <a:p>
          <a:endParaRPr lang="en-US"/>
        </a:p>
      </dgm:t>
    </dgm:pt>
    <dgm:pt modelId="{4E8FDD9C-916C-4D07-8DC9-EB5C4A7CFA8C}" type="sibTrans" cxnId="{9ED44B3D-398C-484E-AE56-2B7E04B6A6AC}">
      <dgm:prSet/>
      <dgm:spPr/>
      <dgm:t>
        <a:bodyPr/>
        <a:lstStyle/>
        <a:p>
          <a:endParaRPr lang="en-US"/>
        </a:p>
      </dgm:t>
    </dgm:pt>
    <dgm:pt modelId="{DB24A654-321A-4C38-85D3-EEBF8A9A7950}">
      <dgm:prSet/>
      <dgm:spPr/>
      <dgm:t>
        <a:bodyPr/>
        <a:lstStyle/>
        <a:p>
          <a:endParaRPr lang="en-US"/>
        </a:p>
      </dgm:t>
    </dgm:pt>
    <dgm:pt modelId="{1C6949D3-CC50-4A3E-9BE2-E36077F0393E}" type="parTrans" cxnId="{E41AC96D-1D2A-4896-BC74-973B5481C932}">
      <dgm:prSet/>
      <dgm:spPr/>
      <dgm:t>
        <a:bodyPr/>
        <a:lstStyle/>
        <a:p>
          <a:endParaRPr lang="en-US"/>
        </a:p>
      </dgm:t>
    </dgm:pt>
    <dgm:pt modelId="{1F8E695B-05F0-43CF-87B2-48C3838EAEBE}" type="sibTrans" cxnId="{E41AC96D-1D2A-4896-BC74-973B5481C932}">
      <dgm:prSet/>
      <dgm:spPr/>
      <dgm:t>
        <a:bodyPr/>
        <a:lstStyle/>
        <a:p>
          <a:endParaRPr lang="en-US"/>
        </a:p>
      </dgm:t>
    </dgm:pt>
    <dgm:pt modelId="{0656535B-11F9-4BB2-8EF3-ED404A979051}">
      <dgm:prSet phldrT="[Text]" custT="1"/>
      <dgm:spPr/>
      <dgm:t>
        <a:bodyPr/>
        <a:lstStyle/>
        <a:p>
          <a:pPr rtl="1"/>
          <a:r>
            <a:rPr lang="fa-IR" sz="1200" dirty="0" smtClean="0">
              <a:solidFill>
                <a:schemeClr val="tx1">
                  <a:lumMod val="95000"/>
                  <a:lumOff val="5000"/>
                </a:schemeClr>
              </a:solidFill>
              <a:cs typeface="B Tehran" panose="00000400000000000000" pitchFamily="2" charset="-78"/>
            </a:rPr>
            <a:t>معارفه دوباره خود</a:t>
          </a:r>
          <a:endParaRPr lang="en-US" sz="1200" dirty="0">
            <a:cs typeface="B Tehran" panose="00000400000000000000" pitchFamily="2" charset="-78"/>
          </a:endParaRPr>
        </a:p>
      </dgm:t>
    </dgm:pt>
    <dgm:pt modelId="{30621AF9-033E-4CB0-8732-DD9781C45A48}" type="parTrans" cxnId="{B6739E42-3DAC-4B52-AD82-F6E4427A5476}">
      <dgm:prSet/>
      <dgm:spPr/>
      <dgm:t>
        <a:bodyPr/>
        <a:lstStyle/>
        <a:p>
          <a:endParaRPr lang="en-US"/>
        </a:p>
      </dgm:t>
    </dgm:pt>
    <dgm:pt modelId="{A8B19CFE-77A5-480A-9575-E3CEAF7E5EB7}" type="sibTrans" cxnId="{B6739E42-3DAC-4B52-AD82-F6E4427A5476}">
      <dgm:prSet/>
      <dgm:spPr/>
      <dgm:t>
        <a:bodyPr/>
        <a:lstStyle/>
        <a:p>
          <a:endParaRPr lang="en-US"/>
        </a:p>
      </dgm:t>
    </dgm:pt>
    <dgm:pt modelId="{0A892287-F32F-4232-8098-8BB7913AD14A}">
      <dgm:prSet custT="1"/>
      <dgm:spPr/>
      <dgm:t>
        <a:bodyPr/>
        <a:lstStyle/>
        <a:p>
          <a:r>
            <a:rPr lang="fa-IR" sz="1000" dirty="0" smtClean="0">
              <a:cs typeface="2  Mehr" panose="00000700000000000000" pitchFamily="2" charset="-78"/>
            </a:rPr>
            <a:t>اعتماد به نفس</a:t>
          </a:r>
          <a:endParaRPr lang="en-US" sz="1000" dirty="0">
            <a:cs typeface="2  Mehr" panose="00000700000000000000" pitchFamily="2" charset="-78"/>
          </a:endParaRPr>
        </a:p>
      </dgm:t>
    </dgm:pt>
    <dgm:pt modelId="{99B40B60-0A61-4C01-9872-5AB8ABD1E469}" type="parTrans" cxnId="{860B75E5-5169-4BE5-8C4D-6E560F1EFE46}">
      <dgm:prSet/>
      <dgm:spPr/>
      <dgm:t>
        <a:bodyPr/>
        <a:lstStyle/>
        <a:p>
          <a:endParaRPr lang="en-US"/>
        </a:p>
      </dgm:t>
    </dgm:pt>
    <dgm:pt modelId="{D605B488-9678-4634-9CEF-3E18414ADCE1}" type="sibTrans" cxnId="{860B75E5-5169-4BE5-8C4D-6E560F1EFE46}">
      <dgm:prSet/>
      <dgm:spPr/>
      <dgm:t>
        <a:bodyPr/>
        <a:lstStyle/>
        <a:p>
          <a:endParaRPr lang="en-US"/>
        </a:p>
      </dgm:t>
    </dgm:pt>
    <dgm:pt modelId="{85330418-C31B-4352-8B24-B62C370F2537}" type="pres">
      <dgm:prSet presAssocID="{F06FA4B8-21E3-454A-B9A2-DD722E1DE0EB}" presName="Name0" presStyleCnt="0">
        <dgm:presLayoutVars>
          <dgm:dir/>
          <dgm:animOne val="branch"/>
          <dgm:animLvl val="lvl"/>
        </dgm:presLayoutVars>
      </dgm:prSet>
      <dgm:spPr/>
      <dgm:t>
        <a:bodyPr/>
        <a:lstStyle/>
        <a:p>
          <a:endParaRPr lang="en-US"/>
        </a:p>
      </dgm:t>
    </dgm:pt>
    <dgm:pt modelId="{A26340DB-43E3-44A7-8052-D712211BD2D9}" type="pres">
      <dgm:prSet presAssocID="{1AD2D624-5257-4CCB-AD10-C991E4035709}" presName="chaos" presStyleCnt="0"/>
      <dgm:spPr/>
    </dgm:pt>
    <dgm:pt modelId="{5B38EAB5-A3CE-4378-A1AE-9CDF0D64E51E}" type="pres">
      <dgm:prSet presAssocID="{1AD2D624-5257-4CCB-AD10-C991E4035709}" presName="parTx1" presStyleLbl="revTx" presStyleIdx="0" presStyleCnt="12" custScaleX="334915" custScaleY="573547" custLinFactX="100000" custLinFactNeighborX="153727"/>
      <dgm:spPr/>
      <dgm:t>
        <a:bodyPr/>
        <a:lstStyle/>
        <a:p>
          <a:endParaRPr lang="en-US"/>
        </a:p>
      </dgm:t>
    </dgm:pt>
    <dgm:pt modelId="{F06CBFE3-E018-4335-B767-B421297A4E68}" type="pres">
      <dgm:prSet presAssocID="{1AD2D624-5257-4CCB-AD10-C991E4035709}" presName="c1" presStyleLbl="node1" presStyleIdx="0" presStyleCnt="19"/>
      <dgm:spPr/>
    </dgm:pt>
    <dgm:pt modelId="{7911C9D6-0A22-42CD-A6CE-E55D5D4F63AB}" type="pres">
      <dgm:prSet presAssocID="{1AD2D624-5257-4CCB-AD10-C991E4035709}" presName="c2" presStyleLbl="node1" presStyleIdx="1" presStyleCnt="19"/>
      <dgm:spPr/>
    </dgm:pt>
    <dgm:pt modelId="{7ED5C8EE-E636-4149-B7B6-E6B4E0A56CA6}" type="pres">
      <dgm:prSet presAssocID="{1AD2D624-5257-4CCB-AD10-C991E4035709}" presName="c3" presStyleLbl="node1" presStyleIdx="2" presStyleCnt="19"/>
      <dgm:spPr/>
    </dgm:pt>
    <dgm:pt modelId="{21FE7520-5267-4A4B-8919-C7F3ADDC6FC8}" type="pres">
      <dgm:prSet presAssocID="{1AD2D624-5257-4CCB-AD10-C991E4035709}" presName="c4" presStyleLbl="node1" presStyleIdx="3" presStyleCnt="19"/>
      <dgm:spPr/>
    </dgm:pt>
    <dgm:pt modelId="{970DFE63-9CDB-4AAF-96AD-8E5610209103}" type="pres">
      <dgm:prSet presAssocID="{1AD2D624-5257-4CCB-AD10-C991E4035709}" presName="c5" presStyleLbl="node1" presStyleIdx="4" presStyleCnt="19"/>
      <dgm:spPr/>
    </dgm:pt>
    <dgm:pt modelId="{8C73C5FA-DFB9-4CB2-A9C5-05A4E763416A}" type="pres">
      <dgm:prSet presAssocID="{1AD2D624-5257-4CCB-AD10-C991E4035709}" presName="c6" presStyleLbl="node1" presStyleIdx="5" presStyleCnt="19"/>
      <dgm:spPr/>
    </dgm:pt>
    <dgm:pt modelId="{EFC46F97-FF82-4C02-95E3-094FBC4DB74D}" type="pres">
      <dgm:prSet presAssocID="{1AD2D624-5257-4CCB-AD10-C991E4035709}" presName="c7" presStyleLbl="node1" presStyleIdx="6" presStyleCnt="19"/>
      <dgm:spPr/>
    </dgm:pt>
    <dgm:pt modelId="{6B61B40D-55D7-4BE9-84A2-AF3816C759CE}" type="pres">
      <dgm:prSet presAssocID="{1AD2D624-5257-4CCB-AD10-C991E4035709}" presName="c8" presStyleLbl="node1" presStyleIdx="7" presStyleCnt="19"/>
      <dgm:spPr/>
    </dgm:pt>
    <dgm:pt modelId="{27518B23-CF56-42D1-943D-F27E394D6A83}" type="pres">
      <dgm:prSet presAssocID="{1AD2D624-5257-4CCB-AD10-C991E4035709}" presName="c9" presStyleLbl="node1" presStyleIdx="8" presStyleCnt="19"/>
      <dgm:spPr/>
    </dgm:pt>
    <dgm:pt modelId="{FD388233-D461-474F-986E-E8F78B867039}" type="pres">
      <dgm:prSet presAssocID="{1AD2D624-5257-4CCB-AD10-C991E4035709}" presName="c10" presStyleLbl="node1" presStyleIdx="9" presStyleCnt="19"/>
      <dgm:spPr/>
    </dgm:pt>
    <dgm:pt modelId="{453E8C4F-D90D-4E11-8AD0-4C11253DC0E5}" type="pres">
      <dgm:prSet presAssocID="{1AD2D624-5257-4CCB-AD10-C991E4035709}" presName="c11" presStyleLbl="node1" presStyleIdx="10" presStyleCnt="19"/>
      <dgm:spPr/>
    </dgm:pt>
    <dgm:pt modelId="{923CE9A7-46FB-4AD3-AEA5-F0084ED7DB8C}" type="pres">
      <dgm:prSet presAssocID="{1AD2D624-5257-4CCB-AD10-C991E4035709}" presName="c12" presStyleLbl="node1" presStyleIdx="11" presStyleCnt="19"/>
      <dgm:spPr/>
    </dgm:pt>
    <dgm:pt modelId="{888B0E01-919D-419E-A164-767E395AC4F0}" type="pres">
      <dgm:prSet presAssocID="{1AD2D624-5257-4CCB-AD10-C991E4035709}" presName="c13" presStyleLbl="node1" presStyleIdx="12" presStyleCnt="19"/>
      <dgm:spPr/>
    </dgm:pt>
    <dgm:pt modelId="{768BA607-3006-40D3-8C08-3D6AC3A06BCF}" type="pres">
      <dgm:prSet presAssocID="{1AD2D624-5257-4CCB-AD10-C991E4035709}" presName="c14" presStyleLbl="node1" presStyleIdx="13" presStyleCnt="19"/>
      <dgm:spPr/>
    </dgm:pt>
    <dgm:pt modelId="{23A5E121-3031-4DDB-BC1A-0BC7BB8DD575}" type="pres">
      <dgm:prSet presAssocID="{1AD2D624-5257-4CCB-AD10-C991E4035709}" presName="c15" presStyleLbl="node1" presStyleIdx="14" presStyleCnt="19"/>
      <dgm:spPr/>
    </dgm:pt>
    <dgm:pt modelId="{DAE885BB-F24E-410E-8217-6ECE81C775BF}" type="pres">
      <dgm:prSet presAssocID="{1AD2D624-5257-4CCB-AD10-C991E4035709}" presName="c16" presStyleLbl="node1" presStyleIdx="15" presStyleCnt="19"/>
      <dgm:spPr/>
    </dgm:pt>
    <dgm:pt modelId="{8FCFCAD4-11E6-417F-8F01-0452EFD2CA00}" type="pres">
      <dgm:prSet presAssocID="{1AD2D624-5257-4CCB-AD10-C991E4035709}" presName="c17" presStyleLbl="node1" presStyleIdx="16" presStyleCnt="19"/>
      <dgm:spPr/>
    </dgm:pt>
    <dgm:pt modelId="{87C9F425-5967-4EB1-B99D-4A1C5317C893}" type="pres">
      <dgm:prSet presAssocID="{1AD2D624-5257-4CCB-AD10-C991E4035709}" presName="c18" presStyleLbl="node1" presStyleIdx="17" presStyleCnt="19"/>
      <dgm:spPr/>
    </dgm:pt>
    <dgm:pt modelId="{5931D0F8-F771-4AB2-990A-6980718927F9}" type="pres">
      <dgm:prSet presAssocID="{0475FE84-FF16-4124-AC4F-D924C9EDBABE}" presName="chevronComposite1" presStyleCnt="0"/>
      <dgm:spPr/>
    </dgm:pt>
    <dgm:pt modelId="{1E5B83AF-FBA6-4BE7-9C79-86CBAD739866}" type="pres">
      <dgm:prSet presAssocID="{0475FE84-FF16-4124-AC4F-D924C9EDBABE}" presName="chevron1" presStyleLbl="sibTrans2D1" presStyleIdx="0" presStyleCnt="11" custScaleX="290219" custScaleY="215833" custLinFactX="400000" custLinFactNeighborX="438504" custLinFactNeighborY="55374"/>
      <dgm:spPr/>
    </dgm:pt>
    <dgm:pt modelId="{2DBD52B0-BBC4-4770-A528-6FD499D1560F}" type="pres">
      <dgm:prSet presAssocID="{0475FE84-FF16-4124-AC4F-D924C9EDBABE}" presName="spChevron1" presStyleCnt="0"/>
      <dgm:spPr/>
    </dgm:pt>
    <dgm:pt modelId="{40ADDC87-4588-475F-A763-4300085BC32E}" type="pres">
      <dgm:prSet presAssocID="{DD6BF6F3-ADAC-4FB4-8C1A-933211C67494}" presName="middle" presStyleCnt="0"/>
      <dgm:spPr/>
    </dgm:pt>
    <dgm:pt modelId="{D5287BAA-9104-4928-8128-0469376F3963}" type="pres">
      <dgm:prSet presAssocID="{DD6BF6F3-ADAC-4FB4-8C1A-933211C67494}" presName="parTxMid" presStyleLbl="revTx" presStyleIdx="1" presStyleCnt="12"/>
      <dgm:spPr/>
      <dgm:t>
        <a:bodyPr/>
        <a:lstStyle/>
        <a:p>
          <a:endParaRPr lang="en-US"/>
        </a:p>
      </dgm:t>
    </dgm:pt>
    <dgm:pt modelId="{B2782EF6-3D45-499C-A2D5-F21053060009}" type="pres">
      <dgm:prSet presAssocID="{DD6BF6F3-ADAC-4FB4-8C1A-933211C67494}" presName="spMid" presStyleCnt="0"/>
      <dgm:spPr/>
    </dgm:pt>
    <dgm:pt modelId="{48C4C65F-D6E2-4B96-AC00-3BE708E35862}" type="pres">
      <dgm:prSet presAssocID="{93A9D11B-B18B-4619-81F6-0D20F5636180}" presName="chevronComposite1" presStyleCnt="0"/>
      <dgm:spPr/>
    </dgm:pt>
    <dgm:pt modelId="{33B15242-AA0D-4DC4-BB3C-50FC451F85C6}" type="pres">
      <dgm:prSet presAssocID="{93A9D11B-B18B-4619-81F6-0D20F5636180}" presName="chevron1" presStyleLbl="sibTrans2D1" presStyleIdx="1" presStyleCnt="11" custScaleX="292871" custScaleY="211229" custLinFactX="797688" custLinFactNeighborX="800000" custLinFactNeighborY="18376"/>
      <dgm:spPr/>
    </dgm:pt>
    <dgm:pt modelId="{8530F23B-8681-48D6-90F0-ED4218461974}" type="pres">
      <dgm:prSet presAssocID="{93A9D11B-B18B-4619-81F6-0D20F5636180}" presName="spChevron1" presStyleCnt="0"/>
      <dgm:spPr/>
    </dgm:pt>
    <dgm:pt modelId="{85E41279-4418-4510-9BF9-611A1A7D9CB4}" type="pres">
      <dgm:prSet presAssocID="{AFF56167-505B-48A0-9710-41389A8D955F}" presName="middle" presStyleCnt="0"/>
      <dgm:spPr/>
    </dgm:pt>
    <dgm:pt modelId="{A0BCBFE0-9E11-4906-8284-F1538EC5035C}" type="pres">
      <dgm:prSet presAssocID="{AFF56167-505B-48A0-9710-41389A8D955F}" presName="parTxMid" presStyleLbl="revTx" presStyleIdx="2" presStyleCnt="12" custScaleX="347329" custScaleY="130646" custLinFactX="14716" custLinFactNeighborX="100000" custLinFactNeighborY="66266"/>
      <dgm:spPr/>
      <dgm:t>
        <a:bodyPr/>
        <a:lstStyle/>
        <a:p>
          <a:endParaRPr lang="en-US"/>
        </a:p>
      </dgm:t>
    </dgm:pt>
    <dgm:pt modelId="{A6763D99-7465-4B68-8A21-A17B77391662}" type="pres">
      <dgm:prSet presAssocID="{AFF56167-505B-48A0-9710-41389A8D955F}" presName="spMid" presStyleCnt="0"/>
      <dgm:spPr/>
    </dgm:pt>
    <dgm:pt modelId="{E402D5F2-1190-405B-8D7D-1FA3EE148057}" type="pres">
      <dgm:prSet presAssocID="{CFC68C34-990B-4FAB-929C-3EF88C2C94F1}" presName="chevronComposite1" presStyleCnt="0"/>
      <dgm:spPr/>
    </dgm:pt>
    <dgm:pt modelId="{B117681E-0E00-44C2-BEA8-BF6414D4CCE8}" type="pres">
      <dgm:prSet presAssocID="{CFC68C34-990B-4FAB-929C-3EF88C2C94F1}" presName="chevron1" presStyleLbl="sibTrans2D1" presStyleIdx="2" presStyleCnt="11" custScaleX="353777" custScaleY="187745" custLinFactX="809112" custLinFactNeighborX="900000" custLinFactNeighborY="39493"/>
      <dgm:spPr/>
    </dgm:pt>
    <dgm:pt modelId="{1D4F3233-2BC8-4900-8C38-A262293C1A24}" type="pres">
      <dgm:prSet presAssocID="{CFC68C34-990B-4FAB-929C-3EF88C2C94F1}" presName="spChevron1" presStyleCnt="0"/>
      <dgm:spPr/>
    </dgm:pt>
    <dgm:pt modelId="{74F39EF5-2B80-4162-A54E-37F9976477D5}" type="pres">
      <dgm:prSet presAssocID="{C14D6228-0C78-487C-A184-F3F14FEDE29A}" presName="middle" presStyleCnt="0"/>
      <dgm:spPr/>
    </dgm:pt>
    <dgm:pt modelId="{E8AB6824-C4D6-458B-8331-00A013F8BC62}" type="pres">
      <dgm:prSet presAssocID="{C14D6228-0C78-487C-A184-F3F14FEDE29A}" presName="parTxMid" presStyleLbl="revTx" presStyleIdx="3" presStyleCnt="12" custScaleX="378942" custScaleY="195803" custLinFactX="10716" custLinFactNeighborX="100000" custLinFactNeighborY="26551"/>
      <dgm:spPr/>
      <dgm:t>
        <a:bodyPr/>
        <a:lstStyle/>
        <a:p>
          <a:endParaRPr lang="en-US"/>
        </a:p>
      </dgm:t>
    </dgm:pt>
    <dgm:pt modelId="{7093E5C8-B20D-4064-A646-32A37896A7AE}" type="pres">
      <dgm:prSet presAssocID="{C14D6228-0C78-487C-A184-F3F14FEDE29A}" presName="spMid" presStyleCnt="0"/>
      <dgm:spPr/>
    </dgm:pt>
    <dgm:pt modelId="{926F8FCF-9B22-44F3-B00E-074D34ACF67B}" type="pres">
      <dgm:prSet presAssocID="{185190DA-5161-4F49-879D-4D6F99C2F9A0}" presName="chevronComposite1" presStyleCnt="0"/>
      <dgm:spPr/>
    </dgm:pt>
    <dgm:pt modelId="{F482484A-3C58-45CD-8CE8-FC0356897BDB}" type="pres">
      <dgm:prSet presAssocID="{185190DA-5161-4F49-879D-4D6F99C2F9A0}" presName="chevron1" presStyleLbl="sibTrans2D1" presStyleIdx="3" presStyleCnt="11" custScaleX="324186" custScaleY="167415" custLinFactX="700000" custLinFactNeighborX="708858" custLinFactNeighborY="55631"/>
      <dgm:spPr/>
    </dgm:pt>
    <dgm:pt modelId="{8EF883DE-2D37-42E8-8C30-740854E73F5B}" type="pres">
      <dgm:prSet presAssocID="{185190DA-5161-4F49-879D-4D6F99C2F9A0}" presName="spChevron1" presStyleCnt="0"/>
      <dgm:spPr/>
    </dgm:pt>
    <dgm:pt modelId="{ED2AF6DD-0E8A-4347-A4D8-F35278968CC2}" type="pres">
      <dgm:prSet presAssocID="{C6AB9833-2A0C-463D-BEBC-47ED4241C7F3}" presName="middle" presStyleCnt="0"/>
      <dgm:spPr/>
    </dgm:pt>
    <dgm:pt modelId="{9E93439E-DA1A-447D-96DC-A61ADFAE16F7}" type="pres">
      <dgm:prSet presAssocID="{C6AB9833-2A0C-463D-BEBC-47ED4241C7F3}" presName="parTxMid" presStyleLbl="revTx" presStyleIdx="4" presStyleCnt="12"/>
      <dgm:spPr/>
      <dgm:t>
        <a:bodyPr/>
        <a:lstStyle/>
        <a:p>
          <a:endParaRPr lang="en-US"/>
        </a:p>
      </dgm:t>
    </dgm:pt>
    <dgm:pt modelId="{CD0EBA33-2DCE-43C8-A454-9A18AC68D734}" type="pres">
      <dgm:prSet presAssocID="{C6AB9833-2A0C-463D-BEBC-47ED4241C7F3}" presName="spMid" presStyleCnt="0"/>
      <dgm:spPr/>
    </dgm:pt>
    <dgm:pt modelId="{561B7AA0-8CB4-4B10-8E92-D2C11C02E465}" type="pres">
      <dgm:prSet presAssocID="{8744E6BD-E794-4367-8079-4266A6E007AA}" presName="chevronComposite1" presStyleCnt="0"/>
      <dgm:spPr/>
    </dgm:pt>
    <dgm:pt modelId="{C485DE41-63EB-4F7B-9A27-AC04C68AF286}" type="pres">
      <dgm:prSet presAssocID="{8744E6BD-E794-4367-8079-4266A6E007AA}" presName="chevron1" presStyleLbl="sibTrans2D1" presStyleIdx="4" presStyleCnt="11" custScaleX="301915" custScaleY="197571" custLinFactX="900000" custLinFactNeighborX="965933" custLinFactNeighborY="36194"/>
      <dgm:spPr>
        <a:blipFill rotWithShape="0">
          <a:blip xmlns:r="http://schemas.openxmlformats.org/officeDocument/2006/relationships" r:embed="rId1"/>
          <a:stretch>
            <a:fillRect/>
          </a:stretch>
        </a:blipFill>
      </dgm:spPr>
    </dgm:pt>
    <dgm:pt modelId="{BB4CA0A6-3D7A-45EF-9988-5A118FC434A2}" type="pres">
      <dgm:prSet presAssocID="{8744E6BD-E794-4367-8079-4266A6E007AA}" presName="spChevron1" presStyleCnt="0"/>
      <dgm:spPr/>
    </dgm:pt>
    <dgm:pt modelId="{B27D1E02-7F94-449A-A5EB-5F889A597665}" type="pres">
      <dgm:prSet presAssocID="{A39795BF-26C4-4D1C-8714-CFC559CA251D}" presName="middle" presStyleCnt="0"/>
      <dgm:spPr/>
    </dgm:pt>
    <dgm:pt modelId="{33809182-E6DB-4192-9AD2-7CFC0EB1CD0A}" type="pres">
      <dgm:prSet presAssocID="{A39795BF-26C4-4D1C-8714-CFC559CA251D}" presName="parTxMid" presStyleLbl="revTx" presStyleIdx="5" presStyleCnt="12"/>
      <dgm:spPr/>
      <dgm:t>
        <a:bodyPr/>
        <a:lstStyle/>
        <a:p>
          <a:endParaRPr lang="en-US"/>
        </a:p>
      </dgm:t>
    </dgm:pt>
    <dgm:pt modelId="{3BECD72C-4B58-4DE4-B838-48646B75508F}" type="pres">
      <dgm:prSet presAssocID="{A39795BF-26C4-4D1C-8714-CFC559CA251D}" presName="spMid" presStyleCnt="0"/>
      <dgm:spPr/>
    </dgm:pt>
    <dgm:pt modelId="{CDD29020-5C02-431F-8679-C212023F47B4}" type="pres">
      <dgm:prSet presAssocID="{DC0A3E10-4EE4-40B3-88DA-DCBC70E03451}" presName="chevronComposite1" presStyleCnt="0"/>
      <dgm:spPr/>
    </dgm:pt>
    <dgm:pt modelId="{BEB208FD-768A-4F9D-BB5B-BD1692DD0575}" type="pres">
      <dgm:prSet presAssocID="{DC0A3E10-4EE4-40B3-88DA-DCBC70E03451}" presName="chevron1" presStyleLbl="sibTrans2D1" presStyleIdx="5" presStyleCnt="11" custScaleX="352944" custScaleY="190792" custLinFactX="1271005" custLinFactNeighborX="1300000" custLinFactNeighborY="24900"/>
      <dgm:spPr/>
      <dgm:t>
        <a:bodyPr/>
        <a:lstStyle/>
        <a:p>
          <a:endParaRPr lang="en-US"/>
        </a:p>
      </dgm:t>
    </dgm:pt>
    <dgm:pt modelId="{1C325A2B-1DC4-4F8A-A330-916AEF17AD93}" type="pres">
      <dgm:prSet presAssocID="{DC0A3E10-4EE4-40B3-88DA-DCBC70E03451}" presName="spChevron1" presStyleCnt="0"/>
      <dgm:spPr/>
    </dgm:pt>
    <dgm:pt modelId="{9FA03990-F1B4-4779-AF61-0A1C84531EFC}" type="pres">
      <dgm:prSet presAssocID="{6E462EA4-E2ED-4279-B981-D439CF140D40}" presName="middle" presStyleCnt="0"/>
      <dgm:spPr/>
    </dgm:pt>
    <dgm:pt modelId="{2C6413C0-2FD5-4CDD-B176-BB5D9E9403F6}" type="pres">
      <dgm:prSet presAssocID="{6E462EA4-E2ED-4279-B981-D439CF140D40}" presName="parTxMid" presStyleLbl="revTx" presStyleIdx="6" presStyleCnt="12"/>
      <dgm:spPr/>
      <dgm:t>
        <a:bodyPr/>
        <a:lstStyle/>
        <a:p>
          <a:endParaRPr lang="en-US"/>
        </a:p>
      </dgm:t>
    </dgm:pt>
    <dgm:pt modelId="{4CF14444-0696-4A13-AD3F-C34E821613A4}" type="pres">
      <dgm:prSet presAssocID="{6E462EA4-E2ED-4279-B981-D439CF140D40}" presName="desTxMid" presStyleLbl="revTx" presStyleIdx="7" presStyleCnt="12">
        <dgm:presLayoutVars>
          <dgm:bulletEnabled val="1"/>
        </dgm:presLayoutVars>
      </dgm:prSet>
      <dgm:spPr/>
      <dgm:t>
        <a:bodyPr/>
        <a:lstStyle/>
        <a:p>
          <a:endParaRPr lang="en-US"/>
        </a:p>
      </dgm:t>
    </dgm:pt>
    <dgm:pt modelId="{554511A4-A61A-4904-8C06-78C4B10A8F10}" type="pres">
      <dgm:prSet presAssocID="{6E462EA4-E2ED-4279-B981-D439CF140D40}" presName="spMid" presStyleCnt="0"/>
      <dgm:spPr/>
    </dgm:pt>
    <dgm:pt modelId="{FFB87F51-26FA-4BB7-9708-F47CD345AAC3}" type="pres">
      <dgm:prSet presAssocID="{86EFC487-490C-454E-BEEF-1CB957151EBA}" presName="chevronComposite1" presStyleCnt="0"/>
      <dgm:spPr/>
    </dgm:pt>
    <dgm:pt modelId="{4E873D53-E6F9-4917-A0C7-7AB9B881DAA4}" type="pres">
      <dgm:prSet presAssocID="{86EFC487-490C-454E-BEEF-1CB957151EBA}" presName="chevron1" presStyleLbl="sibTrans2D1" presStyleIdx="6" presStyleCnt="11"/>
      <dgm:spPr>
        <a:blipFill rotWithShape="0">
          <a:blip xmlns:r="http://schemas.openxmlformats.org/officeDocument/2006/relationships" r:embed="rId2"/>
          <a:stretch>
            <a:fillRect/>
          </a:stretch>
        </a:blipFill>
      </dgm:spPr>
    </dgm:pt>
    <dgm:pt modelId="{717C56C5-0718-4722-877E-B1F996FD98C0}" type="pres">
      <dgm:prSet presAssocID="{86EFC487-490C-454E-BEEF-1CB957151EBA}" presName="spChevron1" presStyleCnt="0"/>
      <dgm:spPr/>
    </dgm:pt>
    <dgm:pt modelId="{2BB04328-9687-45E9-BF19-459F568B877E}" type="pres">
      <dgm:prSet presAssocID="{0F2E0941-4A5C-42AA-B222-D7DE1714DAC7}" presName="middle" presStyleCnt="0"/>
      <dgm:spPr/>
    </dgm:pt>
    <dgm:pt modelId="{0C30280C-1139-4B68-B7C2-47386AF3BD86}" type="pres">
      <dgm:prSet presAssocID="{0F2E0941-4A5C-42AA-B222-D7DE1714DAC7}" presName="parTxMid" presStyleLbl="revTx" presStyleIdx="8" presStyleCnt="12" custScaleX="321501" custScaleY="129043" custLinFactNeighborX="-85328" custLinFactNeighborY="46510"/>
      <dgm:spPr/>
      <dgm:t>
        <a:bodyPr/>
        <a:lstStyle/>
        <a:p>
          <a:endParaRPr lang="en-US"/>
        </a:p>
      </dgm:t>
    </dgm:pt>
    <dgm:pt modelId="{C6FD80CB-8B97-4718-A87F-AA2DAAD24D58}" type="pres">
      <dgm:prSet presAssocID="{0F2E0941-4A5C-42AA-B222-D7DE1714DAC7}" presName="spMid" presStyleCnt="0"/>
      <dgm:spPr/>
    </dgm:pt>
    <dgm:pt modelId="{2700ACD8-3B35-475C-A10B-957A8F89867C}" type="pres">
      <dgm:prSet presAssocID="{317237E5-31D3-4DA6-AFE5-F28B89DDFAAD}" presName="chevronComposite1" presStyleCnt="0"/>
      <dgm:spPr/>
    </dgm:pt>
    <dgm:pt modelId="{78969B51-B0BC-43AA-99B0-F0C0EE046461}" type="pres">
      <dgm:prSet presAssocID="{317237E5-31D3-4DA6-AFE5-F28B89DDFAAD}" presName="chevron1" presStyleLbl="sibTrans2D1" presStyleIdx="7" presStyleCnt="11" custLinFactX="-200000" custLinFactNeighborX="-264863" custLinFactNeighborY="-3162"/>
      <dgm:spPr>
        <a:blipFill rotWithShape="0">
          <a:blip xmlns:r="http://schemas.openxmlformats.org/officeDocument/2006/relationships" r:embed="rId2"/>
          <a:stretch>
            <a:fillRect/>
          </a:stretch>
        </a:blipFill>
      </dgm:spPr>
    </dgm:pt>
    <dgm:pt modelId="{203EAEE0-BCA5-4501-ABDE-1075A8034C94}" type="pres">
      <dgm:prSet presAssocID="{317237E5-31D3-4DA6-AFE5-F28B89DDFAAD}" presName="spChevron1" presStyleCnt="0"/>
      <dgm:spPr/>
    </dgm:pt>
    <dgm:pt modelId="{66B19EA2-B2F4-4CB4-AFF3-833BE662EAC5}" type="pres">
      <dgm:prSet presAssocID="{8170DEB4-0174-46B2-AD36-6EF7755C7503}" presName="middle" presStyleCnt="0"/>
      <dgm:spPr/>
    </dgm:pt>
    <dgm:pt modelId="{D9807903-D92F-41C5-831F-D39FD953DF8F}" type="pres">
      <dgm:prSet presAssocID="{8170DEB4-0174-46B2-AD36-6EF7755C7503}" presName="parTxMid" presStyleLbl="revTx" presStyleIdx="9" presStyleCnt="12" custScaleX="272571" custScaleY="80552" custLinFactX="-400000" custLinFactNeighborX="-415493" custLinFactNeighborY="50412"/>
      <dgm:spPr/>
      <dgm:t>
        <a:bodyPr/>
        <a:lstStyle/>
        <a:p>
          <a:endParaRPr lang="en-US"/>
        </a:p>
      </dgm:t>
    </dgm:pt>
    <dgm:pt modelId="{9D2AE7C9-1042-4CF7-8E5E-F7284298C642}" type="pres">
      <dgm:prSet presAssocID="{8170DEB4-0174-46B2-AD36-6EF7755C7503}" presName="spMid" presStyleCnt="0"/>
      <dgm:spPr/>
    </dgm:pt>
    <dgm:pt modelId="{EB5E5E13-A3AE-4A65-96D5-F13E432B3FDA}" type="pres">
      <dgm:prSet presAssocID="{4E8FDD9C-916C-4D07-8DC9-EB5C4A7CFA8C}" presName="chevronComposite1" presStyleCnt="0"/>
      <dgm:spPr/>
    </dgm:pt>
    <dgm:pt modelId="{A4D6C406-8F59-4457-B53D-886485AB1AFC}" type="pres">
      <dgm:prSet presAssocID="{4E8FDD9C-916C-4D07-8DC9-EB5C4A7CFA8C}" presName="chevron1" presStyleLbl="sibTrans2D1" presStyleIdx="8" presStyleCnt="11"/>
      <dgm:spPr>
        <a:blipFill rotWithShape="0">
          <a:blip xmlns:r="http://schemas.openxmlformats.org/officeDocument/2006/relationships" r:embed="rId2"/>
          <a:stretch>
            <a:fillRect/>
          </a:stretch>
        </a:blipFill>
      </dgm:spPr>
    </dgm:pt>
    <dgm:pt modelId="{42A75B1F-A2E4-44BA-98EB-482B86010EE0}" type="pres">
      <dgm:prSet presAssocID="{4E8FDD9C-916C-4D07-8DC9-EB5C4A7CFA8C}" presName="spChevron1" presStyleCnt="0"/>
      <dgm:spPr/>
    </dgm:pt>
    <dgm:pt modelId="{22A8DE7A-4399-44A8-B3DC-58FAC9DB2654}" type="pres">
      <dgm:prSet presAssocID="{DB24A654-321A-4C38-85D3-EEBF8A9A7950}" presName="middle" presStyleCnt="0"/>
      <dgm:spPr/>
    </dgm:pt>
    <dgm:pt modelId="{DB8CAB90-E95F-429F-9708-40571AD7DAA5}" type="pres">
      <dgm:prSet presAssocID="{DB24A654-321A-4C38-85D3-EEBF8A9A7950}" presName="parTxMid" presStyleLbl="revTx" presStyleIdx="10" presStyleCnt="12"/>
      <dgm:spPr/>
      <dgm:t>
        <a:bodyPr/>
        <a:lstStyle/>
        <a:p>
          <a:endParaRPr lang="en-US"/>
        </a:p>
      </dgm:t>
    </dgm:pt>
    <dgm:pt modelId="{F0590C8D-D58C-46DD-8624-DB1FD41D60DD}" type="pres">
      <dgm:prSet presAssocID="{DB24A654-321A-4C38-85D3-EEBF8A9A7950}" presName="spMid" presStyleCnt="0"/>
      <dgm:spPr/>
    </dgm:pt>
    <dgm:pt modelId="{3E86C106-E75C-4280-9BE1-AD9D2532727C}" type="pres">
      <dgm:prSet presAssocID="{1F8E695B-05F0-43CF-87B2-48C3838EAEBE}" presName="chevronComposite1" presStyleCnt="0"/>
      <dgm:spPr/>
    </dgm:pt>
    <dgm:pt modelId="{51D73FAD-D6C7-4EF4-AE5C-3946855A55D2}" type="pres">
      <dgm:prSet presAssocID="{1F8E695B-05F0-43CF-87B2-48C3838EAEBE}" presName="chevron1" presStyleLbl="sibTrans2D1" presStyleIdx="9" presStyleCnt="11"/>
      <dgm:spPr>
        <a:blipFill rotWithShape="0">
          <a:blip xmlns:r="http://schemas.openxmlformats.org/officeDocument/2006/relationships" r:embed="rId2"/>
          <a:stretch>
            <a:fillRect/>
          </a:stretch>
        </a:blipFill>
      </dgm:spPr>
    </dgm:pt>
    <dgm:pt modelId="{E7F53310-0E3B-4E61-9635-246C48E61E3D}" type="pres">
      <dgm:prSet presAssocID="{1F8E695B-05F0-43CF-87B2-48C3838EAEBE}" presName="spChevron1" presStyleCnt="0"/>
      <dgm:spPr/>
    </dgm:pt>
    <dgm:pt modelId="{9B72F66A-0555-4A77-A002-EE9C7F18E180}" type="pres">
      <dgm:prSet presAssocID="{0656535B-11F9-4BB2-8EF3-ED404A979051}" presName="middle" presStyleCnt="0"/>
      <dgm:spPr/>
    </dgm:pt>
    <dgm:pt modelId="{9DCF40FB-D4BD-4457-95E6-8774B81A603E}" type="pres">
      <dgm:prSet presAssocID="{0656535B-11F9-4BB2-8EF3-ED404A979051}" presName="parTxMid" presStyleLbl="revTx" presStyleIdx="11" presStyleCnt="12" custScaleX="428083" custScaleY="171924" custLinFactX="-200000" custLinFactNeighborX="-287208" custLinFactNeighborY="43465"/>
      <dgm:spPr/>
      <dgm:t>
        <a:bodyPr/>
        <a:lstStyle/>
        <a:p>
          <a:endParaRPr lang="en-US"/>
        </a:p>
      </dgm:t>
    </dgm:pt>
    <dgm:pt modelId="{7C56B618-1337-4B01-9367-AFE47EEABF7D}" type="pres">
      <dgm:prSet presAssocID="{0656535B-11F9-4BB2-8EF3-ED404A979051}" presName="spMid" presStyleCnt="0"/>
      <dgm:spPr/>
    </dgm:pt>
    <dgm:pt modelId="{3B9B6F0E-8238-449C-A638-2F117855550D}" type="pres">
      <dgm:prSet presAssocID="{A8B19CFE-77A5-480A-9575-E3CEAF7E5EB7}" presName="chevronComposite1" presStyleCnt="0"/>
      <dgm:spPr/>
    </dgm:pt>
    <dgm:pt modelId="{426E7DC6-3951-487B-99E4-60774F01FF52}" type="pres">
      <dgm:prSet presAssocID="{A8B19CFE-77A5-480A-9575-E3CEAF7E5EB7}" presName="chevron1" presStyleLbl="sibTrans2D1" presStyleIdx="10" presStyleCnt="11"/>
      <dgm:spPr>
        <a:blipFill rotWithShape="0">
          <a:blip xmlns:r="http://schemas.openxmlformats.org/officeDocument/2006/relationships" r:embed="rId2"/>
          <a:stretch>
            <a:fillRect/>
          </a:stretch>
        </a:blipFill>
      </dgm:spPr>
    </dgm:pt>
    <dgm:pt modelId="{7FFFF858-E50A-4092-867E-A87FE121855E}" type="pres">
      <dgm:prSet presAssocID="{A8B19CFE-77A5-480A-9575-E3CEAF7E5EB7}" presName="spChevron1" presStyleCnt="0"/>
      <dgm:spPr/>
    </dgm:pt>
    <dgm:pt modelId="{BBE8A74E-F276-4037-BA18-8AAB8B71CE1A}" type="pres">
      <dgm:prSet presAssocID="{0A892287-F32F-4232-8098-8BB7913AD14A}" presName="last" presStyleCnt="0"/>
      <dgm:spPr/>
    </dgm:pt>
    <dgm:pt modelId="{F254DE57-5E4C-4829-823C-6239492C134B}" type="pres">
      <dgm:prSet presAssocID="{0A892287-F32F-4232-8098-8BB7913AD14A}" presName="circleTx" presStyleLbl="node1" presStyleIdx="18" presStyleCnt="19" custScaleX="531389" custScaleY="360569" custLinFactX="-200000" custLinFactNeighborX="-273868" custLinFactNeighborY="-25403"/>
      <dgm:spPr/>
      <dgm:t>
        <a:bodyPr/>
        <a:lstStyle/>
        <a:p>
          <a:endParaRPr lang="en-US"/>
        </a:p>
      </dgm:t>
    </dgm:pt>
    <dgm:pt modelId="{48333799-B55C-4E3F-A34A-44DC70B71BD5}" type="pres">
      <dgm:prSet presAssocID="{0A892287-F32F-4232-8098-8BB7913AD14A}" presName="spN" presStyleCnt="0"/>
      <dgm:spPr/>
    </dgm:pt>
  </dgm:ptLst>
  <dgm:cxnLst>
    <dgm:cxn modelId="{D995D806-D67F-4B8A-BCB7-64A6B89B1B17}" srcId="{6E462EA4-E2ED-4279-B981-D439CF140D40}" destId="{AA1AD3A0-1EB9-49B8-8D7A-A3C4093E160E}" srcOrd="0" destOrd="0" parTransId="{67F8D6F4-AB50-429F-B2A6-BF101512EDC7}" sibTransId="{589CB4D8-7003-44F3-928E-88951CE54BF0}"/>
    <dgm:cxn modelId="{4079C24B-7978-4E5A-A3F4-CF08AECF8AF6}" srcId="{F06FA4B8-21E3-454A-B9A2-DD722E1DE0EB}" destId="{AFF56167-505B-48A0-9710-41389A8D955F}" srcOrd="2" destOrd="0" parTransId="{6FC15EB9-1CAA-4C7E-BDE8-82E911D8C458}" sibTransId="{CFC68C34-990B-4FAB-929C-3EF88C2C94F1}"/>
    <dgm:cxn modelId="{9ED44B3D-398C-484E-AE56-2B7E04B6A6AC}" srcId="{F06FA4B8-21E3-454A-B9A2-DD722E1DE0EB}" destId="{8170DEB4-0174-46B2-AD36-6EF7755C7503}" srcOrd="8" destOrd="0" parTransId="{9026916B-7AF9-4AD6-9BDB-D732271D6210}" sibTransId="{4E8FDD9C-916C-4D07-8DC9-EB5C4A7CFA8C}"/>
    <dgm:cxn modelId="{23478923-B8E5-4A5B-B8FA-E49A21D76626}" srcId="{F06FA4B8-21E3-454A-B9A2-DD722E1DE0EB}" destId="{DD6BF6F3-ADAC-4FB4-8C1A-933211C67494}" srcOrd="1" destOrd="0" parTransId="{EFC76044-B9CC-4DC5-B982-ADD731A5A176}" sibTransId="{93A9D11B-B18B-4619-81F6-0D20F5636180}"/>
    <dgm:cxn modelId="{F20991F9-5ED3-4BF4-AF1D-FF0B6330300B}" type="presOf" srcId="{0F2E0941-4A5C-42AA-B222-D7DE1714DAC7}" destId="{0C30280C-1139-4B68-B7C2-47386AF3BD86}" srcOrd="0" destOrd="0" presId="urn:microsoft.com/office/officeart/2009/3/layout/RandomtoResultProcess"/>
    <dgm:cxn modelId="{1238C2E6-91B4-4075-B549-333F925B542F}" srcId="{F06FA4B8-21E3-454A-B9A2-DD722E1DE0EB}" destId="{0F2E0941-4A5C-42AA-B222-D7DE1714DAC7}" srcOrd="7" destOrd="0" parTransId="{C67F5642-F877-4CE9-A7B2-6C2E6DF029A8}" sibTransId="{317237E5-31D3-4DA6-AFE5-F28B89DDFAAD}"/>
    <dgm:cxn modelId="{AC3F4C34-68FE-4442-8983-810492AAC53B}" type="presOf" srcId="{DB24A654-321A-4C38-85D3-EEBF8A9A7950}" destId="{DB8CAB90-E95F-429F-9708-40571AD7DAA5}" srcOrd="0" destOrd="0" presId="urn:microsoft.com/office/officeart/2009/3/layout/RandomtoResultProcess"/>
    <dgm:cxn modelId="{456FBD3B-EABC-4906-B335-B40C05B51EA1}" srcId="{F06FA4B8-21E3-454A-B9A2-DD722E1DE0EB}" destId="{C6AB9833-2A0C-463D-BEBC-47ED4241C7F3}" srcOrd="4" destOrd="0" parTransId="{873C3CE9-5722-4F5F-9BCA-E4D608478930}" sibTransId="{8744E6BD-E794-4367-8079-4266A6E007AA}"/>
    <dgm:cxn modelId="{047D545F-1F87-4F6B-A5B0-BA048FECF40A}" type="presOf" srcId="{C6AB9833-2A0C-463D-BEBC-47ED4241C7F3}" destId="{9E93439E-DA1A-447D-96DC-A61ADFAE16F7}" srcOrd="0" destOrd="0" presId="urn:microsoft.com/office/officeart/2009/3/layout/RandomtoResultProcess"/>
    <dgm:cxn modelId="{69B277AF-9B9D-44A9-A294-D395FFF2C8D1}" srcId="{F06FA4B8-21E3-454A-B9A2-DD722E1DE0EB}" destId="{C14D6228-0C78-487C-A184-F3F14FEDE29A}" srcOrd="3" destOrd="0" parTransId="{D22A60E8-9FFB-4473-A4C8-330D5E0D639D}" sibTransId="{185190DA-5161-4F49-879D-4D6F99C2F9A0}"/>
    <dgm:cxn modelId="{860B75E5-5169-4BE5-8C4D-6E560F1EFE46}" srcId="{F06FA4B8-21E3-454A-B9A2-DD722E1DE0EB}" destId="{0A892287-F32F-4232-8098-8BB7913AD14A}" srcOrd="11" destOrd="0" parTransId="{99B40B60-0A61-4C01-9872-5AB8ABD1E469}" sibTransId="{D605B488-9678-4634-9CEF-3E18414ADCE1}"/>
    <dgm:cxn modelId="{A6BD2C44-89ED-4912-83FC-AA7CFD93C1A7}" type="presOf" srcId="{AA1AD3A0-1EB9-49B8-8D7A-A3C4093E160E}" destId="{4CF14444-0696-4A13-AD3F-C34E821613A4}" srcOrd="0" destOrd="0" presId="urn:microsoft.com/office/officeart/2009/3/layout/RandomtoResultProcess"/>
    <dgm:cxn modelId="{39F4D73F-42C2-4D9A-9178-C0F374ED3A8C}" srcId="{F06FA4B8-21E3-454A-B9A2-DD722E1DE0EB}" destId="{6E462EA4-E2ED-4279-B981-D439CF140D40}" srcOrd="6" destOrd="0" parTransId="{4A574155-73B3-431C-A00A-7E0B84D65050}" sibTransId="{86EFC487-490C-454E-BEEF-1CB957151EBA}"/>
    <dgm:cxn modelId="{6FFB41EA-FF22-4072-B69B-906AD9163FFE}" type="presOf" srcId="{DD6BF6F3-ADAC-4FB4-8C1A-933211C67494}" destId="{D5287BAA-9104-4928-8128-0469376F3963}" srcOrd="0" destOrd="0" presId="urn:microsoft.com/office/officeart/2009/3/layout/RandomtoResultProcess"/>
    <dgm:cxn modelId="{5112C980-A20E-4988-B711-EA91F64F01BC}" srcId="{F06FA4B8-21E3-454A-B9A2-DD722E1DE0EB}" destId="{1AD2D624-5257-4CCB-AD10-C991E4035709}" srcOrd="0" destOrd="0" parTransId="{CDCF8C60-7F7C-4ADA-95A5-DD7CD980FB45}" sibTransId="{0475FE84-FF16-4124-AC4F-D924C9EDBABE}"/>
    <dgm:cxn modelId="{439E5B91-A157-4913-9692-E4A326D94BAC}" type="presOf" srcId="{AFF56167-505B-48A0-9710-41389A8D955F}" destId="{A0BCBFE0-9E11-4906-8284-F1538EC5035C}" srcOrd="0" destOrd="0" presId="urn:microsoft.com/office/officeart/2009/3/layout/RandomtoResultProcess"/>
    <dgm:cxn modelId="{452F3F14-6E97-4670-B012-5AE3A16F546F}" srcId="{F06FA4B8-21E3-454A-B9A2-DD722E1DE0EB}" destId="{A39795BF-26C4-4D1C-8714-CFC559CA251D}" srcOrd="5" destOrd="0" parTransId="{182DD738-DAAE-483F-8F51-853F8A548370}" sibTransId="{DC0A3E10-4EE4-40B3-88DA-DCBC70E03451}"/>
    <dgm:cxn modelId="{57D54C87-47D1-4679-B703-43EDA988D97E}" type="presOf" srcId="{6E462EA4-E2ED-4279-B981-D439CF140D40}" destId="{2C6413C0-2FD5-4CDD-B176-BB5D9E9403F6}" srcOrd="0" destOrd="0" presId="urn:microsoft.com/office/officeart/2009/3/layout/RandomtoResultProcess"/>
    <dgm:cxn modelId="{82E6431B-8B8B-4123-B1B4-C3A71373B42C}" type="presOf" srcId="{1AD2D624-5257-4CCB-AD10-C991E4035709}" destId="{5B38EAB5-A3CE-4378-A1AE-9CDF0D64E51E}" srcOrd="0" destOrd="0" presId="urn:microsoft.com/office/officeart/2009/3/layout/RandomtoResultProcess"/>
    <dgm:cxn modelId="{2262D915-DA10-4B6B-B56B-4EA218BF4B85}" type="presOf" srcId="{A39795BF-26C4-4D1C-8714-CFC559CA251D}" destId="{33809182-E6DB-4192-9AD2-7CFC0EB1CD0A}" srcOrd="0" destOrd="0" presId="urn:microsoft.com/office/officeart/2009/3/layout/RandomtoResultProcess"/>
    <dgm:cxn modelId="{38AE75AE-B130-4296-9795-DE649946D655}" type="presOf" srcId="{C14D6228-0C78-487C-A184-F3F14FEDE29A}" destId="{E8AB6824-C4D6-458B-8331-00A013F8BC62}" srcOrd="0" destOrd="0" presId="urn:microsoft.com/office/officeart/2009/3/layout/RandomtoResultProcess"/>
    <dgm:cxn modelId="{464DD491-EA5F-4D6F-8CE1-F96300D9C331}" type="presOf" srcId="{F06FA4B8-21E3-454A-B9A2-DD722E1DE0EB}" destId="{85330418-C31B-4352-8B24-B62C370F2537}" srcOrd="0" destOrd="0" presId="urn:microsoft.com/office/officeart/2009/3/layout/RandomtoResultProcess"/>
    <dgm:cxn modelId="{E41AC96D-1D2A-4896-BC74-973B5481C932}" srcId="{F06FA4B8-21E3-454A-B9A2-DD722E1DE0EB}" destId="{DB24A654-321A-4C38-85D3-EEBF8A9A7950}" srcOrd="9" destOrd="0" parTransId="{1C6949D3-CC50-4A3E-9BE2-E36077F0393E}" sibTransId="{1F8E695B-05F0-43CF-87B2-48C3838EAEBE}"/>
    <dgm:cxn modelId="{C5F63C93-02DD-4780-864B-9B9720DBEAE4}" type="presOf" srcId="{0A892287-F32F-4232-8098-8BB7913AD14A}" destId="{F254DE57-5E4C-4829-823C-6239492C134B}" srcOrd="0" destOrd="0" presId="urn:microsoft.com/office/officeart/2009/3/layout/RandomtoResultProcess"/>
    <dgm:cxn modelId="{B6739E42-3DAC-4B52-AD82-F6E4427A5476}" srcId="{F06FA4B8-21E3-454A-B9A2-DD722E1DE0EB}" destId="{0656535B-11F9-4BB2-8EF3-ED404A979051}" srcOrd="10" destOrd="0" parTransId="{30621AF9-033E-4CB0-8732-DD9781C45A48}" sibTransId="{A8B19CFE-77A5-480A-9575-E3CEAF7E5EB7}"/>
    <dgm:cxn modelId="{5261611E-64F8-4FD1-879B-99BD1F146FA7}" type="presOf" srcId="{0656535B-11F9-4BB2-8EF3-ED404A979051}" destId="{9DCF40FB-D4BD-4457-95E6-8774B81A603E}" srcOrd="0" destOrd="0" presId="urn:microsoft.com/office/officeart/2009/3/layout/RandomtoResultProcess"/>
    <dgm:cxn modelId="{9550EB2E-A0E9-4AEF-8EFA-D197AB0FB9CB}" type="presOf" srcId="{8170DEB4-0174-46B2-AD36-6EF7755C7503}" destId="{D9807903-D92F-41C5-831F-D39FD953DF8F}" srcOrd="0" destOrd="0" presId="urn:microsoft.com/office/officeart/2009/3/layout/RandomtoResultProcess"/>
    <dgm:cxn modelId="{C260C0F0-5CFC-4FD2-8388-63D8B0F83BCC}" type="presParOf" srcId="{85330418-C31B-4352-8B24-B62C370F2537}" destId="{A26340DB-43E3-44A7-8052-D712211BD2D9}" srcOrd="0" destOrd="0" presId="urn:microsoft.com/office/officeart/2009/3/layout/RandomtoResultProcess"/>
    <dgm:cxn modelId="{342EC8A4-F67C-4079-A376-B3DE8A59D1A3}" type="presParOf" srcId="{A26340DB-43E3-44A7-8052-D712211BD2D9}" destId="{5B38EAB5-A3CE-4378-A1AE-9CDF0D64E51E}" srcOrd="0" destOrd="0" presId="urn:microsoft.com/office/officeart/2009/3/layout/RandomtoResultProcess"/>
    <dgm:cxn modelId="{7B4F2FA9-3A2F-44C3-89EB-DE4C7A070459}" type="presParOf" srcId="{A26340DB-43E3-44A7-8052-D712211BD2D9}" destId="{F06CBFE3-E018-4335-B767-B421297A4E68}" srcOrd="1" destOrd="0" presId="urn:microsoft.com/office/officeart/2009/3/layout/RandomtoResultProcess"/>
    <dgm:cxn modelId="{9E826FDA-0538-4A8F-8147-A5061B26B350}" type="presParOf" srcId="{A26340DB-43E3-44A7-8052-D712211BD2D9}" destId="{7911C9D6-0A22-42CD-A6CE-E55D5D4F63AB}" srcOrd="2" destOrd="0" presId="urn:microsoft.com/office/officeart/2009/3/layout/RandomtoResultProcess"/>
    <dgm:cxn modelId="{EB82D1F2-A27B-4250-9BE3-EE767C02CDDF}" type="presParOf" srcId="{A26340DB-43E3-44A7-8052-D712211BD2D9}" destId="{7ED5C8EE-E636-4149-B7B6-E6B4E0A56CA6}" srcOrd="3" destOrd="0" presId="urn:microsoft.com/office/officeart/2009/3/layout/RandomtoResultProcess"/>
    <dgm:cxn modelId="{AAEF4F57-6D7F-49C4-A2D0-2D823EAA36F0}" type="presParOf" srcId="{A26340DB-43E3-44A7-8052-D712211BD2D9}" destId="{21FE7520-5267-4A4B-8919-C7F3ADDC6FC8}" srcOrd="4" destOrd="0" presId="urn:microsoft.com/office/officeart/2009/3/layout/RandomtoResultProcess"/>
    <dgm:cxn modelId="{FB407111-0D4E-4F46-8D1B-4EAD80C31BBE}" type="presParOf" srcId="{A26340DB-43E3-44A7-8052-D712211BD2D9}" destId="{970DFE63-9CDB-4AAF-96AD-8E5610209103}" srcOrd="5" destOrd="0" presId="urn:microsoft.com/office/officeart/2009/3/layout/RandomtoResultProcess"/>
    <dgm:cxn modelId="{12421EE4-EE3C-4B59-9C00-219B162ED426}" type="presParOf" srcId="{A26340DB-43E3-44A7-8052-D712211BD2D9}" destId="{8C73C5FA-DFB9-4CB2-A9C5-05A4E763416A}" srcOrd="6" destOrd="0" presId="urn:microsoft.com/office/officeart/2009/3/layout/RandomtoResultProcess"/>
    <dgm:cxn modelId="{B5B21718-500E-4893-B3A9-FA6FE4B07F4E}" type="presParOf" srcId="{A26340DB-43E3-44A7-8052-D712211BD2D9}" destId="{EFC46F97-FF82-4C02-95E3-094FBC4DB74D}" srcOrd="7" destOrd="0" presId="urn:microsoft.com/office/officeart/2009/3/layout/RandomtoResultProcess"/>
    <dgm:cxn modelId="{7356CAE2-DFCD-4FCB-9876-0C8C769FC55B}" type="presParOf" srcId="{A26340DB-43E3-44A7-8052-D712211BD2D9}" destId="{6B61B40D-55D7-4BE9-84A2-AF3816C759CE}" srcOrd="8" destOrd="0" presId="urn:microsoft.com/office/officeart/2009/3/layout/RandomtoResultProcess"/>
    <dgm:cxn modelId="{5E633550-A8F0-43FA-B649-1851386C3BB1}" type="presParOf" srcId="{A26340DB-43E3-44A7-8052-D712211BD2D9}" destId="{27518B23-CF56-42D1-943D-F27E394D6A83}" srcOrd="9" destOrd="0" presId="urn:microsoft.com/office/officeart/2009/3/layout/RandomtoResultProcess"/>
    <dgm:cxn modelId="{6BAA8748-5B8D-48D5-92A7-A0270EAD4DB7}" type="presParOf" srcId="{A26340DB-43E3-44A7-8052-D712211BD2D9}" destId="{FD388233-D461-474F-986E-E8F78B867039}" srcOrd="10" destOrd="0" presId="urn:microsoft.com/office/officeart/2009/3/layout/RandomtoResultProcess"/>
    <dgm:cxn modelId="{58ED55F8-97F8-47BD-9E36-32F33626B397}" type="presParOf" srcId="{A26340DB-43E3-44A7-8052-D712211BD2D9}" destId="{453E8C4F-D90D-4E11-8AD0-4C11253DC0E5}" srcOrd="11" destOrd="0" presId="urn:microsoft.com/office/officeart/2009/3/layout/RandomtoResultProcess"/>
    <dgm:cxn modelId="{33E2C572-3720-40CB-84C5-A4DBA95DCAC4}" type="presParOf" srcId="{A26340DB-43E3-44A7-8052-D712211BD2D9}" destId="{923CE9A7-46FB-4AD3-AEA5-F0084ED7DB8C}" srcOrd="12" destOrd="0" presId="urn:microsoft.com/office/officeart/2009/3/layout/RandomtoResultProcess"/>
    <dgm:cxn modelId="{5521BE22-AC15-431B-9451-5DE20405898D}" type="presParOf" srcId="{A26340DB-43E3-44A7-8052-D712211BD2D9}" destId="{888B0E01-919D-419E-A164-767E395AC4F0}" srcOrd="13" destOrd="0" presId="urn:microsoft.com/office/officeart/2009/3/layout/RandomtoResultProcess"/>
    <dgm:cxn modelId="{EE26D3B4-C59E-4C64-99C0-E5746B40F97B}" type="presParOf" srcId="{A26340DB-43E3-44A7-8052-D712211BD2D9}" destId="{768BA607-3006-40D3-8C08-3D6AC3A06BCF}" srcOrd="14" destOrd="0" presId="urn:microsoft.com/office/officeart/2009/3/layout/RandomtoResultProcess"/>
    <dgm:cxn modelId="{0197801B-C6AA-4D8E-8028-F45D2945B5EB}" type="presParOf" srcId="{A26340DB-43E3-44A7-8052-D712211BD2D9}" destId="{23A5E121-3031-4DDB-BC1A-0BC7BB8DD575}" srcOrd="15" destOrd="0" presId="urn:microsoft.com/office/officeart/2009/3/layout/RandomtoResultProcess"/>
    <dgm:cxn modelId="{72C0D3D6-46F1-4844-A4F3-F664A60193B7}" type="presParOf" srcId="{A26340DB-43E3-44A7-8052-D712211BD2D9}" destId="{DAE885BB-F24E-410E-8217-6ECE81C775BF}" srcOrd="16" destOrd="0" presId="urn:microsoft.com/office/officeart/2009/3/layout/RandomtoResultProcess"/>
    <dgm:cxn modelId="{8C1F960D-2062-456D-98D9-107D2A06C2EF}" type="presParOf" srcId="{A26340DB-43E3-44A7-8052-D712211BD2D9}" destId="{8FCFCAD4-11E6-417F-8F01-0452EFD2CA00}" srcOrd="17" destOrd="0" presId="urn:microsoft.com/office/officeart/2009/3/layout/RandomtoResultProcess"/>
    <dgm:cxn modelId="{3909C7CD-DE80-4EE1-86F8-875EF1297556}" type="presParOf" srcId="{A26340DB-43E3-44A7-8052-D712211BD2D9}" destId="{87C9F425-5967-4EB1-B99D-4A1C5317C893}" srcOrd="18" destOrd="0" presId="urn:microsoft.com/office/officeart/2009/3/layout/RandomtoResultProcess"/>
    <dgm:cxn modelId="{AE13114C-8910-46ED-9310-A8FB17B55452}" type="presParOf" srcId="{85330418-C31B-4352-8B24-B62C370F2537}" destId="{5931D0F8-F771-4AB2-990A-6980718927F9}" srcOrd="1" destOrd="0" presId="urn:microsoft.com/office/officeart/2009/3/layout/RandomtoResultProcess"/>
    <dgm:cxn modelId="{77BCFD66-1D0F-42D5-A289-1D47D54F45CD}" type="presParOf" srcId="{5931D0F8-F771-4AB2-990A-6980718927F9}" destId="{1E5B83AF-FBA6-4BE7-9C79-86CBAD739866}" srcOrd="0" destOrd="0" presId="urn:microsoft.com/office/officeart/2009/3/layout/RandomtoResultProcess"/>
    <dgm:cxn modelId="{08452768-B7AB-45FD-B9F5-6063409E60B5}" type="presParOf" srcId="{5931D0F8-F771-4AB2-990A-6980718927F9}" destId="{2DBD52B0-BBC4-4770-A528-6FD499D1560F}" srcOrd="1" destOrd="0" presId="urn:microsoft.com/office/officeart/2009/3/layout/RandomtoResultProcess"/>
    <dgm:cxn modelId="{8F543024-3241-4656-9E80-08CC142214C4}" type="presParOf" srcId="{85330418-C31B-4352-8B24-B62C370F2537}" destId="{40ADDC87-4588-475F-A763-4300085BC32E}" srcOrd="2" destOrd="0" presId="urn:microsoft.com/office/officeart/2009/3/layout/RandomtoResultProcess"/>
    <dgm:cxn modelId="{363800B4-6F7E-4240-9CCE-B36E897C8075}" type="presParOf" srcId="{40ADDC87-4588-475F-A763-4300085BC32E}" destId="{D5287BAA-9104-4928-8128-0469376F3963}" srcOrd="0" destOrd="0" presId="urn:microsoft.com/office/officeart/2009/3/layout/RandomtoResultProcess"/>
    <dgm:cxn modelId="{5910EB97-229A-4971-8478-2C65341572ED}" type="presParOf" srcId="{40ADDC87-4588-475F-A763-4300085BC32E}" destId="{B2782EF6-3D45-499C-A2D5-F21053060009}" srcOrd="1" destOrd="0" presId="urn:microsoft.com/office/officeart/2009/3/layout/RandomtoResultProcess"/>
    <dgm:cxn modelId="{A00F6BE3-BEB3-4E95-87E3-FEC84690A068}" type="presParOf" srcId="{85330418-C31B-4352-8B24-B62C370F2537}" destId="{48C4C65F-D6E2-4B96-AC00-3BE708E35862}" srcOrd="3" destOrd="0" presId="urn:microsoft.com/office/officeart/2009/3/layout/RandomtoResultProcess"/>
    <dgm:cxn modelId="{53B3F1D5-43EE-40AB-9760-6F888F0D2AB4}" type="presParOf" srcId="{48C4C65F-D6E2-4B96-AC00-3BE708E35862}" destId="{33B15242-AA0D-4DC4-BB3C-50FC451F85C6}" srcOrd="0" destOrd="0" presId="urn:microsoft.com/office/officeart/2009/3/layout/RandomtoResultProcess"/>
    <dgm:cxn modelId="{63C7A19A-8F4E-40E9-919F-B1E6E69D10FC}" type="presParOf" srcId="{48C4C65F-D6E2-4B96-AC00-3BE708E35862}" destId="{8530F23B-8681-48D6-90F0-ED4218461974}" srcOrd="1" destOrd="0" presId="urn:microsoft.com/office/officeart/2009/3/layout/RandomtoResultProcess"/>
    <dgm:cxn modelId="{990F68A3-A450-45B5-B140-8B5C5C4C2DD5}" type="presParOf" srcId="{85330418-C31B-4352-8B24-B62C370F2537}" destId="{85E41279-4418-4510-9BF9-611A1A7D9CB4}" srcOrd="4" destOrd="0" presId="urn:microsoft.com/office/officeart/2009/3/layout/RandomtoResultProcess"/>
    <dgm:cxn modelId="{CCC46229-D2E2-4AE1-86E0-0C9C2F84E65D}" type="presParOf" srcId="{85E41279-4418-4510-9BF9-611A1A7D9CB4}" destId="{A0BCBFE0-9E11-4906-8284-F1538EC5035C}" srcOrd="0" destOrd="0" presId="urn:microsoft.com/office/officeart/2009/3/layout/RandomtoResultProcess"/>
    <dgm:cxn modelId="{52ED226B-BC79-48A3-808F-24B62FB5712D}" type="presParOf" srcId="{85E41279-4418-4510-9BF9-611A1A7D9CB4}" destId="{A6763D99-7465-4B68-8A21-A17B77391662}" srcOrd="1" destOrd="0" presId="urn:microsoft.com/office/officeart/2009/3/layout/RandomtoResultProcess"/>
    <dgm:cxn modelId="{0CB8896B-05E0-416E-9BAD-6B61416C0356}" type="presParOf" srcId="{85330418-C31B-4352-8B24-B62C370F2537}" destId="{E402D5F2-1190-405B-8D7D-1FA3EE148057}" srcOrd="5" destOrd="0" presId="urn:microsoft.com/office/officeart/2009/3/layout/RandomtoResultProcess"/>
    <dgm:cxn modelId="{196B2663-436E-4513-97ED-3BBC67606D41}" type="presParOf" srcId="{E402D5F2-1190-405B-8D7D-1FA3EE148057}" destId="{B117681E-0E00-44C2-BEA8-BF6414D4CCE8}" srcOrd="0" destOrd="0" presId="urn:microsoft.com/office/officeart/2009/3/layout/RandomtoResultProcess"/>
    <dgm:cxn modelId="{28582FA6-DAD9-416C-82AF-C7C71CA8E936}" type="presParOf" srcId="{E402D5F2-1190-405B-8D7D-1FA3EE148057}" destId="{1D4F3233-2BC8-4900-8C38-A262293C1A24}" srcOrd="1" destOrd="0" presId="urn:microsoft.com/office/officeart/2009/3/layout/RandomtoResultProcess"/>
    <dgm:cxn modelId="{CAC1C055-DE3C-4113-B976-017923214A07}" type="presParOf" srcId="{85330418-C31B-4352-8B24-B62C370F2537}" destId="{74F39EF5-2B80-4162-A54E-37F9976477D5}" srcOrd="6" destOrd="0" presId="urn:microsoft.com/office/officeart/2009/3/layout/RandomtoResultProcess"/>
    <dgm:cxn modelId="{99754202-D362-42E4-968E-5CFCFBEDC78B}" type="presParOf" srcId="{74F39EF5-2B80-4162-A54E-37F9976477D5}" destId="{E8AB6824-C4D6-458B-8331-00A013F8BC62}" srcOrd="0" destOrd="0" presId="urn:microsoft.com/office/officeart/2009/3/layout/RandomtoResultProcess"/>
    <dgm:cxn modelId="{797EE7FC-A8D3-4641-B914-208F583F3C2A}" type="presParOf" srcId="{74F39EF5-2B80-4162-A54E-37F9976477D5}" destId="{7093E5C8-B20D-4064-A646-32A37896A7AE}" srcOrd="1" destOrd="0" presId="urn:microsoft.com/office/officeart/2009/3/layout/RandomtoResultProcess"/>
    <dgm:cxn modelId="{5E5BF64D-C441-47A4-8286-611C41284C3A}" type="presParOf" srcId="{85330418-C31B-4352-8B24-B62C370F2537}" destId="{926F8FCF-9B22-44F3-B00E-074D34ACF67B}" srcOrd="7" destOrd="0" presId="urn:microsoft.com/office/officeart/2009/3/layout/RandomtoResultProcess"/>
    <dgm:cxn modelId="{18D562CC-2488-4D21-A3F8-AA132FD87F36}" type="presParOf" srcId="{926F8FCF-9B22-44F3-B00E-074D34ACF67B}" destId="{F482484A-3C58-45CD-8CE8-FC0356897BDB}" srcOrd="0" destOrd="0" presId="urn:microsoft.com/office/officeart/2009/3/layout/RandomtoResultProcess"/>
    <dgm:cxn modelId="{2543AA33-C90C-46B6-8979-127AD2F134DD}" type="presParOf" srcId="{926F8FCF-9B22-44F3-B00E-074D34ACF67B}" destId="{8EF883DE-2D37-42E8-8C30-740854E73F5B}" srcOrd="1" destOrd="0" presId="urn:microsoft.com/office/officeart/2009/3/layout/RandomtoResultProcess"/>
    <dgm:cxn modelId="{AF4A9912-E795-43C0-8289-D8E53661A3EF}" type="presParOf" srcId="{85330418-C31B-4352-8B24-B62C370F2537}" destId="{ED2AF6DD-0E8A-4347-A4D8-F35278968CC2}" srcOrd="8" destOrd="0" presId="urn:microsoft.com/office/officeart/2009/3/layout/RandomtoResultProcess"/>
    <dgm:cxn modelId="{6188A52E-EC38-4D23-859F-EA45B23FE33D}" type="presParOf" srcId="{ED2AF6DD-0E8A-4347-A4D8-F35278968CC2}" destId="{9E93439E-DA1A-447D-96DC-A61ADFAE16F7}" srcOrd="0" destOrd="0" presId="urn:microsoft.com/office/officeart/2009/3/layout/RandomtoResultProcess"/>
    <dgm:cxn modelId="{DAFDF702-6A54-4D55-AE7A-1A511CA44926}" type="presParOf" srcId="{ED2AF6DD-0E8A-4347-A4D8-F35278968CC2}" destId="{CD0EBA33-2DCE-43C8-A454-9A18AC68D734}" srcOrd="1" destOrd="0" presId="urn:microsoft.com/office/officeart/2009/3/layout/RandomtoResultProcess"/>
    <dgm:cxn modelId="{81775E9F-2A28-47DC-BBB2-A8E7E1B8E48A}" type="presParOf" srcId="{85330418-C31B-4352-8B24-B62C370F2537}" destId="{561B7AA0-8CB4-4B10-8E92-D2C11C02E465}" srcOrd="9" destOrd="0" presId="urn:microsoft.com/office/officeart/2009/3/layout/RandomtoResultProcess"/>
    <dgm:cxn modelId="{7BAE8D18-E360-40D5-A8DF-2608D7E7C4EC}" type="presParOf" srcId="{561B7AA0-8CB4-4B10-8E92-D2C11C02E465}" destId="{C485DE41-63EB-4F7B-9A27-AC04C68AF286}" srcOrd="0" destOrd="0" presId="urn:microsoft.com/office/officeart/2009/3/layout/RandomtoResultProcess"/>
    <dgm:cxn modelId="{8ABC84D6-911E-4480-A430-19F65DC76B50}" type="presParOf" srcId="{561B7AA0-8CB4-4B10-8E92-D2C11C02E465}" destId="{BB4CA0A6-3D7A-45EF-9988-5A118FC434A2}" srcOrd="1" destOrd="0" presId="urn:microsoft.com/office/officeart/2009/3/layout/RandomtoResultProcess"/>
    <dgm:cxn modelId="{7A91E4CE-56A2-4A67-B942-46FD8B6861B1}" type="presParOf" srcId="{85330418-C31B-4352-8B24-B62C370F2537}" destId="{B27D1E02-7F94-449A-A5EB-5F889A597665}" srcOrd="10" destOrd="0" presId="urn:microsoft.com/office/officeart/2009/3/layout/RandomtoResultProcess"/>
    <dgm:cxn modelId="{20347A78-7A16-4BBE-9178-29AC9DA289C3}" type="presParOf" srcId="{B27D1E02-7F94-449A-A5EB-5F889A597665}" destId="{33809182-E6DB-4192-9AD2-7CFC0EB1CD0A}" srcOrd="0" destOrd="0" presId="urn:microsoft.com/office/officeart/2009/3/layout/RandomtoResultProcess"/>
    <dgm:cxn modelId="{A7AA9A92-7EC7-4AB6-9BDD-2B4E7A2ACC9E}" type="presParOf" srcId="{B27D1E02-7F94-449A-A5EB-5F889A597665}" destId="{3BECD72C-4B58-4DE4-B838-48646B75508F}" srcOrd="1" destOrd="0" presId="urn:microsoft.com/office/officeart/2009/3/layout/RandomtoResultProcess"/>
    <dgm:cxn modelId="{E6095A02-3EDD-4A9F-B159-6E72B4BF0484}" type="presParOf" srcId="{85330418-C31B-4352-8B24-B62C370F2537}" destId="{CDD29020-5C02-431F-8679-C212023F47B4}" srcOrd="11" destOrd="0" presId="urn:microsoft.com/office/officeart/2009/3/layout/RandomtoResultProcess"/>
    <dgm:cxn modelId="{B34D63BE-29B4-44D8-B831-3FAD77627EA7}" type="presParOf" srcId="{CDD29020-5C02-431F-8679-C212023F47B4}" destId="{BEB208FD-768A-4F9D-BB5B-BD1692DD0575}" srcOrd="0" destOrd="0" presId="urn:microsoft.com/office/officeart/2009/3/layout/RandomtoResultProcess"/>
    <dgm:cxn modelId="{6AEBF964-F432-439B-B4A8-A033A282E48A}" type="presParOf" srcId="{CDD29020-5C02-431F-8679-C212023F47B4}" destId="{1C325A2B-1DC4-4F8A-A330-916AEF17AD93}" srcOrd="1" destOrd="0" presId="urn:microsoft.com/office/officeart/2009/3/layout/RandomtoResultProcess"/>
    <dgm:cxn modelId="{B8B6BD28-09FC-402C-B404-0276658FDC85}" type="presParOf" srcId="{85330418-C31B-4352-8B24-B62C370F2537}" destId="{9FA03990-F1B4-4779-AF61-0A1C84531EFC}" srcOrd="12" destOrd="0" presId="urn:microsoft.com/office/officeart/2009/3/layout/RandomtoResultProcess"/>
    <dgm:cxn modelId="{7E2AA021-FDB9-40A3-8654-81CDA86B24AA}" type="presParOf" srcId="{9FA03990-F1B4-4779-AF61-0A1C84531EFC}" destId="{2C6413C0-2FD5-4CDD-B176-BB5D9E9403F6}" srcOrd="0" destOrd="0" presId="urn:microsoft.com/office/officeart/2009/3/layout/RandomtoResultProcess"/>
    <dgm:cxn modelId="{27141DA9-4041-4C45-AA70-F9041473C135}" type="presParOf" srcId="{9FA03990-F1B4-4779-AF61-0A1C84531EFC}" destId="{4CF14444-0696-4A13-AD3F-C34E821613A4}" srcOrd="1" destOrd="0" presId="urn:microsoft.com/office/officeart/2009/3/layout/RandomtoResultProcess"/>
    <dgm:cxn modelId="{0A72A425-6086-4D36-852C-04227E507195}" type="presParOf" srcId="{9FA03990-F1B4-4779-AF61-0A1C84531EFC}" destId="{554511A4-A61A-4904-8C06-78C4B10A8F10}" srcOrd="2" destOrd="0" presId="urn:microsoft.com/office/officeart/2009/3/layout/RandomtoResultProcess"/>
    <dgm:cxn modelId="{8F274C2B-1EC3-4CBD-B69E-2DD9B8F3E2F3}" type="presParOf" srcId="{85330418-C31B-4352-8B24-B62C370F2537}" destId="{FFB87F51-26FA-4BB7-9708-F47CD345AAC3}" srcOrd="13" destOrd="0" presId="urn:microsoft.com/office/officeart/2009/3/layout/RandomtoResultProcess"/>
    <dgm:cxn modelId="{2C9DD93B-2841-4EBA-8F1E-281044EA53A9}" type="presParOf" srcId="{FFB87F51-26FA-4BB7-9708-F47CD345AAC3}" destId="{4E873D53-E6F9-4917-A0C7-7AB9B881DAA4}" srcOrd="0" destOrd="0" presId="urn:microsoft.com/office/officeart/2009/3/layout/RandomtoResultProcess"/>
    <dgm:cxn modelId="{839D82BA-BC32-4979-B6E7-4626B1B5B84F}" type="presParOf" srcId="{FFB87F51-26FA-4BB7-9708-F47CD345AAC3}" destId="{717C56C5-0718-4722-877E-B1F996FD98C0}" srcOrd="1" destOrd="0" presId="urn:microsoft.com/office/officeart/2009/3/layout/RandomtoResultProcess"/>
    <dgm:cxn modelId="{70FD9CD7-9617-4DA2-A417-D27C70D6BDB1}" type="presParOf" srcId="{85330418-C31B-4352-8B24-B62C370F2537}" destId="{2BB04328-9687-45E9-BF19-459F568B877E}" srcOrd="14" destOrd="0" presId="urn:microsoft.com/office/officeart/2009/3/layout/RandomtoResultProcess"/>
    <dgm:cxn modelId="{0408C78C-2309-4B2B-B3D0-644F8B2C433B}" type="presParOf" srcId="{2BB04328-9687-45E9-BF19-459F568B877E}" destId="{0C30280C-1139-4B68-B7C2-47386AF3BD86}" srcOrd="0" destOrd="0" presId="urn:microsoft.com/office/officeart/2009/3/layout/RandomtoResultProcess"/>
    <dgm:cxn modelId="{E05447B3-C381-4A06-B208-0F4B741AB5EA}" type="presParOf" srcId="{2BB04328-9687-45E9-BF19-459F568B877E}" destId="{C6FD80CB-8B97-4718-A87F-AA2DAAD24D58}" srcOrd="1" destOrd="0" presId="urn:microsoft.com/office/officeart/2009/3/layout/RandomtoResultProcess"/>
    <dgm:cxn modelId="{606F3123-FA8B-4BD1-98E3-58E71A043C39}" type="presParOf" srcId="{85330418-C31B-4352-8B24-B62C370F2537}" destId="{2700ACD8-3B35-475C-A10B-957A8F89867C}" srcOrd="15" destOrd="0" presId="urn:microsoft.com/office/officeart/2009/3/layout/RandomtoResultProcess"/>
    <dgm:cxn modelId="{5B14F15A-796A-4255-B9FA-F7D6173365FF}" type="presParOf" srcId="{2700ACD8-3B35-475C-A10B-957A8F89867C}" destId="{78969B51-B0BC-43AA-99B0-F0C0EE046461}" srcOrd="0" destOrd="0" presId="urn:microsoft.com/office/officeart/2009/3/layout/RandomtoResultProcess"/>
    <dgm:cxn modelId="{AAC7983E-3B5E-44F0-9ACD-72080FE7AB11}" type="presParOf" srcId="{2700ACD8-3B35-475C-A10B-957A8F89867C}" destId="{203EAEE0-BCA5-4501-ABDE-1075A8034C94}" srcOrd="1" destOrd="0" presId="urn:microsoft.com/office/officeart/2009/3/layout/RandomtoResultProcess"/>
    <dgm:cxn modelId="{BAABD623-4D40-4772-884B-498A1CE8CA67}" type="presParOf" srcId="{85330418-C31B-4352-8B24-B62C370F2537}" destId="{66B19EA2-B2F4-4CB4-AFF3-833BE662EAC5}" srcOrd="16" destOrd="0" presId="urn:microsoft.com/office/officeart/2009/3/layout/RandomtoResultProcess"/>
    <dgm:cxn modelId="{54FD8A98-2892-4AD0-B26F-FA113F582D63}" type="presParOf" srcId="{66B19EA2-B2F4-4CB4-AFF3-833BE662EAC5}" destId="{D9807903-D92F-41C5-831F-D39FD953DF8F}" srcOrd="0" destOrd="0" presId="urn:microsoft.com/office/officeart/2009/3/layout/RandomtoResultProcess"/>
    <dgm:cxn modelId="{806A3221-8337-465E-BC08-D9CCB12207C9}" type="presParOf" srcId="{66B19EA2-B2F4-4CB4-AFF3-833BE662EAC5}" destId="{9D2AE7C9-1042-4CF7-8E5E-F7284298C642}" srcOrd="1" destOrd="0" presId="urn:microsoft.com/office/officeart/2009/3/layout/RandomtoResultProcess"/>
    <dgm:cxn modelId="{B9777DD6-6603-4A77-AB0C-04B0D9FD501A}" type="presParOf" srcId="{85330418-C31B-4352-8B24-B62C370F2537}" destId="{EB5E5E13-A3AE-4A65-96D5-F13E432B3FDA}" srcOrd="17" destOrd="0" presId="urn:microsoft.com/office/officeart/2009/3/layout/RandomtoResultProcess"/>
    <dgm:cxn modelId="{20919572-E878-4CBC-9C4B-92B05E16AD40}" type="presParOf" srcId="{EB5E5E13-A3AE-4A65-96D5-F13E432B3FDA}" destId="{A4D6C406-8F59-4457-B53D-886485AB1AFC}" srcOrd="0" destOrd="0" presId="urn:microsoft.com/office/officeart/2009/3/layout/RandomtoResultProcess"/>
    <dgm:cxn modelId="{88DFB839-14BB-48E9-9EC2-7C4B7BF20D03}" type="presParOf" srcId="{EB5E5E13-A3AE-4A65-96D5-F13E432B3FDA}" destId="{42A75B1F-A2E4-44BA-98EB-482B86010EE0}" srcOrd="1" destOrd="0" presId="urn:microsoft.com/office/officeart/2009/3/layout/RandomtoResultProcess"/>
    <dgm:cxn modelId="{906F5427-6B6B-4BA1-B57F-33F238452B8C}" type="presParOf" srcId="{85330418-C31B-4352-8B24-B62C370F2537}" destId="{22A8DE7A-4399-44A8-B3DC-58FAC9DB2654}" srcOrd="18" destOrd="0" presId="urn:microsoft.com/office/officeart/2009/3/layout/RandomtoResultProcess"/>
    <dgm:cxn modelId="{9C37D9F0-33D0-4F2E-A00D-ACEA399C9EE0}" type="presParOf" srcId="{22A8DE7A-4399-44A8-B3DC-58FAC9DB2654}" destId="{DB8CAB90-E95F-429F-9708-40571AD7DAA5}" srcOrd="0" destOrd="0" presId="urn:microsoft.com/office/officeart/2009/3/layout/RandomtoResultProcess"/>
    <dgm:cxn modelId="{FDB18CF6-4DA2-4A31-8000-D8DE182B3B6F}" type="presParOf" srcId="{22A8DE7A-4399-44A8-B3DC-58FAC9DB2654}" destId="{F0590C8D-D58C-46DD-8624-DB1FD41D60DD}" srcOrd="1" destOrd="0" presId="urn:microsoft.com/office/officeart/2009/3/layout/RandomtoResultProcess"/>
    <dgm:cxn modelId="{7AA0EE71-478D-4B26-AE19-117EEC54538B}" type="presParOf" srcId="{85330418-C31B-4352-8B24-B62C370F2537}" destId="{3E86C106-E75C-4280-9BE1-AD9D2532727C}" srcOrd="19" destOrd="0" presId="urn:microsoft.com/office/officeart/2009/3/layout/RandomtoResultProcess"/>
    <dgm:cxn modelId="{5E8648AB-9B15-4722-AF15-F7A95341CF75}" type="presParOf" srcId="{3E86C106-E75C-4280-9BE1-AD9D2532727C}" destId="{51D73FAD-D6C7-4EF4-AE5C-3946855A55D2}" srcOrd="0" destOrd="0" presId="urn:microsoft.com/office/officeart/2009/3/layout/RandomtoResultProcess"/>
    <dgm:cxn modelId="{FCBC5917-D4B4-463D-BA5A-1615EC209CF3}" type="presParOf" srcId="{3E86C106-E75C-4280-9BE1-AD9D2532727C}" destId="{E7F53310-0E3B-4E61-9635-246C48E61E3D}" srcOrd="1" destOrd="0" presId="urn:microsoft.com/office/officeart/2009/3/layout/RandomtoResultProcess"/>
    <dgm:cxn modelId="{D32C42C5-60B0-4FD8-9129-5D978E8542DE}" type="presParOf" srcId="{85330418-C31B-4352-8B24-B62C370F2537}" destId="{9B72F66A-0555-4A77-A002-EE9C7F18E180}" srcOrd="20" destOrd="0" presId="urn:microsoft.com/office/officeart/2009/3/layout/RandomtoResultProcess"/>
    <dgm:cxn modelId="{AF2A0606-7038-4ABC-A174-2319ED0AC3D2}" type="presParOf" srcId="{9B72F66A-0555-4A77-A002-EE9C7F18E180}" destId="{9DCF40FB-D4BD-4457-95E6-8774B81A603E}" srcOrd="0" destOrd="0" presId="urn:microsoft.com/office/officeart/2009/3/layout/RandomtoResultProcess"/>
    <dgm:cxn modelId="{E91EF23F-2BAE-4688-AB7B-6A4D063622D9}" type="presParOf" srcId="{9B72F66A-0555-4A77-A002-EE9C7F18E180}" destId="{7C56B618-1337-4B01-9367-AFE47EEABF7D}" srcOrd="1" destOrd="0" presId="urn:microsoft.com/office/officeart/2009/3/layout/RandomtoResultProcess"/>
    <dgm:cxn modelId="{EA5CAF77-99BF-4FC9-A930-F4CAC10FF166}" type="presParOf" srcId="{85330418-C31B-4352-8B24-B62C370F2537}" destId="{3B9B6F0E-8238-449C-A638-2F117855550D}" srcOrd="21" destOrd="0" presId="urn:microsoft.com/office/officeart/2009/3/layout/RandomtoResultProcess"/>
    <dgm:cxn modelId="{9BD28F36-1F71-4651-8B03-9687A4D76D24}" type="presParOf" srcId="{3B9B6F0E-8238-449C-A638-2F117855550D}" destId="{426E7DC6-3951-487B-99E4-60774F01FF52}" srcOrd="0" destOrd="0" presId="urn:microsoft.com/office/officeart/2009/3/layout/RandomtoResultProcess"/>
    <dgm:cxn modelId="{2000CAC2-D053-460D-9BE4-8B9A68695216}" type="presParOf" srcId="{3B9B6F0E-8238-449C-A638-2F117855550D}" destId="{7FFFF858-E50A-4092-867E-A87FE121855E}" srcOrd="1" destOrd="0" presId="urn:microsoft.com/office/officeart/2009/3/layout/RandomtoResultProcess"/>
    <dgm:cxn modelId="{828C8A4A-1F8D-445C-BA33-2C5BB2E98298}" type="presParOf" srcId="{85330418-C31B-4352-8B24-B62C370F2537}" destId="{BBE8A74E-F276-4037-BA18-8AAB8B71CE1A}" srcOrd="22" destOrd="0" presId="urn:microsoft.com/office/officeart/2009/3/layout/RandomtoResultProcess"/>
    <dgm:cxn modelId="{F17DA6B4-A3B4-4259-831C-C3E7A8559A17}" type="presParOf" srcId="{BBE8A74E-F276-4037-BA18-8AAB8B71CE1A}" destId="{F254DE57-5E4C-4829-823C-6239492C134B}" srcOrd="0" destOrd="0" presId="urn:microsoft.com/office/officeart/2009/3/layout/RandomtoResultProcess"/>
    <dgm:cxn modelId="{74087AD1-ADF5-4F9F-B7EA-6D1BCD6282CE}" type="presParOf" srcId="{BBE8A74E-F276-4037-BA18-8AAB8B71CE1A}" destId="{48333799-B55C-4E3F-A34A-44DC70B71BD5}"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D69024-88D9-4CF3-8019-7AE91029BD5C}"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28CD7A36-86D5-478B-9CEA-DC52475C04DA}">
      <dgm:prSet phldrT="[Text]" custT="1"/>
      <dgm:spPr/>
      <dgm:t>
        <a:bodyPr/>
        <a:lstStyle/>
        <a:p>
          <a:r>
            <a:rPr lang="fa-IR" sz="2400" b="1" dirty="0" smtClean="0">
              <a:cs typeface="B Nazanin" panose="00000400000000000000" pitchFamily="2" charset="-78"/>
            </a:rPr>
            <a:t>گذشته </a:t>
          </a:r>
          <a:endParaRPr lang="en-US" sz="2200" b="1" dirty="0">
            <a:cs typeface="B Nazanin" panose="00000400000000000000" pitchFamily="2" charset="-78"/>
          </a:endParaRPr>
        </a:p>
      </dgm:t>
    </dgm:pt>
    <dgm:pt modelId="{1F91CA39-DFC4-4BAC-81F9-F90AA268638F}" type="parTrans" cxnId="{58A96309-CBFA-48B4-A0A0-FAC377A404D8}">
      <dgm:prSet/>
      <dgm:spPr/>
      <dgm:t>
        <a:bodyPr/>
        <a:lstStyle/>
        <a:p>
          <a:endParaRPr lang="en-US"/>
        </a:p>
      </dgm:t>
    </dgm:pt>
    <dgm:pt modelId="{A5431287-2875-403D-B1FD-05319F0F9F24}" type="sibTrans" cxnId="{58A96309-CBFA-48B4-A0A0-FAC377A404D8}">
      <dgm:prSet/>
      <dgm:spPr/>
      <dgm:t>
        <a:bodyPr/>
        <a:lstStyle/>
        <a:p>
          <a:endParaRPr lang="en-US"/>
        </a:p>
      </dgm:t>
    </dgm:pt>
    <dgm:pt modelId="{248A99AC-8175-469D-94BC-29CC5E37E65B}">
      <dgm:prSet phldrT="[Text]" custT="1"/>
      <dgm:spPr/>
      <dgm:t>
        <a:bodyPr/>
        <a:lstStyle/>
        <a:p>
          <a:r>
            <a:rPr lang="fa-IR" sz="2800" dirty="0" smtClean="0">
              <a:cs typeface="2  Mehr" panose="00000700000000000000" pitchFamily="2" charset="-78"/>
            </a:rPr>
            <a:t>محیط</a:t>
          </a:r>
          <a:endParaRPr lang="en-US" sz="1800" dirty="0">
            <a:cs typeface="2  Mehr" panose="00000700000000000000" pitchFamily="2" charset="-78"/>
          </a:endParaRPr>
        </a:p>
      </dgm:t>
    </dgm:pt>
    <dgm:pt modelId="{B2F7F940-4EA9-4659-B4BB-1BDADEB5E7A7}" type="parTrans" cxnId="{27CA2B4C-A0FF-4098-BDA8-0AF7EEAB8E34}">
      <dgm:prSet/>
      <dgm:spPr/>
      <dgm:t>
        <a:bodyPr/>
        <a:lstStyle/>
        <a:p>
          <a:endParaRPr lang="en-US"/>
        </a:p>
      </dgm:t>
    </dgm:pt>
    <dgm:pt modelId="{45B52CAF-ECA3-4C8D-9098-9A20EC26DB7E}" type="sibTrans" cxnId="{27CA2B4C-A0FF-4098-BDA8-0AF7EEAB8E34}">
      <dgm:prSet/>
      <dgm:spPr/>
      <dgm:t>
        <a:bodyPr/>
        <a:lstStyle/>
        <a:p>
          <a:endParaRPr lang="en-US"/>
        </a:p>
      </dgm:t>
    </dgm:pt>
    <dgm:pt modelId="{8F6778D5-730B-4005-B0FC-3397E82EC25A}">
      <dgm:prSet phldrT="[Text]" custT="1"/>
      <dgm:spPr/>
      <dgm:t>
        <a:bodyPr/>
        <a:lstStyle/>
        <a:p>
          <a:r>
            <a:rPr lang="fa-IR" sz="2800" dirty="0" smtClean="0">
              <a:cs typeface="2  Mehr" panose="00000700000000000000" pitchFamily="2" charset="-78"/>
            </a:rPr>
            <a:t>فرد</a:t>
          </a:r>
          <a:endParaRPr lang="en-US" sz="1800" dirty="0">
            <a:cs typeface="2  Mehr" panose="00000700000000000000" pitchFamily="2" charset="-78"/>
          </a:endParaRPr>
        </a:p>
      </dgm:t>
    </dgm:pt>
    <dgm:pt modelId="{3A1505F4-3BB5-4B37-82A2-CCB55F710434}" type="parTrans" cxnId="{CD7E80E3-4F70-4662-A1C8-D422CFFFFFC9}">
      <dgm:prSet/>
      <dgm:spPr/>
      <dgm:t>
        <a:bodyPr/>
        <a:lstStyle/>
        <a:p>
          <a:endParaRPr lang="en-US"/>
        </a:p>
      </dgm:t>
    </dgm:pt>
    <dgm:pt modelId="{5941EA49-FC57-4C3D-A8CA-B42F8F797322}" type="sibTrans" cxnId="{CD7E80E3-4F70-4662-A1C8-D422CFFFFFC9}">
      <dgm:prSet/>
      <dgm:spPr/>
      <dgm:t>
        <a:bodyPr/>
        <a:lstStyle/>
        <a:p>
          <a:endParaRPr lang="en-US"/>
        </a:p>
      </dgm:t>
    </dgm:pt>
    <dgm:pt modelId="{B4F8625F-B4A3-4FA1-AADA-31901523F5A9}" type="pres">
      <dgm:prSet presAssocID="{B9D69024-88D9-4CF3-8019-7AE91029BD5C}" presName="Name0" presStyleCnt="0">
        <dgm:presLayoutVars>
          <dgm:chMax val="7"/>
          <dgm:chPref val="7"/>
          <dgm:dir/>
          <dgm:animLvl val="lvl"/>
        </dgm:presLayoutVars>
      </dgm:prSet>
      <dgm:spPr/>
      <dgm:t>
        <a:bodyPr/>
        <a:lstStyle/>
        <a:p>
          <a:endParaRPr lang="en-US"/>
        </a:p>
      </dgm:t>
    </dgm:pt>
    <dgm:pt modelId="{2BCDC5AA-51B5-4A6D-8E29-7741BEBA7DFB}" type="pres">
      <dgm:prSet presAssocID="{28CD7A36-86D5-478B-9CEA-DC52475C04DA}" presName="Accent1" presStyleCnt="0"/>
      <dgm:spPr/>
    </dgm:pt>
    <dgm:pt modelId="{76F3517E-EC79-47B2-82E1-57A0B860EAC9}" type="pres">
      <dgm:prSet presAssocID="{28CD7A36-86D5-478B-9CEA-DC52475C04DA}" presName="Accent" presStyleLbl="node1" presStyleIdx="0" presStyleCnt="3"/>
      <dgm:spPr/>
    </dgm:pt>
    <dgm:pt modelId="{DDC2633A-6DB0-484F-81A4-FFE1D1A44841}" type="pres">
      <dgm:prSet presAssocID="{28CD7A36-86D5-478B-9CEA-DC52475C04DA}" presName="Parent1" presStyleLbl="revTx" presStyleIdx="0" presStyleCnt="3">
        <dgm:presLayoutVars>
          <dgm:chMax val="1"/>
          <dgm:chPref val="1"/>
          <dgm:bulletEnabled val="1"/>
        </dgm:presLayoutVars>
      </dgm:prSet>
      <dgm:spPr/>
      <dgm:t>
        <a:bodyPr/>
        <a:lstStyle/>
        <a:p>
          <a:endParaRPr lang="en-US"/>
        </a:p>
      </dgm:t>
    </dgm:pt>
    <dgm:pt modelId="{1CA79847-79CA-4B88-8D67-F299C0697655}" type="pres">
      <dgm:prSet presAssocID="{248A99AC-8175-469D-94BC-29CC5E37E65B}" presName="Accent2" presStyleCnt="0"/>
      <dgm:spPr/>
    </dgm:pt>
    <dgm:pt modelId="{B9FBDDD1-51E1-4526-8F78-F6A57FB34677}" type="pres">
      <dgm:prSet presAssocID="{248A99AC-8175-469D-94BC-29CC5E37E65B}" presName="Accent" presStyleLbl="node1" presStyleIdx="1" presStyleCnt="3"/>
      <dgm:spPr/>
    </dgm:pt>
    <dgm:pt modelId="{EA53EF3D-6230-4EFA-A14F-1715732AB611}" type="pres">
      <dgm:prSet presAssocID="{248A99AC-8175-469D-94BC-29CC5E37E65B}" presName="Parent2" presStyleLbl="revTx" presStyleIdx="1" presStyleCnt="3">
        <dgm:presLayoutVars>
          <dgm:chMax val="1"/>
          <dgm:chPref val="1"/>
          <dgm:bulletEnabled val="1"/>
        </dgm:presLayoutVars>
      </dgm:prSet>
      <dgm:spPr/>
      <dgm:t>
        <a:bodyPr/>
        <a:lstStyle/>
        <a:p>
          <a:endParaRPr lang="en-US"/>
        </a:p>
      </dgm:t>
    </dgm:pt>
    <dgm:pt modelId="{D6A269CE-6019-4774-A866-368DB58A034E}" type="pres">
      <dgm:prSet presAssocID="{8F6778D5-730B-4005-B0FC-3397E82EC25A}" presName="Accent3" presStyleCnt="0"/>
      <dgm:spPr/>
    </dgm:pt>
    <dgm:pt modelId="{1C405863-DB20-46DF-B268-412E0C165FF7}" type="pres">
      <dgm:prSet presAssocID="{8F6778D5-730B-4005-B0FC-3397E82EC25A}" presName="Accent" presStyleLbl="node1" presStyleIdx="2" presStyleCnt="3"/>
      <dgm:spPr/>
    </dgm:pt>
    <dgm:pt modelId="{246E8655-7447-4395-9C38-75AE1F8249A4}" type="pres">
      <dgm:prSet presAssocID="{8F6778D5-730B-4005-B0FC-3397E82EC25A}" presName="Parent3" presStyleLbl="revTx" presStyleIdx="2" presStyleCnt="3">
        <dgm:presLayoutVars>
          <dgm:chMax val="1"/>
          <dgm:chPref val="1"/>
          <dgm:bulletEnabled val="1"/>
        </dgm:presLayoutVars>
      </dgm:prSet>
      <dgm:spPr/>
      <dgm:t>
        <a:bodyPr/>
        <a:lstStyle/>
        <a:p>
          <a:endParaRPr lang="en-US"/>
        </a:p>
      </dgm:t>
    </dgm:pt>
  </dgm:ptLst>
  <dgm:cxnLst>
    <dgm:cxn modelId="{FEFCDD85-98AF-412D-93E1-4189413B5728}" type="presOf" srcId="{B9D69024-88D9-4CF3-8019-7AE91029BD5C}" destId="{B4F8625F-B4A3-4FA1-AADA-31901523F5A9}" srcOrd="0" destOrd="0" presId="urn:microsoft.com/office/officeart/2009/layout/CircleArrowProcess"/>
    <dgm:cxn modelId="{647871D6-A817-425C-8F12-12B10C1DC2D1}" type="presOf" srcId="{248A99AC-8175-469D-94BC-29CC5E37E65B}" destId="{EA53EF3D-6230-4EFA-A14F-1715732AB611}" srcOrd="0" destOrd="0" presId="urn:microsoft.com/office/officeart/2009/layout/CircleArrowProcess"/>
    <dgm:cxn modelId="{27CA2B4C-A0FF-4098-BDA8-0AF7EEAB8E34}" srcId="{B9D69024-88D9-4CF3-8019-7AE91029BD5C}" destId="{248A99AC-8175-469D-94BC-29CC5E37E65B}" srcOrd="1" destOrd="0" parTransId="{B2F7F940-4EA9-4659-B4BB-1BDADEB5E7A7}" sibTransId="{45B52CAF-ECA3-4C8D-9098-9A20EC26DB7E}"/>
    <dgm:cxn modelId="{993401D7-F209-4A3D-8078-4B6CBCA016EB}" type="presOf" srcId="{8F6778D5-730B-4005-B0FC-3397E82EC25A}" destId="{246E8655-7447-4395-9C38-75AE1F8249A4}" srcOrd="0" destOrd="0" presId="urn:microsoft.com/office/officeart/2009/layout/CircleArrowProcess"/>
    <dgm:cxn modelId="{89986AD4-DFD8-4CA4-A434-B895118BB118}" type="presOf" srcId="{28CD7A36-86D5-478B-9CEA-DC52475C04DA}" destId="{DDC2633A-6DB0-484F-81A4-FFE1D1A44841}" srcOrd="0" destOrd="0" presId="urn:microsoft.com/office/officeart/2009/layout/CircleArrowProcess"/>
    <dgm:cxn modelId="{CD7E80E3-4F70-4662-A1C8-D422CFFFFFC9}" srcId="{B9D69024-88D9-4CF3-8019-7AE91029BD5C}" destId="{8F6778D5-730B-4005-B0FC-3397E82EC25A}" srcOrd="2" destOrd="0" parTransId="{3A1505F4-3BB5-4B37-82A2-CCB55F710434}" sibTransId="{5941EA49-FC57-4C3D-A8CA-B42F8F797322}"/>
    <dgm:cxn modelId="{58A96309-CBFA-48B4-A0A0-FAC377A404D8}" srcId="{B9D69024-88D9-4CF3-8019-7AE91029BD5C}" destId="{28CD7A36-86D5-478B-9CEA-DC52475C04DA}" srcOrd="0" destOrd="0" parTransId="{1F91CA39-DFC4-4BAC-81F9-F90AA268638F}" sibTransId="{A5431287-2875-403D-B1FD-05319F0F9F24}"/>
    <dgm:cxn modelId="{C1F8FF7A-AC8D-42A1-BBEE-D0C6A398DCB4}" type="presParOf" srcId="{B4F8625F-B4A3-4FA1-AADA-31901523F5A9}" destId="{2BCDC5AA-51B5-4A6D-8E29-7741BEBA7DFB}" srcOrd="0" destOrd="0" presId="urn:microsoft.com/office/officeart/2009/layout/CircleArrowProcess"/>
    <dgm:cxn modelId="{CBE8B77A-7531-4711-A81C-957D73632CB8}" type="presParOf" srcId="{2BCDC5AA-51B5-4A6D-8E29-7741BEBA7DFB}" destId="{76F3517E-EC79-47B2-82E1-57A0B860EAC9}" srcOrd="0" destOrd="0" presId="urn:microsoft.com/office/officeart/2009/layout/CircleArrowProcess"/>
    <dgm:cxn modelId="{95EBD63E-1070-4F0C-A44E-EB941C9D070F}" type="presParOf" srcId="{B4F8625F-B4A3-4FA1-AADA-31901523F5A9}" destId="{DDC2633A-6DB0-484F-81A4-FFE1D1A44841}" srcOrd="1" destOrd="0" presId="urn:microsoft.com/office/officeart/2009/layout/CircleArrowProcess"/>
    <dgm:cxn modelId="{0DA086AE-8430-4A45-BE4E-9727A754B34F}" type="presParOf" srcId="{B4F8625F-B4A3-4FA1-AADA-31901523F5A9}" destId="{1CA79847-79CA-4B88-8D67-F299C0697655}" srcOrd="2" destOrd="0" presId="urn:microsoft.com/office/officeart/2009/layout/CircleArrowProcess"/>
    <dgm:cxn modelId="{F035291B-B572-4B77-8930-1DFAFD713FE7}" type="presParOf" srcId="{1CA79847-79CA-4B88-8D67-F299C0697655}" destId="{B9FBDDD1-51E1-4526-8F78-F6A57FB34677}" srcOrd="0" destOrd="0" presId="urn:microsoft.com/office/officeart/2009/layout/CircleArrowProcess"/>
    <dgm:cxn modelId="{ADAD697C-132D-477F-B9C2-037B5F00C716}" type="presParOf" srcId="{B4F8625F-B4A3-4FA1-AADA-31901523F5A9}" destId="{EA53EF3D-6230-4EFA-A14F-1715732AB611}" srcOrd="3" destOrd="0" presId="urn:microsoft.com/office/officeart/2009/layout/CircleArrowProcess"/>
    <dgm:cxn modelId="{AE5D6977-00F1-43BD-9577-C57807BA3C3B}" type="presParOf" srcId="{B4F8625F-B4A3-4FA1-AADA-31901523F5A9}" destId="{D6A269CE-6019-4774-A866-368DB58A034E}" srcOrd="4" destOrd="0" presId="urn:microsoft.com/office/officeart/2009/layout/CircleArrowProcess"/>
    <dgm:cxn modelId="{A3E62E57-C6AB-451A-9047-06AFF7D28D48}" type="presParOf" srcId="{D6A269CE-6019-4774-A866-368DB58A034E}" destId="{1C405863-DB20-46DF-B268-412E0C165FF7}" srcOrd="0" destOrd="0" presId="urn:microsoft.com/office/officeart/2009/layout/CircleArrowProcess"/>
    <dgm:cxn modelId="{B2FC4AF1-57E8-44A4-A670-5ABBBAE88D73}" type="presParOf" srcId="{B4F8625F-B4A3-4FA1-AADA-31901523F5A9}" destId="{246E8655-7447-4395-9C38-75AE1F8249A4}"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1AE180-BAA4-4913-BA61-B363F56B933E}"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C4D4D6C6-A8B5-4D68-A955-6F69DF3936BE}">
      <dgm:prSet phldrT="[Text]" custT="1"/>
      <dgm:spPr/>
      <dgm:t>
        <a:bodyPr/>
        <a:lstStyle/>
        <a:p>
          <a:r>
            <a:rPr lang="fa-IR" sz="4400" b="1" dirty="0" smtClean="0">
              <a:cs typeface="2  Baran" panose="00000400000000000000" pitchFamily="2" charset="-78"/>
            </a:rPr>
            <a:t>یک اتفاق </a:t>
          </a:r>
          <a:endParaRPr lang="en-US" sz="4400" b="1" dirty="0">
            <a:cs typeface="2  Baran" panose="00000400000000000000" pitchFamily="2" charset="-78"/>
          </a:endParaRPr>
        </a:p>
      </dgm:t>
    </dgm:pt>
    <dgm:pt modelId="{79A47EFC-B115-46EE-B9FC-52D197C067A8}" type="parTrans" cxnId="{C987ADC0-0F19-459D-86A6-38153BD86DFA}">
      <dgm:prSet/>
      <dgm:spPr/>
      <dgm:t>
        <a:bodyPr/>
        <a:lstStyle/>
        <a:p>
          <a:endParaRPr lang="en-US"/>
        </a:p>
      </dgm:t>
    </dgm:pt>
    <dgm:pt modelId="{E9CDF963-0C10-41EB-8212-E7C66F4052B0}" type="sibTrans" cxnId="{C987ADC0-0F19-459D-86A6-38153BD86DFA}">
      <dgm:prSet/>
      <dgm:spPr/>
      <dgm:t>
        <a:bodyPr/>
        <a:lstStyle/>
        <a:p>
          <a:endParaRPr lang="en-US"/>
        </a:p>
      </dgm:t>
    </dgm:pt>
    <dgm:pt modelId="{D70E7F17-D453-466C-B40C-1ABB17D7EF28}">
      <dgm:prSet phldrT="[Text]"/>
      <dgm:spPr/>
      <dgm:t>
        <a:bodyPr/>
        <a:lstStyle/>
        <a:p>
          <a:r>
            <a:rPr lang="fa-IR" dirty="0" smtClean="0">
              <a:cs typeface="2  Baran" panose="00000400000000000000" pitchFamily="2" charset="-78"/>
            </a:rPr>
            <a:t>ارزیابی منفی و غیر واقعی </a:t>
          </a:r>
          <a:endParaRPr lang="en-US" dirty="0">
            <a:cs typeface="2  Baran" panose="00000400000000000000" pitchFamily="2" charset="-78"/>
          </a:endParaRPr>
        </a:p>
      </dgm:t>
    </dgm:pt>
    <dgm:pt modelId="{A5C7B0D7-DC4E-4CB5-B268-1A8E517C8E90}" type="parTrans" cxnId="{DC4F39E6-7C49-4289-BA13-420391C594C2}">
      <dgm:prSet/>
      <dgm:spPr/>
      <dgm:t>
        <a:bodyPr/>
        <a:lstStyle/>
        <a:p>
          <a:endParaRPr lang="en-US"/>
        </a:p>
      </dgm:t>
    </dgm:pt>
    <dgm:pt modelId="{4B66875C-98FE-4949-89FF-C26DD4A83B4B}" type="sibTrans" cxnId="{DC4F39E6-7C49-4289-BA13-420391C594C2}">
      <dgm:prSet/>
      <dgm:spPr/>
      <dgm:t>
        <a:bodyPr/>
        <a:lstStyle/>
        <a:p>
          <a:endParaRPr lang="en-US"/>
        </a:p>
      </dgm:t>
    </dgm:pt>
    <dgm:pt modelId="{F9B1DCE1-CFD1-4B0E-82A1-06F2767916AD}">
      <dgm:prSet phldrT="[Text]"/>
      <dgm:spPr/>
      <dgm:t>
        <a:bodyPr/>
        <a:lstStyle/>
        <a:p>
          <a:r>
            <a:rPr lang="fa-IR" dirty="0" smtClean="0">
              <a:cs typeface="2  Baran" panose="00000400000000000000" pitchFamily="2" charset="-78"/>
            </a:rPr>
            <a:t>کاهش اعتماد به نفس </a:t>
          </a:r>
          <a:endParaRPr lang="en-US" dirty="0">
            <a:cs typeface="2  Baran" panose="00000400000000000000" pitchFamily="2" charset="-78"/>
          </a:endParaRPr>
        </a:p>
      </dgm:t>
    </dgm:pt>
    <dgm:pt modelId="{73FC3835-AE9F-4909-9235-11F8A6691902}" type="parTrans" cxnId="{9FC63BDC-61E1-435A-82AF-3C9193970989}">
      <dgm:prSet/>
      <dgm:spPr/>
      <dgm:t>
        <a:bodyPr/>
        <a:lstStyle/>
        <a:p>
          <a:endParaRPr lang="en-US"/>
        </a:p>
      </dgm:t>
    </dgm:pt>
    <dgm:pt modelId="{5B5749B4-1504-495E-94F4-98FF090C40E7}" type="sibTrans" cxnId="{9FC63BDC-61E1-435A-82AF-3C9193970989}">
      <dgm:prSet/>
      <dgm:spPr/>
      <dgm:t>
        <a:bodyPr/>
        <a:lstStyle/>
        <a:p>
          <a:endParaRPr lang="en-US"/>
        </a:p>
      </dgm:t>
    </dgm:pt>
    <dgm:pt modelId="{9F78C65F-3722-4A69-89C7-D6722D309C55}">
      <dgm:prSet phldrT="[Text]"/>
      <dgm:spPr/>
      <dgm:t>
        <a:bodyPr/>
        <a:lstStyle/>
        <a:p>
          <a:r>
            <a:rPr lang="fa-IR" dirty="0" smtClean="0">
              <a:cs typeface="2  Baran" panose="00000400000000000000" pitchFamily="2" charset="-78"/>
            </a:rPr>
            <a:t>رفتارهای برای تائید این ارزیابی </a:t>
          </a:r>
          <a:endParaRPr lang="en-US" dirty="0">
            <a:cs typeface="2  Baran" panose="00000400000000000000" pitchFamily="2" charset="-78"/>
          </a:endParaRPr>
        </a:p>
      </dgm:t>
    </dgm:pt>
    <dgm:pt modelId="{A61DD7ED-FD95-4FBD-9AF3-A84B7FD976F8}" type="parTrans" cxnId="{32638FED-98AC-431A-9379-2269C436912D}">
      <dgm:prSet/>
      <dgm:spPr/>
      <dgm:t>
        <a:bodyPr/>
        <a:lstStyle/>
        <a:p>
          <a:endParaRPr lang="en-US"/>
        </a:p>
      </dgm:t>
    </dgm:pt>
    <dgm:pt modelId="{28C42B95-6A03-478F-B774-F3313B9257BC}" type="sibTrans" cxnId="{32638FED-98AC-431A-9379-2269C436912D}">
      <dgm:prSet/>
      <dgm:spPr/>
      <dgm:t>
        <a:bodyPr/>
        <a:lstStyle/>
        <a:p>
          <a:endParaRPr lang="en-US"/>
        </a:p>
      </dgm:t>
    </dgm:pt>
    <dgm:pt modelId="{F50E2343-FFAF-4D95-BE92-1C1269B6996E}" type="pres">
      <dgm:prSet presAssocID="{1D1AE180-BAA4-4913-BA61-B363F56B933E}" presName="composite" presStyleCnt="0">
        <dgm:presLayoutVars>
          <dgm:chMax val="1"/>
          <dgm:dir/>
          <dgm:resizeHandles val="exact"/>
        </dgm:presLayoutVars>
      </dgm:prSet>
      <dgm:spPr/>
      <dgm:t>
        <a:bodyPr/>
        <a:lstStyle/>
        <a:p>
          <a:endParaRPr lang="en-US"/>
        </a:p>
      </dgm:t>
    </dgm:pt>
    <dgm:pt modelId="{C4B3D006-0780-4C44-AFB6-728F589760F4}" type="pres">
      <dgm:prSet presAssocID="{1D1AE180-BAA4-4913-BA61-B363F56B933E}" presName="radial" presStyleCnt="0">
        <dgm:presLayoutVars>
          <dgm:animLvl val="ctr"/>
        </dgm:presLayoutVars>
      </dgm:prSet>
      <dgm:spPr/>
    </dgm:pt>
    <dgm:pt modelId="{77E3F369-51CE-4DE4-A1BB-7DD8EB6F0CAF}" type="pres">
      <dgm:prSet presAssocID="{C4D4D6C6-A8B5-4D68-A955-6F69DF3936BE}" presName="centerShape" presStyleLbl="vennNode1" presStyleIdx="0" presStyleCnt="4"/>
      <dgm:spPr/>
      <dgm:t>
        <a:bodyPr/>
        <a:lstStyle/>
        <a:p>
          <a:endParaRPr lang="en-US"/>
        </a:p>
      </dgm:t>
    </dgm:pt>
    <dgm:pt modelId="{F822DE42-0644-4AF4-9683-8BAB95264250}" type="pres">
      <dgm:prSet presAssocID="{D70E7F17-D453-466C-B40C-1ABB17D7EF28}" presName="node" presStyleLbl="vennNode1" presStyleIdx="1" presStyleCnt="4">
        <dgm:presLayoutVars>
          <dgm:bulletEnabled val="1"/>
        </dgm:presLayoutVars>
      </dgm:prSet>
      <dgm:spPr/>
      <dgm:t>
        <a:bodyPr/>
        <a:lstStyle/>
        <a:p>
          <a:endParaRPr lang="en-US"/>
        </a:p>
      </dgm:t>
    </dgm:pt>
    <dgm:pt modelId="{090C47AC-9D84-4E47-91D4-6CC0B78A043A}" type="pres">
      <dgm:prSet presAssocID="{F9B1DCE1-CFD1-4B0E-82A1-06F2767916AD}" presName="node" presStyleLbl="vennNode1" presStyleIdx="2" presStyleCnt="4">
        <dgm:presLayoutVars>
          <dgm:bulletEnabled val="1"/>
        </dgm:presLayoutVars>
      </dgm:prSet>
      <dgm:spPr/>
      <dgm:t>
        <a:bodyPr/>
        <a:lstStyle/>
        <a:p>
          <a:endParaRPr lang="en-US"/>
        </a:p>
      </dgm:t>
    </dgm:pt>
    <dgm:pt modelId="{21769D05-426B-4778-9FE6-BDA2E904960B}" type="pres">
      <dgm:prSet presAssocID="{9F78C65F-3722-4A69-89C7-D6722D309C55}" presName="node" presStyleLbl="vennNode1" presStyleIdx="3" presStyleCnt="4">
        <dgm:presLayoutVars>
          <dgm:bulletEnabled val="1"/>
        </dgm:presLayoutVars>
      </dgm:prSet>
      <dgm:spPr/>
      <dgm:t>
        <a:bodyPr/>
        <a:lstStyle/>
        <a:p>
          <a:endParaRPr lang="en-US"/>
        </a:p>
      </dgm:t>
    </dgm:pt>
  </dgm:ptLst>
  <dgm:cxnLst>
    <dgm:cxn modelId="{92BF3883-923C-4AAD-9EAC-B989690BEC62}" type="presOf" srcId="{D70E7F17-D453-466C-B40C-1ABB17D7EF28}" destId="{F822DE42-0644-4AF4-9683-8BAB95264250}" srcOrd="0" destOrd="0" presId="urn:microsoft.com/office/officeart/2005/8/layout/radial3"/>
    <dgm:cxn modelId="{F4418797-44F7-42B1-8F5A-A03428CB55E6}" type="presOf" srcId="{C4D4D6C6-A8B5-4D68-A955-6F69DF3936BE}" destId="{77E3F369-51CE-4DE4-A1BB-7DD8EB6F0CAF}" srcOrd="0" destOrd="0" presId="urn:microsoft.com/office/officeart/2005/8/layout/radial3"/>
    <dgm:cxn modelId="{32638FED-98AC-431A-9379-2269C436912D}" srcId="{C4D4D6C6-A8B5-4D68-A955-6F69DF3936BE}" destId="{9F78C65F-3722-4A69-89C7-D6722D309C55}" srcOrd="2" destOrd="0" parTransId="{A61DD7ED-FD95-4FBD-9AF3-A84B7FD976F8}" sibTransId="{28C42B95-6A03-478F-B774-F3313B9257BC}"/>
    <dgm:cxn modelId="{84D77185-4508-4393-AFDA-7DA87CF8799E}" type="presOf" srcId="{1D1AE180-BAA4-4913-BA61-B363F56B933E}" destId="{F50E2343-FFAF-4D95-BE92-1C1269B6996E}" srcOrd="0" destOrd="0" presId="urn:microsoft.com/office/officeart/2005/8/layout/radial3"/>
    <dgm:cxn modelId="{9FC63BDC-61E1-435A-82AF-3C9193970989}" srcId="{C4D4D6C6-A8B5-4D68-A955-6F69DF3936BE}" destId="{F9B1DCE1-CFD1-4B0E-82A1-06F2767916AD}" srcOrd="1" destOrd="0" parTransId="{73FC3835-AE9F-4909-9235-11F8A6691902}" sibTransId="{5B5749B4-1504-495E-94F4-98FF090C40E7}"/>
    <dgm:cxn modelId="{1C486674-3EF5-4E8B-ABEE-0756A7EAA67C}" type="presOf" srcId="{9F78C65F-3722-4A69-89C7-D6722D309C55}" destId="{21769D05-426B-4778-9FE6-BDA2E904960B}" srcOrd="0" destOrd="0" presId="urn:microsoft.com/office/officeart/2005/8/layout/radial3"/>
    <dgm:cxn modelId="{C987ADC0-0F19-459D-86A6-38153BD86DFA}" srcId="{1D1AE180-BAA4-4913-BA61-B363F56B933E}" destId="{C4D4D6C6-A8B5-4D68-A955-6F69DF3936BE}" srcOrd="0" destOrd="0" parTransId="{79A47EFC-B115-46EE-B9FC-52D197C067A8}" sibTransId="{E9CDF963-0C10-41EB-8212-E7C66F4052B0}"/>
    <dgm:cxn modelId="{ACB1B106-E94B-42FF-A3E5-AC7BD66A224A}" type="presOf" srcId="{F9B1DCE1-CFD1-4B0E-82A1-06F2767916AD}" destId="{090C47AC-9D84-4E47-91D4-6CC0B78A043A}" srcOrd="0" destOrd="0" presId="urn:microsoft.com/office/officeart/2005/8/layout/radial3"/>
    <dgm:cxn modelId="{DC4F39E6-7C49-4289-BA13-420391C594C2}" srcId="{C4D4D6C6-A8B5-4D68-A955-6F69DF3936BE}" destId="{D70E7F17-D453-466C-B40C-1ABB17D7EF28}" srcOrd="0" destOrd="0" parTransId="{A5C7B0D7-DC4E-4CB5-B268-1A8E517C8E90}" sibTransId="{4B66875C-98FE-4949-89FF-C26DD4A83B4B}"/>
    <dgm:cxn modelId="{E0D2FE97-B5AC-4DD0-B2A4-9A1BF5419712}" type="presParOf" srcId="{F50E2343-FFAF-4D95-BE92-1C1269B6996E}" destId="{C4B3D006-0780-4C44-AFB6-728F589760F4}" srcOrd="0" destOrd="0" presId="urn:microsoft.com/office/officeart/2005/8/layout/radial3"/>
    <dgm:cxn modelId="{5D9F45B1-EF44-42F1-A0EB-47E84DA6C942}" type="presParOf" srcId="{C4B3D006-0780-4C44-AFB6-728F589760F4}" destId="{77E3F369-51CE-4DE4-A1BB-7DD8EB6F0CAF}" srcOrd="0" destOrd="0" presId="urn:microsoft.com/office/officeart/2005/8/layout/radial3"/>
    <dgm:cxn modelId="{34D6E039-4208-411A-9314-F60CB7C472D1}" type="presParOf" srcId="{C4B3D006-0780-4C44-AFB6-728F589760F4}" destId="{F822DE42-0644-4AF4-9683-8BAB95264250}" srcOrd="1" destOrd="0" presId="urn:microsoft.com/office/officeart/2005/8/layout/radial3"/>
    <dgm:cxn modelId="{661C9910-EFCB-4B27-9865-1F9076FF14F1}" type="presParOf" srcId="{C4B3D006-0780-4C44-AFB6-728F589760F4}" destId="{090C47AC-9D84-4E47-91D4-6CC0B78A043A}" srcOrd="2" destOrd="0" presId="urn:microsoft.com/office/officeart/2005/8/layout/radial3"/>
    <dgm:cxn modelId="{86012867-9E80-43FD-9A88-B72DF9D1636B}" type="presParOf" srcId="{C4B3D006-0780-4C44-AFB6-728F589760F4}" destId="{21769D05-426B-4778-9FE6-BDA2E904960B}"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8EAB5-A3CE-4378-A1AE-9CDF0D64E51E}">
      <dsp:nvSpPr>
        <dsp:cNvPr id="0" name=""/>
        <dsp:cNvSpPr/>
      </dsp:nvSpPr>
      <dsp:spPr>
        <a:xfrm>
          <a:off x="534779" y="1383209"/>
          <a:ext cx="701640" cy="395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kern="1200" dirty="0" smtClean="0">
              <a:solidFill>
                <a:schemeClr val="tx1">
                  <a:lumMod val="95000"/>
                  <a:lumOff val="5000"/>
                </a:schemeClr>
              </a:solidFill>
              <a:cs typeface="B Tehran" panose="00000400000000000000" pitchFamily="2" charset="-78"/>
            </a:rPr>
            <a:t>توانمندی خود</a:t>
          </a:r>
          <a:endParaRPr lang="en-US" sz="1200" kern="1200" dirty="0">
            <a:cs typeface="B Tehran" panose="00000400000000000000" pitchFamily="2" charset="-78"/>
          </a:endParaRPr>
        </a:p>
      </dsp:txBody>
      <dsp:txXfrm>
        <a:off x="534779" y="1383209"/>
        <a:ext cx="701640" cy="395972"/>
      </dsp:txXfrm>
    </dsp:sp>
    <dsp:sp modelId="{F06CBFE3-E018-4335-B767-B421297A4E68}">
      <dsp:nvSpPr>
        <dsp:cNvPr id="0" name=""/>
        <dsp:cNvSpPr/>
      </dsp:nvSpPr>
      <dsp:spPr>
        <a:xfrm>
          <a:off x="249059" y="1525678"/>
          <a:ext cx="16664" cy="166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11C9D6-0A22-42CD-A6CE-E55D5D4F63AB}">
      <dsp:nvSpPr>
        <dsp:cNvPr id="0" name=""/>
        <dsp:cNvSpPr/>
      </dsp:nvSpPr>
      <dsp:spPr>
        <a:xfrm>
          <a:off x="260724" y="1502348"/>
          <a:ext cx="16664" cy="166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D5C8EE-E636-4149-B7B6-E6B4E0A56CA6}">
      <dsp:nvSpPr>
        <dsp:cNvPr id="0" name=""/>
        <dsp:cNvSpPr/>
      </dsp:nvSpPr>
      <dsp:spPr>
        <a:xfrm>
          <a:off x="288721" y="1507014"/>
          <a:ext cx="26187" cy="261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FE7520-5267-4A4B-8919-C7F3ADDC6FC8}">
      <dsp:nvSpPr>
        <dsp:cNvPr id="0" name=""/>
        <dsp:cNvSpPr/>
      </dsp:nvSpPr>
      <dsp:spPr>
        <a:xfrm>
          <a:off x="312051" y="1481350"/>
          <a:ext cx="16664" cy="166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0DFE63-9CDB-4AAF-96AD-8E5610209103}">
      <dsp:nvSpPr>
        <dsp:cNvPr id="0" name=""/>
        <dsp:cNvSpPr/>
      </dsp:nvSpPr>
      <dsp:spPr>
        <a:xfrm>
          <a:off x="342381" y="1472018"/>
          <a:ext cx="16664" cy="166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3C5FA-DFB9-4CB2-A9C5-05A4E763416A}">
      <dsp:nvSpPr>
        <dsp:cNvPr id="0" name=""/>
        <dsp:cNvSpPr/>
      </dsp:nvSpPr>
      <dsp:spPr>
        <a:xfrm>
          <a:off x="379709" y="1488349"/>
          <a:ext cx="16664" cy="166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C46F97-FF82-4C02-95E3-094FBC4DB74D}">
      <dsp:nvSpPr>
        <dsp:cNvPr id="0" name=""/>
        <dsp:cNvSpPr/>
      </dsp:nvSpPr>
      <dsp:spPr>
        <a:xfrm>
          <a:off x="403040" y="1500014"/>
          <a:ext cx="26187" cy="261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61B40D-55D7-4BE9-84A2-AF3816C759CE}">
      <dsp:nvSpPr>
        <dsp:cNvPr id="0" name=""/>
        <dsp:cNvSpPr/>
      </dsp:nvSpPr>
      <dsp:spPr>
        <a:xfrm>
          <a:off x="435703" y="1525678"/>
          <a:ext cx="16664" cy="166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518B23-CF56-42D1-943D-F27E394D6A83}">
      <dsp:nvSpPr>
        <dsp:cNvPr id="0" name=""/>
        <dsp:cNvSpPr/>
      </dsp:nvSpPr>
      <dsp:spPr>
        <a:xfrm>
          <a:off x="449701" y="1551342"/>
          <a:ext cx="16664" cy="166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388233-D461-474F-986E-E8F78B867039}">
      <dsp:nvSpPr>
        <dsp:cNvPr id="0" name=""/>
        <dsp:cNvSpPr/>
      </dsp:nvSpPr>
      <dsp:spPr>
        <a:xfrm>
          <a:off x="328382" y="1502348"/>
          <a:ext cx="42851" cy="4285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3E8C4F-D90D-4E11-8AD0-4C11253DC0E5}">
      <dsp:nvSpPr>
        <dsp:cNvPr id="0" name=""/>
        <dsp:cNvSpPr/>
      </dsp:nvSpPr>
      <dsp:spPr>
        <a:xfrm>
          <a:off x="237393" y="1591003"/>
          <a:ext cx="16664" cy="166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3CE9A7-46FB-4AD3-AEA5-F0084ED7DB8C}">
      <dsp:nvSpPr>
        <dsp:cNvPr id="0" name=""/>
        <dsp:cNvSpPr/>
      </dsp:nvSpPr>
      <dsp:spPr>
        <a:xfrm>
          <a:off x="251392" y="1612001"/>
          <a:ext cx="26187" cy="261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8B0E01-919D-419E-A164-767E395AC4F0}">
      <dsp:nvSpPr>
        <dsp:cNvPr id="0" name=""/>
        <dsp:cNvSpPr/>
      </dsp:nvSpPr>
      <dsp:spPr>
        <a:xfrm>
          <a:off x="286387" y="1630665"/>
          <a:ext cx="38090" cy="380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8BA607-3006-40D3-8C08-3D6AC3A06BCF}">
      <dsp:nvSpPr>
        <dsp:cNvPr id="0" name=""/>
        <dsp:cNvSpPr/>
      </dsp:nvSpPr>
      <dsp:spPr>
        <a:xfrm>
          <a:off x="335381" y="1660995"/>
          <a:ext cx="16664" cy="166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A5E121-3031-4DDB-BC1A-0BC7BB8DD575}">
      <dsp:nvSpPr>
        <dsp:cNvPr id="0" name=""/>
        <dsp:cNvSpPr/>
      </dsp:nvSpPr>
      <dsp:spPr>
        <a:xfrm>
          <a:off x="344714" y="1630665"/>
          <a:ext cx="26187" cy="261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E885BB-F24E-410E-8217-6ECE81C775BF}">
      <dsp:nvSpPr>
        <dsp:cNvPr id="0" name=""/>
        <dsp:cNvSpPr/>
      </dsp:nvSpPr>
      <dsp:spPr>
        <a:xfrm>
          <a:off x="368044" y="1663328"/>
          <a:ext cx="16664" cy="166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CFCAD4-11E6-417F-8F01-0452EFD2CA00}">
      <dsp:nvSpPr>
        <dsp:cNvPr id="0" name=""/>
        <dsp:cNvSpPr/>
      </dsp:nvSpPr>
      <dsp:spPr>
        <a:xfrm>
          <a:off x="389042" y="1625999"/>
          <a:ext cx="38090" cy="380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C9F425-5967-4EB1-B99D-4A1C5317C893}">
      <dsp:nvSpPr>
        <dsp:cNvPr id="0" name=""/>
        <dsp:cNvSpPr/>
      </dsp:nvSpPr>
      <dsp:spPr>
        <a:xfrm>
          <a:off x="440369" y="1616667"/>
          <a:ext cx="26187" cy="261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5B83AF-FBA6-4BE7-9C79-86CBAD739866}">
      <dsp:nvSpPr>
        <dsp:cNvPr id="0" name=""/>
        <dsp:cNvSpPr/>
      </dsp:nvSpPr>
      <dsp:spPr>
        <a:xfrm>
          <a:off x="1349745" y="1464513"/>
          <a:ext cx="223202" cy="316899"/>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287BAA-9104-4928-8128-0469376F3963}">
      <dsp:nvSpPr>
        <dsp:cNvPr id="0" name=""/>
        <dsp:cNvSpPr/>
      </dsp:nvSpPr>
      <dsp:spPr>
        <a:xfrm>
          <a:off x="928069" y="1418237"/>
          <a:ext cx="209749" cy="146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a:p>
      </dsp:txBody>
      <dsp:txXfrm>
        <a:off x="928069" y="1418237"/>
        <a:ext cx="209749" cy="146824"/>
      </dsp:txXfrm>
    </dsp:sp>
    <dsp:sp modelId="{33B15242-AA0D-4DC4-BB3C-50FC451F85C6}">
      <dsp:nvSpPr>
        <dsp:cNvPr id="0" name=""/>
        <dsp:cNvSpPr/>
      </dsp:nvSpPr>
      <dsp:spPr>
        <a:xfrm>
          <a:off x="2366573" y="1410190"/>
          <a:ext cx="225242" cy="310139"/>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BCBFE0-9E11-4906-8284-F1538EC5035C}">
      <dsp:nvSpPr>
        <dsp:cNvPr id="0" name=""/>
        <dsp:cNvSpPr/>
      </dsp:nvSpPr>
      <dsp:spPr>
        <a:xfrm>
          <a:off x="1603677" y="1493034"/>
          <a:ext cx="728522" cy="191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kern="1200" dirty="0" smtClean="0">
              <a:solidFill>
                <a:schemeClr val="tx1">
                  <a:lumMod val="95000"/>
                  <a:lumOff val="5000"/>
                </a:schemeClr>
              </a:solidFill>
              <a:cs typeface="B Tehran" panose="00000400000000000000" pitchFamily="2" charset="-78"/>
            </a:rPr>
            <a:t>فهمیدن خود </a:t>
          </a:r>
          <a:endParaRPr lang="en-US" sz="1200" kern="1200" dirty="0">
            <a:cs typeface="B Tehran" panose="00000400000000000000" pitchFamily="2" charset="-78"/>
          </a:endParaRPr>
        </a:p>
      </dsp:txBody>
      <dsp:txXfrm>
        <a:off x="1603677" y="1493034"/>
        <a:ext cx="728522" cy="191820"/>
      </dsp:txXfrm>
    </dsp:sp>
    <dsp:sp modelId="{B117681E-0E00-44C2-BEA8-BF6414D4CCE8}">
      <dsp:nvSpPr>
        <dsp:cNvPr id="0" name=""/>
        <dsp:cNvSpPr/>
      </dsp:nvSpPr>
      <dsp:spPr>
        <a:xfrm>
          <a:off x="3406032" y="1441195"/>
          <a:ext cx="272083" cy="275659"/>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AB6824-C4D6-458B-8331-00A013F8BC62}">
      <dsp:nvSpPr>
        <dsp:cNvPr id="0" name=""/>
        <dsp:cNvSpPr/>
      </dsp:nvSpPr>
      <dsp:spPr>
        <a:xfrm>
          <a:off x="2595893" y="1422192"/>
          <a:ext cx="794830" cy="287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kern="1200" dirty="0" smtClean="0">
              <a:solidFill>
                <a:schemeClr val="tx1">
                  <a:lumMod val="95000"/>
                  <a:lumOff val="5000"/>
                </a:schemeClr>
              </a:solidFill>
              <a:cs typeface="B Tehran" panose="00000400000000000000" pitchFamily="2" charset="-78"/>
            </a:rPr>
            <a:t>شناخت دوباره خود </a:t>
          </a:r>
          <a:endParaRPr lang="en-US" sz="1200" kern="1200" dirty="0">
            <a:cs typeface="B Tehran" panose="00000400000000000000" pitchFamily="2" charset="-78"/>
          </a:endParaRPr>
        </a:p>
      </dsp:txBody>
      <dsp:txXfrm>
        <a:off x="2595893" y="1422192"/>
        <a:ext cx="794830" cy="287487"/>
      </dsp:txXfrm>
    </dsp:sp>
    <dsp:sp modelId="{F482484A-3C58-45CD-8CE8-FC0356897BDB}">
      <dsp:nvSpPr>
        <dsp:cNvPr id="0" name=""/>
        <dsp:cNvSpPr/>
      </dsp:nvSpPr>
      <dsp:spPr>
        <a:xfrm>
          <a:off x="4242026" y="1464890"/>
          <a:ext cx="249325" cy="245809"/>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93439E-DA1A-447D-96DC-A61ADFAE16F7}">
      <dsp:nvSpPr>
        <dsp:cNvPr id="0" name=""/>
        <dsp:cNvSpPr/>
      </dsp:nvSpPr>
      <dsp:spPr>
        <a:xfrm>
          <a:off x="3407823" y="1418237"/>
          <a:ext cx="209749" cy="146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a:p>
      </dsp:txBody>
      <dsp:txXfrm>
        <a:off x="3407823" y="1418237"/>
        <a:ext cx="209749" cy="146824"/>
      </dsp:txXfrm>
    </dsp:sp>
    <dsp:sp modelId="{C485DE41-63EB-4F7B-9A27-AC04C68AF286}">
      <dsp:nvSpPr>
        <dsp:cNvPr id="0" name=""/>
        <dsp:cNvSpPr/>
      </dsp:nvSpPr>
      <dsp:spPr>
        <a:xfrm>
          <a:off x="5052630" y="1436351"/>
          <a:ext cx="232197" cy="290086"/>
        </a:xfrm>
        <a:prstGeom prst="chevron">
          <a:avLst>
            <a:gd name="adj" fmla="val 62310"/>
          </a:avLst>
        </a:prstGeom>
        <a:blipFill rotWithShape="0">
          <a:blip xmlns:r="http://schemas.openxmlformats.org/officeDocument/2006/relationships" r:embed="rId1"/>
          <a:stretch>
            <a:fillRect/>
          </a:stretch>
        </a:blipFill>
        <a:ln>
          <a:noFill/>
        </a:ln>
        <a:effectLst/>
      </dsp:spPr>
      <dsp:style>
        <a:lnRef idx="0">
          <a:scrgbClr r="0" g="0" b="0"/>
        </a:lnRef>
        <a:fillRef idx="1">
          <a:scrgbClr r="0" g="0" b="0"/>
        </a:fillRef>
        <a:effectRef idx="0">
          <a:scrgbClr r="0" g="0" b="0"/>
        </a:effectRef>
        <a:fontRef idx="minor">
          <a:schemeClr val="lt1"/>
        </a:fontRef>
      </dsp:style>
    </dsp:sp>
    <dsp:sp modelId="{33809182-E6DB-4192-9AD2-7CFC0EB1CD0A}">
      <dsp:nvSpPr>
        <dsp:cNvPr id="0" name=""/>
        <dsp:cNvSpPr/>
      </dsp:nvSpPr>
      <dsp:spPr>
        <a:xfrm>
          <a:off x="3849771" y="1418237"/>
          <a:ext cx="209749" cy="146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a:p>
      </dsp:txBody>
      <dsp:txXfrm>
        <a:off x="3849771" y="1418237"/>
        <a:ext cx="209749" cy="146824"/>
      </dsp:txXfrm>
    </dsp:sp>
    <dsp:sp modelId="{BEB208FD-768A-4F9D-BB5B-BD1692DD0575}">
      <dsp:nvSpPr>
        <dsp:cNvPr id="0" name=""/>
        <dsp:cNvSpPr/>
      </dsp:nvSpPr>
      <dsp:spPr>
        <a:xfrm>
          <a:off x="6036837" y="1419769"/>
          <a:ext cx="271443" cy="280132"/>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6413C0-2FD5-4CDD-B176-BB5D9E9403F6}">
      <dsp:nvSpPr>
        <dsp:cNvPr id="0" name=""/>
        <dsp:cNvSpPr/>
      </dsp:nvSpPr>
      <dsp:spPr>
        <a:xfrm>
          <a:off x="4330964" y="1418237"/>
          <a:ext cx="209749" cy="146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a:p>
      </dsp:txBody>
      <dsp:txXfrm>
        <a:off x="4330964" y="1418237"/>
        <a:ext cx="209749" cy="146824"/>
      </dsp:txXfrm>
    </dsp:sp>
    <dsp:sp modelId="{4CF14444-0696-4A13-AD3F-C34E821613A4}">
      <dsp:nvSpPr>
        <dsp:cNvPr id="0" name=""/>
        <dsp:cNvSpPr/>
      </dsp:nvSpPr>
      <dsp:spPr>
        <a:xfrm>
          <a:off x="4330964" y="1603446"/>
          <a:ext cx="209749" cy="129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US" sz="800" kern="1200"/>
        </a:p>
      </dsp:txBody>
      <dsp:txXfrm>
        <a:off x="4330964" y="1603446"/>
        <a:ext cx="209749" cy="129345"/>
      </dsp:txXfrm>
    </dsp:sp>
    <dsp:sp modelId="{4E873D53-E6F9-4917-A0C7-7AB9B881DAA4}">
      <dsp:nvSpPr>
        <dsp:cNvPr id="0" name=""/>
        <dsp:cNvSpPr/>
      </dsp:nvSpPr>
      <dsp:spPr>
        <a:xfrm>
          <a:off x="4540714" y="1418166"/>
          <a:ext cx="76908" cy="146826"/>
        </a:xfrm>
        <a:prstGeom prst="chevron">
          <a:avLst>
            <a:gd name="adj" fmla="val 62310"/>
          </a:avLst>
        </a:prstGeom>
        <a:blipFill rotWithShape="0">
          <a:blip xmlns:r="http://schemas.openxmlformats.org/officeDocument/2006/relationships" r:embed="rId2"/>
          <a:stretch>
            <a:fillRect/>
          </a:stretch>
        </a:blipFill>
        <a:ln>
          <a:noFill/>
        </a:ln>
        <a:effectLst/>
      </dsp:spPr>
      <dsp:style>
        <a:lnRef idx="0">
          <a:scrgbClr r="0" g="0" b="0"/>
        </a:lnRef>
        <a:fillRef idx="1">
          <a:scrgbClr r="0" g="0" b="0"/>
        </a:fillRef>
        <a:effectRef idx="0">
          <a:scrgbClr r="0" g="0" b="0"/>
        </a:effectRef>
        <a:fontRef idx="minor">
          <a:schemeClr val="lt1"/>
        </a:fontRef>
      </dsp:style>
    </dsp:sp>
    <dsp:sp modelId="{0C30280C-1139-4B68-B7C2-47386AF3BD86}">
      <dsp:nvSpPr>
        <dsp:cNvPr id="0" name=""/>
        <dsp:cNvSpPr/>
      </dsp:nvSpPr>
      <dsp:spPr>
        <a:xfrm>
          <a:off x="4438647" y="1465204"/>
          <a:ext cx="674347" cy="189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kern="1200" dirty="0" smtClean="0">
              <a:solidFill>
                <a:schemeClr val="tx1">
                  <a:lumMod val="95000"/>
                  <a:lumOff val="5000"/>
                </a:schemeClr>
              </a:solidFill>
              <a:cs typeface="B Tehran" panose="00000400000000000000" pitchFamily="2" charset="-78"/>
            </a:rPr>
            <a:t>احترام به خود </a:t>
          </a:r>
          <a:endParaRPr lang="en-US" sz="1200" kern="1200" dirty="0">
            <a:cs typeface="B Tehran" panose="00000400000000000000" pitchFamily="2" charset="-78"/>
          </a:endParaRPr>
        </a:p>
      </dsp:txBody>
      <dsp:txXfrm>
        <a:off x="4438647" y="1465204"/>
        <a:ext cx="674347" cy="189467"/>
      </dsp:txXfrm>
    </dsp:sp>
    <dsp:sp modelId="{78969B51-B0BC-43AA-99B0-F0C0EE046461}">
      <dsp:nvSpPr>
        <dsp:cNvPr id="0" name=""/>
        <dsp:cNvSpPr/>
      </dsp:nvSpPr>
      <dsp:spPr>
        <a:xfrm>
          <a:off x="4934452" y="1413523"/>
          <a:ext cx="76908" cy="146826"/>
        </a:xfrm>
        <a:prstGeom prst="chevron">
          <a:avLst>
            <a:gd name="adj" fmla="val 62310"/>
          </a:avLst>
        </a:prstGeom>
        <a:blipFill rotWithShape="0">
          <a:blip xmlns:r="http://schemas.openxmlformats.org/officeDocument/2006/relationships" r:embed="rId2"/>
          <a:stretch>
            <a:fillRect/>
          </a:stretch>
        </a:blipFill>
        <a:ln>
          <a:noFill/>
        </a:ln>
        <a:effectLst/>
      </dsp:spPr>
      <dsp:style>
        <a:lnRef idx="0">
          <a:scrgbClr r="0" g="0" b="0"/>
        </a:lnRef>
        <a:fillRef idx="1">
          <a:scrgbClr r="0" g="0" b="0"/>
        </a:fillRef>
        <a:effectRef idx="0">
          <a:scrgbClr r="0" g="0" b="0"/>
        </a:effectRef>
        <a:fontRef idx="minor">
          <a:schemeClr val="lt1"/>
        </a:fontRef>
      </dsp:style>
    </dsp:sp>
    <dsp:sp modelId="{D9807903-D92F-41C5-831F-D39FD953DF8F}">
      <dsp:nvSpPr>
        <dsp:cNvPr id="0" name=""/>
        <dsp:cNvSpPr/>
      </dsp:nvSpPr>
      <dsp:spPr>
        <a:xfrm>
          <a:off x="3658383" y="1506532"/>
          <a:ext cx="571717" cy="118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a-IR" sz="1200" b="0" kern="1200" dirty="0" smtClean="0">
              <a:cs typeface="B Tehran" panose="00000400000000000000" pitchFamily="2" charset="-78"/>
            </a:rPr>
            <a:t>خود باوری</a:t>
          </a:r>
          <a:endParaRPr lang="en-US" sz="1200" b="0" kern="1200" dirty="0">
            <a:cs typeface="B Tehran" panose="00000400000000000000" pitchFamily="2" charset="-78"/>
          </a:endParaRPr>
        </a:p>
      </dsp:txBody>
      <dsp:txXfrm>
        <a:off x="3658383" y="1506532"/>
        <a:ext cx="571717" cy="118270"/>
      </dsp:txXfrm>
    </dsp:sp>
    <dsp:sp modelId="{A4D6C406-8F59-4457-B53D-886485AB1AFC}">
      <dsp:nvSpPr>
        <dsp:cNvPr id="0" name=""/>
        <dsp:cNvSpPr/>
      </dsp:nvSpPr>
      <dsp:spPr>
        <a:xfrm>
          <a:off x="5940596" y="1418166"/>
          <a:ext cx="76908" cy="146826"/>
        </a:xfrm>
        <a:prstGeom prst="chevron">
          <a:avLst>
            <a:gd name="adj" fmla="val 62310"/>
          </a:avLst>
        </a:prstGeom>
        <a:blipFill rotWithShape="0">
          <a:blip xmlns:r="http://schemas.openxmlformats.org/officeDocument/2006/relationships" r:embed="rId2"/>
          <a:stretch>
            <a:fillRect/>
          </a:stretch>
        </a:blipFill>
        <a:ln>
          <a:noFill/>
        </a:ln>
        <a:effectLst/>
      </dsp:spPr>
      <dsp:style>
        <a:lnRef idx="0">
          <a:scrgbClr r="0" g="0" b="0"/>
        </a:lnRef>
        <a:fillRef idx="1">
          <a:scrgbClr r="0" g="0" b="0"/>
        </a:fillRef>
        <a:effectRef idx="0">
          <a:scrgbClr r="0" g="0" b="0"/>
        </a:effectRef>
        <a:fontRef idx="minor">
          <a:schemeClr val="lt1"/>
        </a:fontRef>
      </dsp:style>
    </dsp:sp>
    <dsp:sp modelId="{DB8CAB90-E95F-429F-9708-40571AD7DAA5}">
      <dsp:nvSpPr>
        <dsp:cNvPr id="0" name=""/>
        <dsp:cNvSpPr/>
      </dsp:nvSpPr>
      <dsp:spPr>
        <a:xfrm>
          <a:off x="6017504" y="1418237"/>
          <a:ext cx="209749" cy="146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a:p>
      </dsp:txBody>
      <dsp:txXfrm>
        <a:off x="6017504" y="1418237"/>
        <a:ext cx="209749" cy="146824"/>
      </dsp:txXfrm>
    </dsp:sp>
    <dsp:sp modelId="{51D73FAD-D6C7-4EF4-AE5C-3946855A55D2}">
      <dsp:nvSpPr>
        <dsp:cNvPr id="0" name=""/>
        <dsp:cNvSpPr/>
      </dsp:nvSpPr>
      <dsp:spPr>
        <a:xfrm>
          <a:off x="6227254" y="1418166"/>
          <a:ext cx="76908" cy="146826"/>
        </a:xfrm>
        <a:prstGeom prst="chevron">
          <a:avLst>
            <a:gd name="adj" fmla="val 62310"/>
          </a:avLst>
        </a:prstGeom>
        <a:blipFill rotWithShape="0">
          <a:blip xmlns:r="http://schemas.openxmlformats.org/officeDocument/2006/relationships" r:embed="rId2"/>
          <a:stretch>
            <a:fillRect/>
          </a:stretch>
        </a:blipFill>
        <a:ln>
          <a:noFill/>
        </a:ln>
        <a:effectLst/>
      </dsp:spPr>
      <dsp:style>
        <a:lnRef idx="0">
          <a:scrgbClr r="0" g="0" b="0"/>
        </a:lnRef>
        <a:fillRef idx="1">
          <a:scrgbClr r="0" g="0" b="0"/>
        </a:fillRef>
        <a:effectRef idx="0">
          <a:scrgbClr r="0" g="0" b="0"/>
        </a:effectRef>
        <a:fontRef idx="minor">
          <a:schemeClr val="lt1"/>
        </a:fontRef>
      </dsp:style>
    </dsp:sp>
    <dsp:sp modelId="{9DCF40FB-D4BD-4457-95E6-8774B81A603E}">
      <dsp:nvSpPr>
        <dsp:cNvPr id="0" name=""/>
        <dsp:cNvSpPr/>
      </dsp:nvSpPr>
      <dsp:spPr>
        <a:xfrm>
          <a:off x="5282244" y="1447026"/>
          <a:ext cx="897903" cy="252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kern="1200" dirty="0" smtClean="0">
              <a:solidFill>
                <a:schemeClr val="tx1">
                  <a:lumMod val="95000"/>
                  <a:lumOff val="5000"/>
                </a:schemeClr>
              </a:solidFill>
              <a:cs typeface="B Tehran" panose="00000400000000000000" pitchFamily="2" charset="-78"/>
            </a:rPr>
            <a:t>معارفه دوباره خود</a:t>
          </a:r>
          <a:endParaRPr lang="en-US" sz="1200" kern="1200" dirty="0">
            <a:cs typeface="B Tehran" panose="00000400000000000000" pitchFamily="2" charset="-78"/>
          </a:endParaRPr>
        </a:p>
      </dsp:txBody>
      <dsp:txXfrm>
        <a:off x="5282244" y="1447026"/>
        <a:ext cx="897903" cy="252427"/>
      </dsp:txXfrm>
    </dsp:sp>
    <dsp:sp modelId="{426E7DC6-3951-487B-99E4-60774F01FF52}">
      <dsp:nvSpPr>
        <dsp:cNvPr id="0" name=""/>
        <dsp:cNvSpPr/>
      </dsp:nvSpPr>
      <dsp:spPr>
        <a:xfrm>
          <a:off x="7202066" y="1418166"/>
          <a:ext cx="76908" cy="146826"/>
        </a:xfrm>
        <a:prstGeom prst="chevron">
          <a:avLst>
            <a:gd name="adj" fmla="val 62310"/>
          </a:avLst>
        </a:prstGeom>
        <a:blipFill rotWithShape="0">
          <a:blip xmlns:r="http://schemas.openxmlformats.org/officeDocument/2006/relationships" r:embed="rId2"/>
          <a:stretch>
            <a:fillRect/>
          </a:stretch>
        </a:blipFill>
        <a:ln>
          <a:noFill/>
        </a:ln>
        <a:effectLst/>
      </dsp:spPr>
      <dsp:style>
        <a:lnRef idx="0">
          <a:scrgbClr r="0" g="0" b="0"/>
        </a:lnRef>
        <a:fillRef idx="1">
          <a:scrgbClr r="0" g="0" b="0"/>
        </a:fillRef>
        <a:effectRef idx="0">
          <a:scrgbClr r="0" g="0" b="0"/>
        </a:effectRef>
        <a:fontRef idx="minor">
          <a:schemeClr val="lt1"/>
        </a:fontRef>
      </dsp:style>
    </dsp:sp>
    <dsp:sp modelId="{F254DE57-5E4C-4829-823C-6239492C134B}">
      <dsp:nvSpPr>
        <dsp:cNvPr id="0" name=""/>
        <dsp:cNvSpPr/>
      </dsp:nvSpPr>
      <dsp:spPr>
        <a:xfrm>
          <a:off x="6434127" y="1337919"/>
          <a:ext cx="947399" cy="6428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fa-IR" sz="1000" kern="1200" dirty="0" smtClean="0">
              <a:cs typeface="2  Mehr" panose="00000700000000000000" pitchFamily="2" charset="-78"/>
            </a:rPr>
            <a:t>اعتماد به نفس</a:t>
          </a:r>
          <a:endParaRPr lang="en-US" sz="1000" kern="1200" dirty="0">
            <a:cs typeface="2  Mehr" panose="00000700000000000000" pitchFamily="2" charset="-78"/>
          </a:endParaRPr>
        </a:p>
      </dsp:txBody>
      <dsp:txXfrm>
        <a:off x="6572870" y="1432062"/>
        <a:ext cx="669913" cy="4545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3517E-EC79-47B2-82E1-57A0B860EAC9}">
      <dsp:nvSpPr>
        <dsp:cNvPr id="0" name=""/>
        <dsp:cNvSpPr/>
      </dsp:nvSpPr>
      <dsp:spPr>
        <a:xfrm>
          <a:off x="2052688" y="0"/>
          <a:ext cx="1605545" cy="1605790"/>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C2633A-6DB0-484F-81A4-FFE1D1A44841}">
      <dsp:nvSpPr>
        <dsp:cNvPr id="0" name=""/>
        <dsp:cNvSpPr/>
      </dsp:nvSpPr>
      <dsp:spPr>
        <a:xfrm>
          <a:off x="2407567" y="579738"/>
          <a:ext cx="892170" cy="4459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b="1" kern="1200" dirty="0" smtClean="0">
              <a:cs typeface="B Nazanin" panose="00000400000000000000" pitchFamily="2" charset="-78"/>
            </a:rPr>
            <a:t>گذشته </a:t>
          </a:r>
          <a:endParaRPr lang="en-US" sz="2200" b="1" kern="1200" dirty="0">
            <a:cs typeface="B Nazanin" panose="00000400000000000000" pitchFamily="2" charset="-78"/>
          </a:endParaRPr>
        </a:p>
      </dsp:txBody>
      <dsp:txXfrm>
        <a:off x="2407567" y="579738"/>
        <a:ext cx="892170" cy="445978"/>
      </dsp:txXfrm>
    </dsp:sp>
    <dsp:sp modelId="{B9FBDDD1-51E1-4526-8F78-F6A57FB34677}">
      <dsp:nvSpPr>
        <dsp:cNvPr id="0" name=""/>
        <dsp:cNvSpPr/>
      </dsp:nvSpPr>
      <dsp:spPr>
        <a:xfrm>
          <a:off x="1606754" y="922645"/>
          <a:ext cx="1605545" cy="1605790"/>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53EF3D-6230-4EFA-A14F-1715732AB611}">
      <dsp:nvSpPr>
        <dsp:cNvPr id="0" name=""/>
        <dsp:cNvSpPr/>
      </dsp:nvSpPr>
      <dsp:spPr>
        <a:xfrm>
          <a:off x="1963441" y="1507721"/>
          <a:ext cx="892170" cy="4459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2800" kern="1200" dirty="0" smtClean="0">
              <a:cs typeface="2  Mehr" panose="00000700000000000000" pitchFamily="2" charset="-78"/>
            </a:rPr>
            <a:t>محیط</a:t>
          </a:r>
          <a:endParaRPr lang="en-US" sz="1800" kern="1200" dirty="0">
            <a:cs typeface="2  Mehr" panose="00000700000000000000" pitchFamily="2" charset="-78"/>
          </a:endParaRPr>
        </a:p>
      </dsp:txBody>
      <dsp:txXfrm>
        <a:off x="1963441" y="1507721"/>
        <a:ext cx="892170" cy="445978"/>
      </dsp:txXfrm>
    </dsp:sp>
    <dsp:sp modelId="{1C405863-DB20-46DF-B268-412E0C165FF7}">
      <dsp:nvSpPr>
        <dsp:cNvPr id="0" name=""/>
        <dsp:cNvSpPr/>
      </dsp:nvSpPr>
      <dsp:spPr>
        <a:xfrm>
          <a:off x="2166961" y="1955701"/>
          <a:ext cx="1379412" cy="1379965"/>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6E8655-7447-4395-9C38-75AE1F8249A4}">
      <dsp:nvSpPr>
        <dsp:cNvPr id="0" name=""/>
        <dsp:cNvSpPr/>
      </dsp:nvSpPr>
      <dsp:spPr>
        <a:xfrm>
          <a:off x="2409677" y="2437038"/>
          <a:ext cx="892170" cy="4459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2800" kern="1200" dirty="0" smtClean="0">
              <a:cs typeface="2  Mehr" panose="00000700000000000000" pitchFamily="2" charset="-78"/>
            </a:rPr>
            <a:t>فرد</a:t>
          </a:r>
          <a:endParaRPr lang="en-US" sz="1800" kern="1200" dirty="0">
            <a:cs typeface="2  Mehr" panose="00000700000000000000" pitchFamily="2" charset="-78"/>
          </a:endParaRPr>
        </a:p>
      </dsp:txBody>
      <dsp:txXfrm>
        <a:off x="2409677" y="2437038"/>
        <a:ext cx="892170" cy="4459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E3F369-51CE-4DE4-A1BB-7DD8EB6F0CAF}">
      <dsp:nvSpPr>
        <dsp:cNvPr id="0" name=""/>
        <dsp:cNvSpPr/>
      </dsp:nvSpPr>
      <dsp:spPr>
        <a:xfrm>
          <a:off x="1799828" y="1189854"/>
          <a:ext cx="2496343" cy="249634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fa-IR" sz="4400" b="1" kern="1200" dirty="0" smtClean="0">
              <a:cs typeface="2  Baran" panose="00000400000000000000" pitchFamily="2" charset="-78"/>
            </a:rPr>
            <a:t>یک اتفاق </a:t>
          </a:r>
          <a:endParaRPr lang="en-US" sz="4400" b="1" kern="1200" dirty="0">
            <a:cs typeface="2  Baran" panose="00000400000000000000" pitchFamily="2" charset="-78"/>
          </a:endParaRPr>
        </a:p>
      </dsp:txBody>
      <dsp:txXfrm>
        <a:off x="2165409" y="1555435"/>
        <a:ext cx="1765181" cy="1765181"/>
      </dsp:txXfrm>
    </dsp:sp>
    <dsp:sp modelId="{F822DE42-0644-4AF4-9683-8BAB95264250}">
      <dsp:nvSpPr>
        <dsp:cNvPr id="0" name=""/>
        <dsp:cNvSpPr/>
      </dsp:nvSpPr>
      <dsp:spPr>
        <a:xfrm>
          <a:off x="2423914" y="189835"/>
          <a:ext cx="1248171" cy="124817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a-IR" sz="1400" kern="1200" dirty="0" smtClean="0">
              <a:cs typeface="2  Baran" panose="00000400000000000000" pitchFamily="2" charset="-78"/>
            </a:rPr>
            <a:t>ارزیابی منفی و غیر واقعی </a:t>
          </a:r>
          <a:endParaRPr lang="en-US" sz="1400" kern="1200" dirty="0">
            <a:cs typeface="2  Baran" panose="00000400000000000000" pitchFamily="2" charset="-78"/>
          </a:endParaRPr>
        </a:p>
      </dsp:txBody>
      <dsp:txXfrm>
        <a:off x="2606704" y="372625"/>
        <a:ext cx="882591" cy="882591"/>
      </dsp:txXfrm>
    </dsp:sp>
    <dsp:sp modelId="{090C47AC-9D84-4E47-91D4-6CC0B78A043A}">
      <dsp:nvSpPr>
        <dsp:cNvPr id="0" name=""/>
        <dsp:cNvSpPr/>
      </dsp:nvSpPr>
      <dsp:spPr>
        <a:xfrm>
          <a:off x="3830430" y="2625992"/>
          <a:ext cx="1248171" cy="124817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a-IR" sz="1400" kern="1200" dirty="0" smtClean="0">
              <a:cs typeface="2  Baran" panose="00000400000000000000" pitchFamily="2" charset="-78"/>
            </a:rPr>
            <a:t>کاهش اعتماد به نفس </a:t>
          </a:r>
          <a:endParaRPr lang="en-US" sz="1400" kern="1200" dirty="0">
            <a:cs typeface="2  Baran" panose="00000400000000000000" pitchFamily="2" charset="-78"/>
          </a:endParaRPr>
        </a:p>
      </dsp:txBody>
      <dsp:txXfrm>
        <a:off x="4013220" y="2808782"/>
        <a:ext cx="882591" cy="882591"/>
      </dsp:txXfrm>
    </dsp:sp>
    <dsp:sp modelId="{21769D05-426B-4778-9FE6-BDA2E904960B}">
      <dsp:nvSpPr>
        <dsp:cNvPr id="0" name=""/>
        <dsp:cNvSpPr/>
      </dsp:nvSpPr>
      <dsp:spPr>
        <a:xfrm>
          <a:off x="1017397" y="2625992"/>
          <a:ext cx="1248171" cy="124817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a-IR" sz="1400" kern="1200" dirty="0" smtClean="0">
              <a:cs typeface="2  Baran" panose="00000400000000000000" pitchFamily="2" charset="-78"/>
            </a:rPr>
            <a:t>رفتارهای برای تائید این ارزیابی </a:t>
          </a:r>
          <a:endParaRPr lang="en-US" sz="1400" kern="1200" dirty="0">
            <a:cs typeface="2  Baran" panose="00000400000000000000" pitchFamily="2" charset="-78"/>
          </a:endParaRPr>
        </a:p>
      </dsp:txBody>
      <dsp:txXfrm>
        <a:off x="1200187" y="2808782"/>
        <a:ext cx="882591" cy="882591"/>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556536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5356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1789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1392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9867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048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6571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75646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9805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02249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2505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5392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1689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77423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98722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748410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5195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17864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020142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79958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259362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29886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4094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82791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31790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95484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0367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0640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8715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0430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31747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5497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FB600"/>
        </a:solidFill>
        <a:effectLst/>
      </p:bgPr>
    </p:bg>
    <p:spTree>
      <p:nvGrpSpPr>
        <p:cNvPr id="1" name="Shape 9"/>
        <p:cNvGrpSpPr/>
        <p:nvPr/>
      </p:nvGrpSpPr>
      <p:grpSpPr>
        <a:xfrm>
          <a:off x="0" y="0"/>
          <a:ext cx="0" cy="0"/>
          <a:chOff x="0" y="0"/>
          <a:chExt cx="0" cy="0"/>
        </a:xfrm>
      </p:grpSpPr>
      <p:sp>
        <p:nvSpPr>
          <p:cNvPr id="10" name="Google Shape;10;p2"/>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FFFF"/>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685800" y="3287213"/>
            <a:ext cx="7772400" cy="1159800"/>
          </a:xfrm>
          <a:prstGeom prst="rect">
            <a:avLst/>
          </a:prstGeom>
        </p:spPr>
        <p:txBody>
          <a:bodyPr spcFirstLastPara="1" wrap="square" lIns="91425" tIns="91425" rIns="91425" bIns="91425" anchor="b" anchorCtr="0"/>
          <a:lstStyle>
            <a:lvl1pPr lvl="0">
              <a:spcBef>
                <a:spcPts val="0"/>
              </a:spcBef>
              <a:spcAft>
                <a:spcPts val="0"/>
              </a:spcAft>
              <a:buClr>
                <a:srgbClr val="FFFFFF"/>
              </a:buClr>
              <a:buSzPts val="6000"/>
              <a:buNone/>
              <a:defRPr sz="6000">
                <a:solidFill>
                  <a:srgbClr val="FFFFFF"/>
                </a:solidFill>
              </a:defRPr>
            </a:lvl1pPr>
            <a:lvl2pPr lvl="1">
              <a:spcBef>
                <a:spcPts val="0"/>
              </a:spcBef>
              <a:spcAft>
                <a:spcPts val="0"/>
              </a:spcAft>
              <a:buClr>
                <a:srgbClr val="FFFFFF"/>
              </a:buClr>
              <a:buSzPts val="6000"/>
              <a:buNone/>
              <a:defRPr sz="6000">
                <a:solidFill>
                  <a:srgbClr val="FFFFFF"/>
                </a:solidFill>
              </a:defRPr>
            </a:lvl2pPr>
            <a:lvl3pPr lvl="2">
              <a:spcBef>
                <a:spcPts val="0"/>
              </a:spcBef>
              <a:spcAft>
                <a:spcPts val="0"/>
              </a:spcAft>
              <a:buClr>
                <a:srgbClr val="FFFFFF"/>
              </a:buClr>
              <a:buSzPts val="6000"/>
              <a:buNone/>
              <a:defRPr sz="6000">
                <a:solidFill>
                  <a:srgbClr val="FFFFFF"/>
                </a:solidFill>
              </a:defRPr>
            </a:lvl3pPr>
            <a:lvl4pPr lvl="3">
              <a:spcBef>
                <a:spcPts val="0"/>
              </a:spcBef>
              <a:spcAft>
                <a:spcPts val="0"/>
              </a:spcAft>
              <a:buClr>
                <a:srgbClr val="FFFFFF"/>
              </a:buClr>
              <a:buSzPts val="6000"/>
              <a:buNone/>
              <a:defRPr sz="6000">
                <a:solidFill>
                  <a:srgbClr val="FFFFFF"/>
                </a:solidFill>
              </a:defRPr>
            </a:lvl4pPr>
            <a:lvl5pPr lvl="4">
              <a:spcBef>
                <a:spcPts val="0"/>
              </a:spcBef>
              <a:spcAft>
                <a:spcPts val="0"/>
              </a:spcAft>
              <a:buClr>
                <a:srgbClr val="FFFFFF"/>
              </a:buClr>
              <a:buSzPts val="6000"/>
              <a:buNone/>
              <a:defRPr sz="6000">
                <a:solidFill>
                  <a:srgbClr val="FFFFFF"/>
                </a:solidFill>
              </a:defRPr>
            </a:lvl5pPr>
            <a:lvl6pPr lvl="5">
              <a:spcBef>
                <a:spcPts val="0"/>
              </a:spcBef>
              <a:spcAft>
                <a:spcPts val="0"/>
              </a:spcAft>
              <a:buClr>
                <a:srgbClr val="FFFFFF"/>
              </a:buClr>
              <a:buSzPts val="6000"/>
              <a:buNone/>
              <a:defRPr sz="6000">
                <a:solidFill>
                  <a:srgbClr val="FFFFFF"/>
                </a:solidFill>
              </a:defRPr>
            </a:lvl6pPr>
            <a:lvl7pPr lvl="6">
              <a:spcBef>
                <a:spcPts val="0"/>
              </a:spcBef>
              <a:spcAft>
                <a:spcPts val="0"/>
              </a:spcAft>
              <a:buClr>
                <a:srgbClr val="FFFFFF"/>
              </a:buClr>
              <a:buSzPts val="6000"/>
              <a:buNone/>
              <a:defRPr sz="6000">
                <a:solidFill>
                  <a:srgbClr val="FFFFFF"/>
                </a:solidFill>
              </a:defRPr>
            </a:lvl7pPr>
            <a:lvl8pPr lvl="7">
              <a:spcBef>
                <a:spcPts val="0"/>
              </a:spcBef>
              <a:spcAft>
                <a:spcPts val="0"/>
              </a:spcAft>
              <a:buClr>
                <a:srgbClr val="FFFFFF"/>
              </a:buClr>
              <a:buSzPts val="6000"/>
              <a:buNone/>
              <a:defRPr sz="6000">
                <a:solidFill>
                  <a:srgbClr val="FFFFFF"/>
                </a:solidFill>
              </a:defRPr>
            </a:lvl8pPr>
            <a:lvl9pPr lvl="8">
              <a:spcBef>
                <a:spcPts val="0"/>
              </a:spcBef>
              <a:spcAft>
                <a:spcPts val="0"/>
              </a:spcAft>
              <a:buClr>
                <a:srgbClr val="FFFFFF"/>
              </a:buClr>
              <a:buSzPts val="6000"/>
              <a:buNone/>
              <a:defRPr sz="6000">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FFB600"/>
        </a:solidFill>
        <a:effectLst/>
      </p:bgPr>
    </p:bg>
    <p:spTree>
      <p:nvGrpSpPr>
        <p:cNvPr id="1" name="Shape 12"/>
        <p:cNvGrpSpPr/>
        <p:nvPr/>
      </p:nvGrpSpPr>
      <p:grpSpPr>
        <a:xfrm>
          <a:off x="0" y="0"/>
          <a:ext cx="0" cy="0"/>
          <a:chOff x="0" y="0"/>
          <a:chExt cx="0" cy="0"/>
        </a:xfrm>
      </p:grpSpPr>
      <p:sp>
        <p:nvSpPr>
          <p:cNvPr id="13" name="Google Shape;13;p3"/>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434343"/>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
          <p:cNvSpPr txBox="1">
            <a:spLocks noGrp="1"/>
          </p:cNvSpPr>
          <p:nvPr>
            <p:ph type="ctrTitle"/>
          </p:nvPr>
        </p:nvSpPr>
        <p:spPr>
          <a:xfrm>
            <a:off x="685800" y="2726342"/>
            <a:ext cx="7772400" cy="1159800"/>
          </a:xfrm>
          <a:prstGeom prst="rect">
            <a:avLst/>
          </a:prstGeom>
        </p:spPr>
        <p:txBody>
          <a:bodyPr spcFirstLastPara="1" wrap="square" lIns="91425" tIns="91425" rIns="91425" bIns="91425" anchor="b"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5" name="Google Shape;15;p3"/>
          <p:cNvSpPr txBox="1">
            <a:spLocks noGrp="1"/>
          </p:cNvSpPr>
          <p:nvPr>
            <p:ph type="subTitle" idx="1"/>
          </p:nvPr>
        </p:nvSpPr>
        <p:spPr>
          <a:xfrm>
            <a:off x="685800" y="3830653"/>
            <a:ext cx="7772400" cy="784800"/>
          </a:xfrm>
          <a:prstGeom prst="rect">
            <a:avLst/>
          </a:prstGeom>
        </p:spPr>
        <p:txBody>
          <a:bodyPr spcFirstLastPara="1" wrap="square" lIns="91425" tIns="91425" rIns="91425" bIns="91425" anchor="t" anchorCtr="0"/>
          <a:lstStyle>
            <a:lvl1pPr lvl="0" rtl="0">
              <a:spcBef>
                <a:spcPts val="0"/>
              </a:spcBef>
              <a:spcAft>
                <a:spcPts val="0"/>
              </a:spcAft>
              <a:buClr>
                <a:srgbClr val="FFFFFF"/>
              </a:buClr>
              <a:buSzPts val="1800"/>
              <a:buNone/>
              <a:defRPr>
                <a:solidFill>
                  <a:srgbClr val="FFFFFF"/>
                </a:solidFill>
              </a:defRPr>
            </a:lvl1pPr>
            <a:lvl2pPr lvl="1" rtl="0">
              <a:spcBef>
                <a:spcPts val="0"/>
              </a:spcBef>
              <a:spcAft>
                <a:spcPts val="0"/>
              </a:spcAft>
              <a:buClr>
                <a:srgbClr val="FFFFFF"/>
              </a:buClr>
              <a:buSzPts val="3000"/>
              <a:buNone/>
              <a:defRPr sz="3000">
                <a:solidFill>
                  <a:srgbClr val="FFFFFF"/>
                </a:solidFill>
              </a:defRPr>
            </a:lvl2pPr>
            <a:lvl3pPr lvl="2" rtl="0">
              <a:spcBef>
                <a:spcPts val="0"/>
              </a:spcBef>
              <a:spcAft>
                <a:spcPts val="0"/>
              </a:spcAft>
              <a:buClr>
                <a:srgbClr val="FFFFFF"/>
              </a:buClr>
              <a:buSzPts val="3000"/>
              <a:buNone/>
              <a:defRPr sz="3000">
                <a:solidFill>
                  <a:srgbClr val="FFFFFF"/>
                </a:solidFill>
              </a:defRPr>
            </a:lvl3pPr>
            <a:lvl4pPr lvl="3" rtl="0">
              <a:spcBef>
                <a:spcPts val="0"/>
              </a:spcBef>
              <a:spcAft>
                <a:spcPts val="0"/>
              </a:spcAft>
              <a:buClr>
                <a:srgbClr val="FFFFFF"/>
              </a:buClr>
              <a:buSzPts val="3000"/>
              <a:buNone/>
              <a:defRPr sz="3000">
                <a:solidFill>
                  <a:srgbClr val="FFFFFF"/>
                </a:solidFill>
              </a:defRPr>
            </a:lvl4pPr>
            <a:lvl5pPr lvl="4" rtl="0">
              <a:spcBef>
                <a:spcPts val="0"/>
              </a:spcBef>
              <a:spcAft>
                <a:spcPts val="0"/>
              </a:spcAft>
              <a:buClr>
                <a:srgbClr val="FFFFFF"/>
              </a:buClr>
              <a:buSzPts val="3000"/>
              <a:buNone/>
              <a:defRPr sz="3000">
                <a:solidFill>
                  <a:srgbClr val="FFFFFF"/>
                </a:solidFill>
              </a:defRPr>
            </a:lvl5pPr>
            <a:lvl6pPr lvl="5" rtl="0">
              <a:spcBef>
                <a:spcPts val="0"/>
              </a:spcBef>
              <a:spcAft>
                <a:spcPts val="0"/>
              </a:spcAft>
              <a:buClr>
                <a:srgbClr val="FFFFFF"/>
              </a:buClr>
              <a:buSzPts val="3000"/>
              <a:buNone/>
              <a:defRPr sz="3000">
                <a:solidFill>
                  <a:srgbClr val="FFFFFF"/>
                </a:solidFill>
              </a:defRPr>
            </a:lvl6pPr>
            <a:lvl7pPr lvl="6" rtl="0">
              <a:spcBef>
                <a:spcPts val="0"/>
              </a:spcBef>
              <a:spcAft>
                <a:spcPts val="0"/>
              </a:spcAft>
              <a:buClr>
                <a:srgbClr val="FFFFFF"/>
              </a:buClr>
              <a:buSzPts val="3000"/>
              <a:buNone/>
              <a:defRPr sz="3000">
                <a:solidFill>
                  <a:srgbClr val="FFFFFF"/>
                </a:solidFill>
              </a:defRPr>
            </a:lvl7pPr>
            <a:lvl8pPr lvl="7" rtl="0">
              <a:spcBef>
                <a:spcPts val="0"/>
              </a:spcBef>
              <a:spcAft>
                <a:spcPts val="0"/>
              </a:spcAft>
              <a:buClr>
                <a:srgbClr val="FFFFFF"/>
              </a:buClr>
              <a:buSzPts val="3000"/>
              <a:buNone/>
              <a:defRPr sz="3000">
                <a:solidFill>
                  <a:srgbClr val="FFFFFF"/>
                </a:solidFill>
              </a:defRPr>
            </a:lvl8pPr>
            <a:lvl9pPr lvl="8" rtl="0">
              <a:spcBef>
                <a:spcPts val="0"/>
              </a:spcBef>
              <a:spcAft>
                <a:spcPts val="0"/>
              </a:spcAft>
              <a:buClr>
                <a:srgbClr val="FFFFFF"/>
              </a:buClr>
              <a:buSzPts val="3000"/>
              <a:buNone/>
              <a:defRPr sz="3000">
                <a:solidFill>
                  <a:srgbClr val="FFFFF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6"/>
        <p:cNvGrpSpPr/>
        <p:nvPr/>
      </p:nvGrpSpPr>
      <p:grpSpPr>
        <a:xfrm>
          <a:off x="0" y="0"/>
          <a:ext cx="0" cy="0"/>
          <a:chOff x="0" y="0"/>
          <a:chExt cx="0" cy="0"/>
        </a:xfrm>
      </p:grpSpPr>
      <p:sp>
        <p:nvSpPr>
          <p:cNvPr id="27" name="Google Shape;27;p6"/>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B6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6"/>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lstStyle>
            <a:lvl1pPr lvl="0">
              <a:spcBef>
                <a:spcPts val="0"/>
              </a:spcBef>
              <a:spcAft>
                <a:spcPts val="0"/>
              </a:spcAft>
              <a:buSzPts val="5800"/>
              <a:buNone/>
              <a:defRPr/>
            </a:lvl1pPr>
            <a:lvl2pPr lvl="1">
              <a:spcBef>
                <a:spcPts val="0"/>
              </a:spcBef>
              <a:spcAft>
                <a:spcPts val="0"/>
              </a:spcAft>
              <a:buSzPts val="5800"/>
              <a:buNone/>
              <a:defRPr/>
            </a:lvl2pPr>
            <a:lvl3pPr lvl="2">
              <a:spcBef>
                <a:spcPts val="0"/>
              </a:spcBef>
              <a:spcAft>
                <a:spcPts val="0"/>
              </a:spcAft>
              <a:buSzPts val="5800"/>
              <a:buNone/>
              <a:defRPr/>
            </a:lvl3pPr>
            <a:lvl4pPr lvl="3">
              <a:spcBef>
                <a:spcPts val="0"/>
              </a:spcBef>
              <a:spcAft>
                <a:spcPts val="0"/>
              </a:spcAft>
              <a:buSzPts val="5800"/>
              <a:buNone/>
              <a:defRPr/>
            </a:lvl4pPr>
            <a:lvl5pPr lvl="4">
              <a:spcBef>
                <a:spcPts val="0"/>
              </a:spcBef>
              <a:spcAft>
                <a:spcPts val="0"/>
              </a:spcAft>
              <a:buSzPts val="5800"/>
              <a:buNone/>
              <a:defRPr/>
            </a:lvl5pPr>
            <a:lvl6pPr lvl="5">
              <a:spcBef>
                <a:spcPts val="0"/>
              </a:spcBef>
              <a:spcAft>
                <a:spcPts val="0"/>
              </a:spcAft>
              <a:buSzPts val="5800"/>
              <a:buNone/>
              <a:defRPr/>
            </a:lvl6pPr>
            <a:lvl7pPr lvl="6">
              <a:spcBef>
                <a:spcPts val="0"/>
              </a:spcBef>
              <a:spcAft>
                <a:spcPts val="0"/>
              </a:spcAft>
              <a:buSzPts val="5800"/>
              <a:buNone/>
              <a:defRPr/>
            </a:lvl7pPr>
            <a:lvl8pPr lvl="7">
              <a:spcBef>
                <a:spcPts val="0"/>
              </a:spcBef>
              <a:spcAft>
                <a:spcPts val="0"/>
              </a:spcAft>
              <a:buSzPts val="5800"/>
              <a:buNone/>
              <a:defRPr/>
            </a:lvl8pPr>
            <a:lvl9pPr lvl="8">
              <a:spcBef>
                <a:spcPts val="0"/>
              </a:spcBef>
              <a:spcAft>
                <a:spcPts val="0"/>
              </a:spcAft>
              <a:buSzPts val="5800"/>
              <a:buNone/>
              <a:defRPr/>
            </a:lvl9pPr>
          </a:lstStyle>
          <a:p>
            <a:endParaRPr/>
          </a:p>
        </p:txBody>
      </p:sp>
      <p:sp>
        <p:nvSpPr>
          <p:cNvPr id="29" name="Google Shape;29;p6"/>
          <p:cNvSpPr txBox="1">
            <a:spLocks noGrp="1"/>
          </p:cNvSpPr>
          <p:nvPr>
            <p:ph type="body" idx="1"/>
          </p:nvPr>
        </p:nvSpPr>
        <p:spPr>
          <a:xfrm>
            <a:off x="922000" y="1887378"/>
            <a:ext cx="3543300" cy="30276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0" name="Google Shape;30;p6"/>
          <p:cNvSpPr txBox="1">
            <a:spLocks noGrp="1"/>
          </p:cNvSpPr>
          <p:nvPr>
            <p:ph type="body" idx="2"/>
          </p:nvPr>
        </p:nvSpPr>
        <p:spPr>
          <a:xfrm>
            <a:off x="4678687" y="1887378"/>
            <a:ext cx="3543300" cy="30276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1" name="Google Shape;31;p6"/>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
        <p:cNvGrpSpPr/>
        <p:nvPr/>
      </p:nvGrpSpPr>
      <p:grpSpPr>
        <a:xfrm>
          <a:off x="0" y="0"/>
          <a:ext cx="0" cy="0"/>
          <a:chOff x="0" y="0"/>
          <a:chExt cx="0" cy="0"/>
        </a:xfrm>
      </p:grpSpPr>
      <p:sp>
        <p:nvSpPr>
          <p:cNvPr id="48" name="Google Shape;48;p10"/>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
        <p:nvSpPr>
          <p:cNvPr id="49" name="Google Shape;49;p10"/>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B6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22000" y="891775"/>
            <a:ext cx="6866100" cy="857400"/>
          </a:xfrm>
          <a:prstGeom prst="rect">
            <a:avLst/>
          </a:prstGeom>
          <a:noFill/>
          <a:ln>
            <a:noFill/>
          </a:ln>
        </p:spPr>
        <p:txBody>
          <a:bodyPr spcFirstLastPara="1" wrap="square" lIns="91425" tIns="91425" rIns="91425" bIns="91425" anchor="t" anchorCtr="0"/>
          <a:lstStyle>
            <a:lvl1pPr lvl="0">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1pPr>
            <a:lvl2pPr lvl="1">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2pPr>
            <a:lvl3pPr lvl="2">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3pPr>
            <a:lvl4pPr lvl="3">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4pPr>
            <a:lvl5pPr lvl="4">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5pPr>
            <a:lvl6pPr lvl="5">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6pPr>
            <a:lvl7pPr lvl="6">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7pPr>
            <a:lvl8pPr lvl="7">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8pPr>
            <a:lvl9pPr lvl="8">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9pPr>
          </a:lstStyle>
          <a:p>
            <a:endParaRPr/>
          </a:p>
        </p:txBody>
      </p:sp>
      <p:sp>
        <p:nvSpPr>
          <p:cNvPr id="7" name="Google Shape;7;p1"/>
          <p:cNvSpPr txBox="1">
            <a:spLocks noGrp="1"/>
          </p:cNvSpPr>
          <p:nvPr>
            <p:ph type="body" idx="1"/>
          </p:nvPr>
        </p:nvSpPr>
        <p:spPr>
          <a:xfrm>
            <a:off x="922000" y="1885951"/>
            <a:ext cx="6866100" cy="2366100"/>
          </a:xfrm>
          <a:prstGeom prst="rect">
            <a:avLst/>
          </a:prstGeom>
          <a:noFill/>
          <a:ln>
            <a:noFill/>
          </a:ln>
        </p:spPr>
        <p:txBody>
          <a:bodyPr spcFirstLastPara="1" wrap="square" lIns="91425" tIns="91425" rIns="91425" bIns="91425" anchor="t" anchorCtr="0"/>
          <a:lstStyle>
            <a:lvl1pPr marL="457200" lvl="0" indent="-342900">
              <a:spcBef>
                <a:spcPts val="600"/>
              </a:spcBef>
              <a:spcAft>
                <a:spcPts val="0"/>
              </a:spcAft>
              <a:buClr>
                <a:srgbClr val="FFB600"/>
              </a:buClr>
              <a:buSzPts val="1800"/>
              <a:buFont typeface="Raleway Light"/>
              <a:buChar char="●"/>
              <a:defRPr sz="1800">
                <a:solidFill>
                  <a:srgbClr val="666666"/>
                </a:solidFill>
                <a:latin typeface="Raleway Light"/>
                <a:ea typeface="Raleway Light"/>
                <a:cs typeface="Raleway Light"/>
                <a:sym typeface="Raleway Light"/>
              </a:defRPr>
            </a:lvl1pPr>
            <a:lvl2pPr marL="914400" lvl="1" indent="-342900">
              <a:spcBef>
                <a:spcPts val="0"/>
              </a:spcBef>
              <a:spcAft>
                <a:spcPts val="0"/>
              </a:spcAft>
              <a:buClr>
                <a:srgbClr val="FFB600"/>
              </a:buClr>
              <a:buSzPts val="1800"/>
              <a:buFont typeface="Raleway Light"/>
              <a:buChar char="○"/>
              <a:defRPr sz="1800">
                <a:solidFill>
                  <a:srgbClr val="666666"/>
                </a:solidFill>
                <a:latin typeface="Raleway Light"/>
                <a:ea typeface="Raleway Light"/>
                <a:cs typeface="Raleway Light"/>
                <a:sym typeface="Raleway Light"/>
              </a:defRPr>
            </a:lvl2pPr>
            <a:lvl3pPr marL="1371600" lvl="2" indent="-342900">
              <a:spcBef>
                <a:spcPts val="0"/>
              </a:spcBef>
              <a:spcAft>
                <a:spcPts val="0"/>
              </a:spcAft>
              <a:buClr>
                <a:srgbClr val="FFB600"/>
              </a:buClr>
              <a:buSzPts val="1800"/>
              <a:buFont typeface="Raleway Light"/>
              <a:buChar char="■"/>
              <a:defRPr sz="1800">
                <a:solidFill>
                  <a:srgbClr val="666666"/>
                </a:solidFill>
                <a:latin typeface="Raleway Light"/>
                <a:ea typeface="Raleway Light"/>
                <a:cs typeface="Raleway Light"/>
                <a:sym typeface="Raleway Light"/>
              </a:defRPr>
            </a:lvl3pPr>
            <a:lvl4pPr marL="1828800" lvl="3"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4pPr>
            <a:lvl5pPr marL="2286000" lvl="4"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5pPr>
            <a:lvl6pPr marL="2743200" lvl="5"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6pPr>
            <a:lvl7pPr marL="3200400" lvl="6"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7pPr>
            <a:lvl8pPr marL="3657600" lvl="7"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8pPr>
            <a:lvl9pPr marL="4114800" lvl="8"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9pPr>
          </a:lstStyle>
          <a:p>
            <a:endParaRPr/>
          </a:p>
        </p:txBody>
      </p:sp>
      <p:sp>
        <p:nvSpPr>
          <p:cNvPr id="8" name="Google Shape;8;p1"/>
          <p:cNvSpPr txBox="1">
            <a:spLocks noGrp="1"/>
          </p:cNvSpPr>
          <p:nvPr>
            <p:ph type="sldNum" idx="12"/>
          </p:nvPr>
        </p:nvSpPr>
        <p:spPr>
          <a:xfrm>
            <a:off x="8604400" y="4590300"/>
            <a:ext cx="539700" cy="553200"/>
          </a:xfrm>
          <a:prstGeom prst="rect">
            <a:avLst/>
          </a:prstGeom>
          <a:noFill/>
          <a:ln>
            <a:noFill/>
          </a:ln>
        </p:spPr>
        <p:txBody>
          <a:bodyPr spcFirstLastPara="1" wrap="square" lIns="91425" tIns="91425" rIns="91425" bIns="91425" anchor="ctr" anchorCtr="0">
            <a:noAutofit/>
          </a:bodyPr>
          <a:lstStyle>
            <a:lvl1pPr lvl="0" algn="ctr">
              <a:buNone/>
              <a:defRPr sz="1300">
                <a:solidFill>
                  <a:srgbClr val="FFB600"/>
                </a:solidFill>
                <a:latin typeface="Raleway ExtraBold"/>
                <a:ea typeface="Raleway ExtraBold"/>
                <a:cs typeface="Raleway ExtraBold"/>
                <a:sym typeface="Raleway ExtraBold"/>
              </a:defRPr>
            </a:lvl1pPr>
            <a:lvl2pPr lvl="1" algn="ctr">
              <a:buNone/>
              <a:defRPr sz="1300">
                <a:solidFill>
                  <a:srgbClr val="FFB600"/>
                </a:solidFill>
                <a:latin typeface="Raleway ExtraBold"/>
                <a:ea typeface="Raleway ExtraBold"/>
                <a:cs typeface="Raleway ExtraBold"/>
                <a:sym typeface="Raleway ExtraBold"/>
              </a:defRPr>
            </a:lvl2pPr>
            <a:lvl3pPr lvl="2" algn="ctr">
              <a:buNone/>
              <a:defRPr sz="1300">
                <a:solidFill>
                  <a:srgbClr val="FFB600"/>
                </a:solidFill>
                <a:latin typeface="Raleway ExtraBold"/>
                <a:ea typeface="Raleway ExtraBold"/>
                <a:cs typeface="Raleway ExtraBold"/>
                <a:sym typeface="Raleway ExtraBold"/>
              </a:defRPr>
            </a:lvl3pPr>
            <a:lvl4pPr lvl="3" algn="ctr">
              <a:buNone/>
              <a:defRPr sz="1300">
                <a:solidFill>
                  <a:srgbClr val="FFB600"/>
                </a:solidFill>
                <a:latin typeface="Raleway ExtraBold"/>
                <a:ea typeface="Raleway ExtraBold"/>
                <a:cs typeface="Raleway ExtraBold"/>
                <a:sym typeface="Raleway ExtraBold"/>
              </a:defRPr>
            </a:lvl4pPr>
            <a:lvl5pPr lvl="4" algn="ctr">
              <a:buNone/>
              <a:defRPr sz="1300">
                <a:solidFill>
                  <a:srgbClr val="FFB600"/>
                </a:solidFill>
                <a:latin typeface="Raleway ExtraBold"/>
                <a:ea typeface="Raleway ExtraBold"/>
                <a:cs typeface="Raleway ExtraBold"/>
                <a:sym typeface="Raleway ExtraBold"/>
              </a:defRPr>
            </a:lvl5pPr>
            <a:lvl6pPr lvl="5" algn="ctr">
              <a:buNone/>
              <a:defRPr sz="1300">
                <a:solidFill>
                  <a:srgbClr val="FFB600"/>
                </a:solidFill>
                <a:latin typeface="Raleway ExtraBold"/>
                <a:ea typeface="Raleway ExtraBold"/>
                <a:cs typeface="Raleway ExtraBold"/>
                <a:sym typeface="Raleway ExtraBold"/>
              </a:defRPr>
            </a:lvl6pPr>
            <a:lvl7pPr lvl="6" algn="ctr">
              <a:buNone/>
              <a:defRPr sz="1300">
                <a:solidFill>
                  <a:srgbClr val="FFB600"/>
                </a:solidFill>
                <a:latin typeface="Raleway ExtraBold"/>
                <a:ea typeface="Raleway ExtraBold"/>
                <a:cs typeface="Raleway ExtraBold"/>
                <a:sym typeface="Raleway ExtraBold"/>
              </a:defRPr>
            </a:lvl7pPr>
            <a:lvl8pPr lvl="7" algn="ctr">
              <a:buNone/>
              <a:defRPr sz="1300">
                <a:solidFill>
                  <a:srgbClr val="FFB600"/>
                </a:solidFill>
                <a:latin typeface="Raleway ExtraBold"/>
                <a:ea typeface="Raleway ExtraBold"/>
                <a:cs typeface="Raleway ExtraBold"/>
                <a:sym typeface="Raleway ExtraBold"/>
              </a:defRPr>
            </a:lvl8pPr>
            <a:lvl9pPr lvl="8" algn="ctr">
              <a:buNone/>
              <a:defRPr sz="1300">
                <a:solidFill>
                  <a:srgbClr val="FFB600"/>
                </a:solidFill>
                <a:latin typeface="Raleway ExtraBold"/>
                <a:ea typeface="Raleway ExtraBold"/>
                <a:cs typeface="Raleway ExtraBold"/>
                <a:sym typeface="Raleway ExtraBold"/>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6"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2"/>
          <p:cNvSpPr txBox="1">
            <a:spLocks noGrp="1"/>
          </p:cNvSpPr>
          <p:nvPr>
            <p:ph type="ctrTitle"/>
          </p:nvPr>
        </p:nvSpPr>
        <p:spPr>
          <a:xfrm>
            <a:off x="285133" y="1286187"/>
            <a:ext cx="7772400" cy="1159800"/>
          </a:xfrm>
          <a:prstGeom prst="rect">
            <a:avLst/>
          </a:prstGeom>
        </p:spPr>
        <p:txBody>
          <a:bodyPr spcFirstLastPara="1" wrap="square" lIns="91425" tIns="91425" rIns="91425" bIns="91425" anchor="b" anchorCtr="0">
            <a:noAutofit/>
          </a:bodyPr>
          <a:lstStyle/>
          <a:p>
            <a:pPr lvl="0" algn="ctr"/>
            <a:r>
              <a:rPr lang="fa-IR" sz="5400" dirty="0" smtClean="0">
                <a:cs typeface="B Roya" panose="00000400000000000000" pitchFamily="2" charset="-78"/>
              </a:rPr>
              <a:t>کارگاه افزایش اعتماد به نفس</a:t>
            </a:r>
            <a:endParaRPr sz="3200" dirty="0">
              <a:cs typeface="B Roya" panose="00000400000000000000" pitchFamily="2" charset="-78"/>
            </a:endParaRPr>
          </a:p>
        </p:txBody>
      </p:sp>
      <p:sp>
        <p:nvSpPr>
          <p:cNvPr id="4" name="Google Shape;57;p12"/>
          <p:cNvSpPr txBox="1">
            <a:spLocks/>
          </p:cNvSpPr>
          <p:nvPr/>
        </p:nvSpPr>
        <p:spPr>
          <a:xfrm>
            <a:off x="149785" y="2450224"/>
            <a:ext cx="7772400" cy="11598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6000"/>
              <a:buFont typeface="Raleway ExtraBold"/>
              <a:buNone/>
              <a:defRPr sz="6000" b="0" i="0" u="none" strike="noStrike" cap="none">
                <a:solidFill>
                  <a:srgbClr val="FFFFFF"/>
                </a:solidFill>
                <a:latin typeface="Raleway ExtraBold"/>
                <a:ea typeface="Raleway ExtraBold"/>
                <a:cs typeface="Raleway ExtraBold"/>
                <a:sym typeface="Raleway ExtraBold"/>
              </a:defRPr>
            </a:lvl1pPr>
            <a:lvl2pPr marR="0" lvl="1" algn="l" rtl="0">
              <a:lnSpc>
                <a:spcPct val="100000"/>
              </a:lnSpc>
              <a:spcBef>
                <a:spcPts val="0"/>
              </a:spcBef>
              <a:spcAft>
                <a:spcPts val="0"/>
              </a:spcAft>
              <a:buClr>
                <a:srgbClr val="FFFFFF"/>
              </a:buClr>
              <a:buSzPts val="6000"/>
              <a:buFont typeface="Raleway ExtraBold"/>
              <a:buNone/>
              <a:defRPr sz="6000" b="0" i="0" u="none" strike="noStrike" cap="none">
                <a:solidFill>
                  <a:srgbClr val="FFFFFF"/>
                </a:solidFill>
                <a:latin typeface="Raleway ExtraBold"/>
                <a:ea typeface="Raleway ExtraBold"/>
                <a:cs typeface="Raleway ExtraBold"/>
                <a:sym typeface="Raleway ExtraBold"/>
              </a:defRPr>
            </a:lvl2pPr>
            <a:lvl3pPr marR="0" lvl="2" algn="l" rtl="0">
              <a:lnSpc>
                <a:spcPct val="100000"/>
              </a:lnSpc>
              <a:spcBef>
                <a:spcPts val="0"/>
              </a:spcBef>
              <a:spcAft>
                <a:spcPts val="0"/>
              </a:spcAft>
              <a:buClr>
                <a:srgbClr val="FFFFFF"/>
              </a:buClr>
              <a:buSzPts val="6000"/>
              <a:buFont typeface="Raleway ExtraBold"/>
              <a:buNone/>
              <a:defRPr sz="6000" b="0" i="0" u="none" strike="noStrike" cap="none">
                <a:solidFill>
                  <a:srgbClr val="FFFFFF"/>
                </a:solidFill>
                <a:latin typeface="Raleway ExtraBold"/>
                <a:ea typeface="Raleway ExtraBold"/>
                <a:cs typeface="Raleway ExtraBold"/>
                <a:sym typeface="Raleway ExtraBold"/>
              </a:defRPr>
            </a:lvl3pPr>
            <a:lvl4pPr marR="0" lvl="3" algn="l" rtl="0">
              <a:lnSpc>
                <a:spcPct val="100000"/>
              </a:lnSpc>
              <a:spcBef>
                <a:spcPts val="0"/>
              </a:spcBef>
              <a:spcAft>
                <a:spcPts val="0"/>
              </a:spcAft>
              <a:buClr>
                <a:srgbClr val="FFFFFF"/>
              </a:buClr>
              <a:buSzPts val="6000"/>
              <a:buFont typeface="Raleway ExtraBold"/>
              <a:buNone/>
              <a:defRPr sz="6000" b="0" i="0" u="none" strike="noStrike" cap="none">
                <a:solidFill>
                  <a:srgbClr val="FFFFFF"/>
                </a:solidFill>
                <a:latin typeface="Raleway ExtraBold"/>
                <a:ea typeface="Raleway ExtraBold"/>
                <a:cs typeface="Raleway ExtraBold"/>
                <a:sym typeface="Raleway ExtraBold"/>
              </a:defRPr>
            </a:lvl4pPr>
            <a:lvl5pPr marR="0" lvl="4" algn="l" rtl="0">
              <a:lnSpc>
                <a:spcPct val="100000"/>
              </a:lnSpc>
              <a:spcBef>
                <a:spcPts val="0"/>
              </a:spcBef>
              <a:spcAft>
                <a:spcPts val="0"/>
              </a:spcAft>
              <a:buClr>
                <a:srgbClr val="FFFFFF"/>
              </a:buClr>
              <a:buSzPts val="6000"/>
              <a:buFont typeface="Raleway ExtraBold"/>
              <a:buNone/>
              <a:defRPr sz="6000" b="0" i="0" u="none" strike="noStrike" cap="none">
                <a:solidFill>
                  <a:srgbClr val="FFFFFF"/>
                </a:solidFill>
                <a:latin typeface="Raleway ExtraBold"/>
                <a:ea typeface="Raleway ExtraBold"/>
                <a:cs typeface="Raleway ExtraBold"/>
                <a:sym typeface="Raleway ExtraBold"/>
              </a:defRPr>
            </a:lvl5pPr>
            <a:lvl6pPr marR="0" lvl="5" algn="l" rtl="0">
              <a:lnSpc>
                <a:spcPct val="100000"/>
              </a:lnSpc>
              <a:spcBef>
                <a:spcPts val="0"/>
              </a:spcBef>
              <a:spcAft>
                <a:spcPts val="0"/>
              </a:spcAft>
              <a:buClr>
                <a:srgbClr val="FFFFFF"/>
              </a:buClr>
              <a:buSzPts val="6000"/>
              <a:buFont typeface="Raleway ExtraBold"/>
              <a:buNone/>
              <a:defRPr sz="6000" b="0" i="0" u="none" strike="noStrike" cap="none">
                <a:solidFill>
                  <a:srgbClr val="FFFFFF"/>
                </a:solidFill>
                <a:latin typeface="Raleway ExtraBold"/>
                <a:ea typeface="Raleway ExtraBold"/>
                <a:cs typeface="Raleway ExtraBold"/>
                <a:sym typeface="Raleway ExtraBold"/>
              </a:defRPr>
            </a:lvl6pPr>
            <a:lvl7pPr marR="0" lvl="6" algn="l" rtl="0">
              <a:lnSpc>
                <a:spcPct val="100000"/>
              </a:lnSpc>
              <a:spcBef>
                <a:spcPts val="0"/>
              </a:spcBef>
              <a:spcAft>
                <a:spcPts val="0"/>
              </a:spcAft>
              <a:buClr>
                <a:srgbClr val="FFFFFF"/>
              </a:buClr>
              <a:buSzPts val="6000"/>
              <a:buFont typeface="Raleway ExtraBold"/>
              <a:buNone/>
              <a:defRPr sz="6000" b="0" i="0" u="none" strike="noStrike" cap="none">
                <a:solidFill>
                  <a:srgbClr val="FFFFFF"/>
                </a:solidFill>
                <a:latin typeface="Raleway ExtraBold"/>
                <a:ea typeface="Raleway ExtraBold"/>
                <a:cs typeface="Raleway ExtraBold"/>
                <a:sym typeface="Raleway ExtraBold"/>
              </a:defRPr>
            </a:lvl7pPr>
            <a:lvl8pPr marR="0" lvl="7" algn="l" rtl="0">
              <a:lnSpc>
                <a:spcPct val="100000"/>
              </a:lnSpc>
              <a:spcBef>
                <a:spcPts val="0"/>
              </a:spcBef>
              <a:spcAft>
                <a:spcPts val="0"/>
              </a:spcAft>
              <a:buClr>
                <a:srgbClr val="FFFFFF"/>
              </a:buClr>
              <a:buSzPts val="6000"/>
              <a:buFont typeface="Raleway ExtraBold"/>
              <a:buNone/>
              <a:defRPr sz="6000" b="0" i="0" u="none" strike="noStrike" cap="none">
                <a:solidFill>
                  <a:srgbClr val="FFFFFF"/>
                </a:solidFill>
                <a:latin typeface="Raleway ExtraBold"/>
                <a:ea typeface="Raleway ExtraBold"/>
                <a:cs typeface="Raleway ExtraBold"/>
                <a:sym typeface="Raleway ExtraBold"/>
              </a:defRPr>
            </a:lvl8pPr>
            <a:lvl9pPr marR="0" lvl="8" algn="l" rtl="0">
              <a:lnSpc>
                <a:spcPct val="100000"/>
              </a:lnSpc>
              <a:spcBef>
                <a:spcPts val="0"/>
              </a:spcBef>
              <a:spcAft>
                <a:spcPts val="0"/>
              </a:spcAft>
              <a:buClr>
                <a:srgbClr val="FFFFFF"/>
              </a:buClr>
              <a:buSzPts val="6000"/>
              <a:buFont typeface="Raleway ExtraBold"/>
              <a:buNone/>
              <a:defRPr sz="6000" b="0" i="0" u="none" strike="noStrike" cap="none">
                <a:solidFill>
                  <a:srgbClr val="FFFFFF"/>
                </a:solidFill>
                <a:latin typeface="Raleway ExtraBold"/>
                <a:ea typeface="Raleway ExtraBold"/>
                <a:cs typeface="Raleway ExtraBold"/>
                <a:sym typeface="Raleway ExtraBold"/>
              </a:defRPr>
            </a:lvl9pPr>
          </a:lstStyle>
          <a:p>
            <a:pPr algn="ctr"/>
            <a:r>
              <a:rPr lang="fa-IR" sz="4000" b="1" dirty="0" smtClean="0">
                <a:cs typeface="B Roya" panose="00000400000000000000" pitchFamily="2" charset="-78"/>
              </a:rPr>
              <a:t>سامرند صالحی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سیر تکاملی اعتماد به نفس </a:t>
            </a:r>
            <a:endParaRPr sz="3600" b="1" dirty="0">
              <a:solidFill>
                <a:srgbClr val="00B0F0"/>
              </a:solidFill>
              <a:cs typeface="B Lotus" panose="00000400000000000000" pitchFamily="2" charset="-78"/>
            </a:endParaRPr>
          </a:p>
        </p:txBody>
      </p:sp>
      <p:sp>
        <p:nvSpPr>
          <p:cNvPr id="81" name="Google Shape;81;p14"/>
          <p:cNvSpPr txBox="1">
            <a:spLocks noGrp="1"/>
          </p:cNvSpPr>
          <p:nvPr>
            <p:ph type="subTitle" idx="4294967295"/>
          </p:nvPr>
        </p:nvSpPr>
        <p:spPr>
          <a:xfrm>
            <a:off x="846573" y="1021349"/>
            <a:ext cx="7693127" cy="2800926"/>
          </a:xfrm>
          <a:prstGeom prst="rect">
            <a:avLst/>
          </a:prstGeom>
        </p:spPr>
        <p:txBody>
          <a:bodyPr spcFirstLastPara="1" wrap="square" lIns="91425" tIns="91425" rIns="91425" bIns="91425" anchor="t" anchorCtr="0">
            <a:noAutofit/>
          </a:bodyPr>
          <a:lstStyle/>
          <a:p>
            <a:pPr marL="0" lvl="0" indent="0" algn="ctr" rtl="1">
              <a:buClr>
                <a:schemeClr val="dk1"/>
              </a:buClr>
              <a:buSzPts val="1100"/>
              <a:buNone/>
            </a:pPr>
            <a:r>
              <a:rPr lang="en-US" sz="4000" b="1" dirty="0" smtClean="0">
                <a:solidFill>
                  <a:schemeClr val="tx1">
                    <a:lumMod val="95000"/>
                    <a:lumOff val="5000"/>
                  </a:schemeClr>
                </a:solidFill>
                <a:latin typeface="Narkisim" panose="020E0502050101010101" pitchFamily="34" charset="-79"/>
                <a:cs typeface="Narkisim" panose="020E0502050101010101" pitchFamily="34" charset="-79"/>
              </a:rPr>
              <a:t>self </a:t>
            </a:r>
            <a:r>
              <a:rPr lang="en-US" sz="3600" dirty="0" smtClean="0">
                <a:solidFill>
                  <a:srgbClr val="000000">
                    <a:lumMod val="95000"/>
                    <a:lumOff val="5000"/>
                  </a:srgbClr>
                </a:solidFill>
                <a:latin typeface="Narkisim" panose="020E0502050101010101" pitchFamily="34" charset="-79"/>
                <a:cs typeface="Narkisim" panose="020E0502050101010101" pitchFamily="34" charset="-79"/>
              </a:rPr>
              <a:t>representation</a:t>
            </a:r>
            <a:endParaRPr lang="fa-IR" sz="4000" b="1" dirty="0" smtClean="0">
              <a:solidFill>
                <a:schemeClr val="tx1">
                  <a:lumMod val="95000"/>
                  <a:lumOff val="5000"/>
                </a:schemeClr>
              </a:solidFill>
              <a:latin typeface="Narkisim" panose="020E0502050101010101" pitchFamily="34" charset="-79"/>
              <a:cs typeface="B Karim" panose="00000400000000000000" pitchFamily="2" charset="-78"/>
            </a:endParaRPr>
          </a:p>
          <a:p>
            <a:pPr marL="0" lvl="0" indent="0" algn="ctr" rtl="1">
              <a:buClr>
                <a:schemeClr val="dk1"/>
              </a:buClr>
              <a:buSzPts val="1100"/>
              <a:buNone/>
            </a:pPr>
            <a:r>
              <a:rPr lang="fa-IR" sz="3600" dirty="0" smtClean="0">
                <a:solidFill>
                  <a:schemeClr val="tx1">
                    <a:lumMod val="95000"/>
                    <a:lumOff val="5000"/>
                  </a:schemeClr>
                </a:solidFill>
                <a:cs typeface="B Karim" panose="00000400000000000000" pitchFamily="2" charset="-78"/>
              </a:rPr>
              <a:t>معارفه دوباره خود </a:t>
            </a: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1085291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سیر تکاملی اعتماد به نفس </a:t>
            </a:r>
            <a:endParaRPr sz="3600" b="1" dirty="0">
              <a:solidFill>
                <a:srgbClr val="00B0F0"/>
              </a:solidFill>
              <a:cs typeface="B Lotus" panose="00000400000000000000" pitchFamily="2" charset="-78"/>
            </a:endParaRPr>
          </a:p>
        </p:txBody>
      </p:sp>
      <p:sp>
        <p:nvSpPr>
          <p:cNvPr id="81" name="Google Shape;81;p14"/>
          <p:cNvSpPr txBox="1">
            <a:spLocks noGrp="1"/>
          </p:cNvSpPr>
          <p:nvPr>
            <p:ph type="subTitle" idx="4294967295"/>
          </p:nvPr>
        </p:nvSpPr>
        <p:spPr>
          <a:xfrm>
            <a:off x="846573" y="1021349"/>
            <a:ext cx="7693127" cy="2800926"/>
          </a:xfrm>
          <a:prstGeom prst="rect">
            <a:avLst/>
          </a:prstGeom>
        </p:spPr>
        <p:txBody>
          <a:bodyPr spcFirstLastPara="1" wrap="square" lIns="91425" tIns="91425" rIns="91425" bIns="91425" anchor="t" anchorCtr="0">
            <a:noAutofit/>
          </a:bodyPr>
          <a:lstStyle/>
          <a:p>
            <a:pPr marL="0" lvl="0" indent="0" algn="ctr" rtl="1">
              <a:buClr>
                <a:schemeClr val="dk1"/>
              </a:buClr>
              <a:buSzPts val="1100"/>
              <a:buNone/>
            </a:pPr>
            <a:endParaRPr lang="fa-IR" sz="3600" dirty="0" smtClean="0">
              <a:solidFill>
                <a:schemeClr val="tx1">
                  <a:lumMod val="95000"/>
                  <a:lumOff val="5000"/>
                </a:schemeClr>
              </a:solidFill>
              <a:cs typeface="B Karim" panose="00000400000000000000" pitchFamily="2" charset="-78"/>
            </a:endParaRPr>
          </a:p>
          <a:p>
            <a:pPr marL="0" lvl="0" indent="0" algn="ctr" rtl="1">
              <a:buClr>
                <a:schemeClr val="dk1"/>
              </a:buClr>
              <a:buSzPts val="1100"/>
              <a:buNone/>
            </a:pPr>
            <a:r>
              <a:rPr lang="fa-IR" sz="3600" dirty="0" smtClean="0">
                <a:solidFill>
                  <a:schemeClr val="tx1">
                    <a:lumMod val="95000"/>
                    <a:lumOff val="5000"/>
                  </a:schemeClr>
                </a:solidFill>
                <a:cs typeface="B Karim" panose="00000400000000000000" pitchFamily="2" charset="-78"/>
              </a:rPr>
              <a:t>اعتماد به نفس </a:t>
            </a: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11</a:t>
            </a:fld>
            <a:endParaRPr/>
          </a:p>
        </p:txBody>
      </p:sp>
      <p:sp>
        <p:nvSpPr>
          <p:cNvPr id="2" name="Rectangle 1"/>
          <p:cNvSpPr/>
          <p:nvPr/>
        </p:nvSpPr>
        <p:spPr>
          <a:xfrm>
            <a:off x="1838326" y="1077008"/>
            <a:ext cx="5276850" cy="646331"/>
          </a:xfrm>
          <a:prstGeom prst="rect">
            <a:avLst/>
          </a:prstGeom>
        </p:spPr>
        <p:txBody>
          <a:bodyPr wrap="square">
            <a:spAutoFit/>
          </a:bodyPr>
          <a:lstStyle/>
          <a:p>
            <a:pPr marL="0" indent="0" algn="ctr" rtl="1">
              <a:buClr>
                <a:schemeClr val="dk1"/>
              </a:buClr>
              <a:buSzPts val="1100"/>
              <a:buNone/>
            </a:pPr>
            <a:r>
              <a:rPr lang="en-US" sz="3600" b="1" dirty="0" smtClean="0">
                <a:solidFill>
                  <a:schemeClr val="tx1"/>
                </a:solidFill>
                <a:latin typeface="Narkisim" panose="020E0502050101010101" pitchFamily="34" charset="-79"/>
                <a:cs typeface="Narkisim" panose="020E0502050101010101" pitchFamily="34" charset="-79"/>
              </a:rPr>
              <a:t>Self </a:t>
            </a:r>
            <a:r>
              <a:rPr lang="en-US" sz="3600" dirty="0" smtClean="0">
                <a:solidFill>
                  <a:schemeClr val="tx1"/>
                </a:solidFill>
                <a:latin typeface="Narkisim" panose="020E0502050101010101" pitchFamily="34" charset="-79"/>
                <a:cs typeface="Narkisim" panose="020E0502050101010101" pitchFamily="34" charset="-79"/>
              </a:rPr>
              <a:t>Confidence</a:t>
            </a:r>
            <a:endParaRPr lang="en-US" sz="3600" dirty="0">
              <a:solidFill>
                <a:schemeClr val="tx1"/>
              </a:solidFill>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2937949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سیر تکاملی اعتماد به نفس </a:t>
            </a:r>
            <a:endParaRPr sz="3600" b="1" dirty="0">
              <a:solidFill>
                <a:srgbClr val="00B0F0"/>
              </a:solidFill>
              <a:cs typeface="B Lotus" panose="00000400000000000000" pitchFamily="2" charset="-78"/>
            </a:endParaRPr>
          </a:p>
        </p:txBody>
      </p:sp>
      <p:sp>
        <p:nvSpPr>
          <p:cNvPr id="81" name="Google Shape;81;p14"/>
          <p:cNvSpPr txBox="1">
            <a:spLocks noGrp="1"/>
          </p:cNvSpPr>
          <p:nvPr>
            <p:ph type="subTitle" idx="4294967295"/>
          </p:nvPr>
        </p:nvSpPr>
        <p:spPr>
          <a:xfrm>
            <a:off x="846573" y="1021349"/>
            <a:ext cx="7693127" cy="2800926"/>
          </a:xfrm>
          <a:prstGeom prst="rect">
            <a:avLst/>
          </a:prstGeom>
        </p:spPr>
        <p:txBody>
          <a:bodyPr spcFirstLastPara="1" wrap="square" lIns="91425" tIns="91425" rIns="91425" bIns="91425" anchor="t" anchorCtr="0">
            <a:noAutofit/>
          </a:bodyPr>
          <a:lstStyle/>
          <a:p>
            <a:pPr marL="0" lvl="0" indent="0" algn="ctr" rtl="1">
              <a:buClr>
                <a:schemeClr val="dk1"/>
              </a:buClr>
              <a:buSzPts val="1100"/>
              <a:buNone/>
            </a:pPr>
            <a:endParaRPr lang="fa-IR" sz="3600" dirty="0" smtClean="0">
              <a:solidFill>
                <a:schemeClr val="tx1">
                  <a:lumMod val="95000"/>
                  <a:lumOff val="5000"/>
                </a:schemeClr>
              </a:solidFill>
              <a:cs typeface="B Karim" panose="00000400000000000000"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12</a:t>
            </a:fld>
            <a:endParaRPr/>
          </a:p>
        </p:txBody>
      </p:sp>
      <p:graphicFrame>
        <p:nvGraphicFramePr>
          <p:cNvPr id="3" name="Diagram 2"/>
          <p:cNvGraphicFramePr/>
          <p:nvPr>
            <p:extLst>
              <p:ext uri="{D42A27DB-BD31-4B8C-83A1-F6EECF244321}">
                <p14:modId xmlns:p14="http://schemas.microsoft.com/office/powerpoint/2010/main" val="3014542355"/>
              </p:ext>
            </p:extLst>
          </p:nvPr>
        </p:nvGraphicFramePr>
        <p:xfrm>
          <a:off x="914400" y="1077007"/>
          <a:ext cx="8229600" cy="3409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3306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عوامل تاثیر گذار بر اعتماد به نفس</a:t>
            </a:r>
            <a:endParaRPr sz="3600" b="1" dirty="0">
              <a:solidFill>
                <a:srgbClr val="00B0F0"/>
              </a:solidFill>
              <a:cs typeface="B Lotus" panose="00000400000000000000"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13</a:t>
            </a:fld>
            <a:endParaRPr/>
          </a:p>
        </p:txBody>
      </p:sp>
      <p:graphicFrame>
        <p:nvGraphicFramePr>
          <p:cNvPr id="2" name="Diagram 1"/>
          <p:cNvGraphicFramePr/>
          <p:nvPr>
            <p:extLst>
              <p:ext uri="{D42A27DB-BD31-4B8C-83A1-F6EECF244321}">
                <p14:modId xmlns:p14="http://schemas.microsoft.com/office/powerpoint/2010/main" val="623065371"/>
              </p:ext>
            </p:extLst>
          </p:nvPr>
        </p:nvGraphicFramePr>
        <p:xfrm>
          <a:off x="1975448" y="1021349"/>
          <a:ext cx="5264989" cy="3335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p:cNvSpPr/>
          <p:nvPr/>
        </p:nvSpPr>
        <p:spPr>
          <a:xfrm>
            <a:off x="5684808" y="1716657"/>
            <a:ext cx="1259456" cy="15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038929" y="1293610"/>
            <a:ext cx="2105071" cy="27699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a-IR" sz="1200" dirty="0" smtClean="0">
                <a:cs typeface="2  Mehr" panose="00000700000000000000" pitchFamily="2" charset="-78"/>
              </a:rPr>
              <a:t>اتفاقات دوران کودکی ، نوجوانی...</a:t>
            </a:r>
            <a:endParaRPr lang="en-US" sz="1200" dirty="0">
              <a:cs typeface="2  Mehr" panose="00000700000000000000" pitchFamily="2" charset="-78"/>
            </a:endParaRPr>
          </a:p>
        </p:txBody>
      </p:sp>
      <p:sp>
        <p:nvSpPr>
          <p:cNvPr id="8" name="Left Arrow 7"/>
          <p:cNvSpPr/>
          <p:nvPr/>
        </p:nvSpPr>
        <p:spPr>
          <a:xfrm>
            <a:off x="2242867" y="2656935"/>
            <a:ext cx="1466491" cy="22428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11"/>
          <p:cNvSpPr txBox="1">
            <a:spLocks noGrp="1"/>
          </p:cNvSpPr>
          <p:nvPr>
            <p:ph type="subTitle" idx="4294967295"/>
          </p:nvPr>
        </p:nvSpPr>
        <p:spPr>
          <a:xfrm>
            <a:off x="483079" y="2545956"/>
            <a:ext cx="1672537" cy="44624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114300" indent="0" algn="ctr">
              <a:buNone/>
            </a:pPr>
            <a:r>
              <a:rPr lang="fa-IR" sz="1200" b="1" dirty="0" smtClean="0">
                <a:solidFill>
                  <a:schemeClr val="tx1"/>
                </a:solidFill>
                <a:cs typeface="2  Mehr" panose="00000700000000000000" pitchFamily="2" charset="-78"/>
              </a:rPr>
              <a:t>خانواده، مدرسه،همسالان</a:t>
            </a:r>
            <a:endParaRPr lang="en-US" sz="1200" b="1" dirty="0">
              <a:solidFill>
                <a:schemeClr val="tx1"/>
              </a:solidFill>
              <a:cs typeface="2  Mehr" panose="00000700000000000000" pitchFamily="2" charset="-78"/>
            </a:endParaRPr>
          </a:p>
        </p:txBody>
      </p:sp>
      <p:sp>
        <p:nvSpPr>
          <p:cNvPr id="9" name="Right Arrow 8"/>
          <p:cNvSpPr/>
          <p:nvPr/>
        </p:nvSpPr>
        <p:spPr>
          <a:xfrm>
            <a:off x="5684808" y="3640347"/>
            <a:ext cx="1354121" cy="1639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684808" y="3111569"/>
            <a:ext cx="3345431" cy="27699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a-IR" sz="1200" dirty="0" smtClean="0">
                <a:cs typeface="2  Mehr" panose="00000700000000000000" pitchFamily="2" charset="-78"/>
              </a:rPr>
              <a:t>باورها، اختلالات روانی، جسمی ، ویژگی های شخصیتی </a:t>
            </a:r>
            <a:endParaRPr lang="en-US" sz="1200" dirty="0">
              <a:cs typeface="2  Mehr" panose="00000700000000000000" pitchFamily="2" charset="-78"/>
            </a:endParaRPr>
          </a:p>
        </p:txBody>
      </p:sp>
      <p:sp>
        <p:nvSpPr>
          <p:cNvPr id="10" name="Down Arrow 9"/>
          <p:cNvSpPr/>
          <p:nvPr/>
        </p:nvSpPr>
        <p:spPr>
          <a:xfrm>
            <a:off x="7753350" y="3804249"/>
            <a:ext cx="257175" cy="6725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438168" y="4564553"/>
            <a:ext cx="2803585" cy="27699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a-IR" sz="1200" dirty="0" smtClean="0">
                <a:cs typeface="2  Mehr" panose="00000700000000000000" pitchFamily="2" charset="-78"/>
              </a:rPr>
              <a:t>افسردگی، اضطراب، دوقطبی،اختلالات شخصیت</a:t>
            </a:r>
            <a:endParaRPr lang="en-US" sz="1200" u="sng" dirty="0">
              <a:cs typeface="2  Mehr" panose="00000700000000000000" pitchFamily="2" charset="-78"/>
            </a:endParaRPr>
          </a:p>
        </p:txBody>
      </p:sp>
    </p:spTree>
    <p:extLst>
      <p:ext uri="{BB962C8B-B14F-4D97-AF65-F5344CB8AC3E}">
        <p14:creationId xmlns:p14="http://schemas.microsoft.com/office/powerpoint/2010/main" val="3765795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انواع اعتماد به نفس </a:t>
            </a:r>
            <a:endParaRPr sz="3600" b="1" dirty="0">
              <a:solidFill>
                <a:srgbClr val="00B0F0"/>
              </a:solidFill>
              <a:cs typeface="B Lotus" panose="00000400000000000000"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14</a:t>
            </a:fld>
            <a:endParaRPr/>
          </a:p>
        </p:txBody>
      </p:sp>
      <p:sp>
        <p:nvSpPr>
          <p:cNvPr id="2" name="Rectangle 1"/>
          <p:cNvSpPr/>
          <p:nvPr/>
        </p:nvSpPr>
        <p:spPr>
          <a:xfrm>
            <a:off x="276225" y="1160151"/>
            <a:ext cx="8080525" cy="2862322"/>
          </a:xfrm>
          <a:prstGeom prst="rect">
            <a:avLst/>
          </a:prstGeom>
        </p:spPr>
        <p:txBody>
          <a:bodyPr wrap="square">
            <a:spAutoFit/>
          </a:bodyPr>
          <a:lstStyle/>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1- اعتماد به نفس بالا</a:t>
            </a:r>
            <a:r>
              <a:rPr lang="fa-IR" sz="3600" dirty="0">
                <a:solidFill>
                  <a:schemeClr val="tx1"/>
                </a:solidFill>
                <a:latin typeface="Narkisim" panose="020E0502050101010101" pitchFamily="34" charset="-79"/>
                <a:cs typeface="B Tehran" panose="00000400000000000000" pitchFamily="2" charset="-78"/>
              </a:rPr>
              <a:t>کاذب</a:t>
            </a:r>
            <a:endParaRPr lang="fa-IR" sz="3600" dirty="0" smtClean="0">
              <a:solidFill>
                <a:schemeClr val="tx1"/>
              </a:solidFill>
              <a:latin typeface="Narkisim" panose="020E0502050101010101" pitchFamily="34" charset="-79"/>
              <a:cs typeface="B Tehran" panose="00000400000000000000" pitchFamily="2" charset="-78"/>
            </a:endParaRP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2- اعتماد به نفس بالا</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3- اعتماد به نفس عادی</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4- اعتماد به نفس پایین </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5- اعتماد به نفس پایین کاذب</a:t>
            </a:r>
            <a:endParaRPr lang="en-US" sz="3600" dirty="0">
              <a:solidFill>
                <a:schemeClr val="tx1"/>
              </a:solidFill>
              <a:latin typeface="Narkisim" panose="020E0502050101010101" pitchFamily="34" charset="-79"/>
              <a:cs typeface="B Tehran" panose="00000400000000000000" pitchFamily="2" charset="-78"/>
            </a:endParaRPr>
          </a:p>
        </p:txBody>
      </p:sp>
    </p:spTree>
    <p:extLst>
      <p:ext uri="{BB962C8B-B14F-4D97-AF65-F5344CB8AC3E}">
        <p14:creationId xmlns:p14="http://schemas.microsoft.com/office/powerpoint/2010/main" val="551904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rtl="1">
              <a:defRPr/>
            </a:pPr>
            <a:r>
              <a:rPr lang="ar-SA" sz="3600" b="1" dirty="0">
                <a:solidFill>
                  <a:srgbClr val="7030A0"/>
                </a:solidFill>
                <a:cs typeface="B Zar" pitchFamily="2" charset="-78"/>
              </a:rPr>
              <a:t>خصوصيات افراد با اعتماد به نفس بالا</a:t>
            </a:r>
            <a:endParaRPr lang="en-US" sz="3600" b="1" dirty="0">
              <a:solidFill>
                <a:srgbClr val="7030A0"/>
              </a:solidFill>
              <a:cs typeface="B Zar"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15</a:t>
            </a:fld>
            <a:endParaRPr/>
          </a:p>
        </p:txBody>
      </p:sp>
      <p:sp>
        <p:nvSpPr>
          <p:cNvPr id="2" name="Rectangle 1"/>
          <p:cNvSpPr/>
          <p:nvPr/>
        </p:nvSpPr>
        <p:spPr>
          <a:xfrm>
            <a:off x="276225" y="1160151"/>
            <a:ext cx="8328175" cy="3970318"/>
          </a:xfrm>
          <a:prstGeom prst="rect">
            <a:avLst/>
          </a:prstGeom>
        </p:spPr>
        <p:txBody>
          <a:bodyPr wrap="square">
            <a:spAutoFit/>
          </a:bodyPr>
          <a:lstStyle/>
          <a:p>
            <a:pPr algn="r" rtl="1">
              <a:defRPr/>
            </a:pPr>
            <a:r>
              <a:rPr lang="ar-SA" sz="2800" dirty="0">
                <a:solidFill>
                  <a:srgbClr val="C00000"/>
                </a:solidFill>
                <a:cs typeface="B Zar" pitchFamily="2" charset="-78"/>
              </a:rPr>
              <a:t>*</a:t>
            </a:r>
            <a:r>
              <a:rPr lang="ar-SA" sz="2800" dirty="0">
                <a:cs typeface="B Zar" pitchFamily="2" charset="-78"/>
              </a:rPr>
              <a:t> برخوردار از مركز كنترل دروني: غم و شادي آنان وابسته به عوامل خارجي نيست.</a:t>
            </a:r>
            <a:endParaRPr lang="en-US" sz="2800" dirty="0">
              <a:cs typeface="B Zar" pitchFamily="2" charset="-78"/>
            </a:endParaRPr>
          </a:p>
          <a:p>
            <a:pPr algn="r" rtl="1">
              <a:defRPr/>
            </a:pPr>
            <a:r>
              <a:rPr lang="ar-SA" sz="2800" dirty="0" smtClean="0">
                <a:solidFill>
                  <a:srgbClr val="C00000"/>
                </a:solidFill>
                <a:cs typeface="B Zar" pitchFamily="2" charset="-78"/>
              </a:rPr>
              <a:t>*</a:t>
            </a:r>
            <a:r>
              <a:rPr lang="ar-SA" sz="2800" dirty="0" smtClean="0">
                <a:cs typeface="B Zar" pitchFamily="2" charset="-78"/>
              </a:rPr>
              <a:t> </a:t>
            </a:r>
            <a:r>
              <a:rPr lang="ar-SA" sz="2800" dirty="0">
                <a:cs typeface="B Zar" pitchFamily="2" charset="-78"/>
              </a:rPr>
              <a:t>به نقطه نظرات ديگران گوش ميدهند. </a:t>
            </a:r>
            <a:endParaRPr lang="en-US" sz="2800" dirty="0">
              <a:cs typeface="B Zar" pitchFamily="2" charset="-78"/>
            </a:endParaRPr>
          </a:p>
          <a:p>
            <a:pPr algn="r" rtl="1">
              <a:defRPr/>
            </a:pPr>
            <a:r>
              <a:rPr lang="ar-SA" sz="2800" dirty="0">
                <a:solidFill>
                  <a:srgbClr val="C00000"/>
                </a:solidFill>
                <a:cs typeface="B Zar" pitchFamily="2" charset="-78"/>
              </a:rPr>
              <a:t>*</a:t>
            </a:r>
            <a:r>
              <a:rPr lang="ar-SA" sz="2800" dirty="0">
                <a:cs typeface="B Zar" pitchFamily="2" charset="-78"/>
              </a:rPr>
              <a:t> قادر به پذيرش و پند گيري از اشتباهات خود ميباشند. قادر به بيان جمله "من اشتباه كردم" ميباشند. </a:t>
            </a:r>
            <a:endParaRPr lang="en-US" sz="2800" dirty="0">
              <a:cs typeface="B Zar" pitchFamily="2" charset="-78"/>
            </a:endParaRPr>
          </a:p>
          <a:p>
            <a:pPr algn="r" rtl="1">
              <a:defRPr/>
            </a:pPr>
            <a:r>
              <a:rPr lang="ar-SA" sz="2800" dirty="0">
                <a:solidFill>
                  <a:srgbClr val="C00000"/>
                </a:solidFill>
                <a:cs typeface="B Zar" pitchFamily="2" charset="-78"/>
              </a:rPr>
              <a:t>*</a:t>
            </a:r>
            <a:r>
              <a:rPr lang="ar-SA" sz="2800" dirty="0">
                <a:cs typeface="B Zar" pitchFamily="2" charset="-78"/>
              </a:rPr>
              <a:t> توانايي بخشش اشتباهات خود و ديگران را دارند.</a:t>
            </a:r>
            <a:endParaRPr lang="en-US" sz="2800" dirty="0">
              <a:cs typeface="B Zar" pitchFamily="2" charset="-78"/>
            </a:endParaRPr>
          </a:p>
          <a:p>
            <a:pPr algn="r" rtl="1">
              <a:defRPr/>
            </a:pPr>
            <a:r>
              <a:rPr lang="ar-SA" sz="2800" dirty="0">
                <a:solidFill>
                  <a:srgbClr val="C00000"/>
                </a:solidFill>
                <a:cs typeface="B Zar" pitchFamily="2" charset="-78"/>
              </a:rPr>
              <a:t>*</a:t>
            </a:r>
            <a:r>
              <a:rPr lang="ar-SA" sz="2800" dirty="0">
                <a:cs typeface="B Zar" pitchFamily="2" charset="-78"/>
              </a:rPr>
              <a:t> مسئوليت اداره زندگي خود را بعهده ميگيرند.</a:t>
            </a:r>
            <a:endParaRPr lang="en-US" sz="2800" dirty="0">
              <a:cs typeface="B Zar" pitchFamily="2" charset="-78"/>
            </a:endParaRPr>
          </a:p>
          <a:p>
            <a:pPr algn="r" rtl="1">
              <a:defRPr/>
            </a:pPr>
            <a:r>
              <a:rPr lang="ar-SA" sz="2800" dirty="0">
                <a:solidFill>
                  <a:srgbClr val="C00000"/>
                </a:solidFill>
                <a:cs typeface="B Zar" pitchFamily="2" charset="-78"/>
              </a:rPr>
              <a:t>*</a:t>
            </a:r>
            <a:r>
              <a:rPr lang="ar-SA" sz="2800" dirty="0">
                <a:cs typeface="B Zar" pitchFamily="2" charset="-78"/>
              </a:rPr>
              <a:t> تفاوتهاي فردي ميان افراد را ارج مينهند.</a:t>
            </a:r>
            <a:endParaRPr lang="en-US" sz="2800" dirty="0">
              <a:cs typeface="B Zar" pitchFamily="2" charset="-78"/>
            </a:endParaRPr>
          </a:p>
          <a:p>
            <a:pPr algn="r" rtl="1">
              <a:defRPr/>
            </a:pPr>
            <a:r>
              <a:rPr lang="ar-SA" sz="2800" dirty="0" smtClean="0">
                <a:cs typeface="B Zar" pitchFamily="2" charset="-78"/>
              </a:rPr>
              <a:t> </a:t>
            </a:r>
            <a:endParaRPr lang="en-US" sz="2800" dirty="0">
              <a:cs typeface="B Zar" pitchFamily="2" charset="-78"/>
            </a:endParaRPr>
          </a:p>
        </p:txBody>
      </p:sp>
    </p:spTree>
    <p:extLst>
      <p:ext uri="{BB962C8B-B14F-4D97-AF65-F5344CB8AC3E}">
        <p14:creationId xmlns:p14="http://schemas.microsoft.com/office/powerpoint/2010/main" val="3462899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rtl="1">
              <a:defRPr/>
            </a:pPr>
            <a:r>
              <a:rPr lang="ar-SA" sz="3600" b="1" dirty="0">
                <a:solidFill>
                  <a:srgbClr val="7030A0"/>
                </a:solidFill>
                <a:cs typeface="B Zar" pitchFamily="2" charset="-78"/>
              </a:rPr>
              <a:t>خصوصيات افراد با اعتماد به نفس بالا</a:t>
            </a:r>
            <a:endParaRPr lang="en-US" sz="3600" b="1" dirty="0">
              <a:solidFill>
                <a:srgbClr val="7030A0"/>
              </a:solidFill>
              <a:cs typeface="B Zar"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16</a:t>
            </a:fld>
            <a:endParaRPr/>
          </a:p>
        </p:txBody>
      </p:sp>
      <p:sp>
        <p:nvSpPr>
          <p:cNvPr id="2" name="Rectangle 1"/>
          <p:cNvSpPr/>
          <p:nvPr/>
        </p:nvSpPr>
        <p:spPr>
          <a:xfrm>
            <a:off x="276225" y="1160151"/>
            <a:ext cx="8080525" cy="1938992"/>
          </a:xfrm>
          <a:prstGeom prst="rect">
            <a:avLst/>
          </a:prstGeom>
        </p:spPr>
        <p:txBody>
          <a:bodyPr wrap="square">
            <a:spAutoFit/>
          </a:bodyPr>
          <a:lstStyle/>
          <a:p>
            <a:pPr algn="r" rtl="1">
              <a:defRPr/>
            </a:pPr>
            <a:r>
              <a:rPr lang="ar-SA" sz="2400" dirty="0">
                <a:solidFill>
                  <a:srgbClr val="C00000"/>
                </a:solidFill>
                <a:cs typeface="B Zar" pitchFamily="2" charset="-78"/>
              </a:rPr>
              <a:t>*</a:t>
            </a:r>
            <a:r>
              <a:rPr lang="ar-SA" sz="2400" dirty="0">
                <a:cs typeface="B Zar" pitchFamily="2" charset="-78"/>
              </a:rPr>
              <a:t> همواره مسئوليت ادراكات، احساسات و واكنشهاي خود را بعهده گرفته و هيچگاه آنها را فرافكني نميكنند. </a:t>
            </a:r>
            <a:endParaRPr lang="en-US" sz="2400" dirty="0">
              <a:cs typeface="B Zar" pitchFamily="2" charset="-78"/>
            </a:endParaRPr>
          </a:p>
          <a:p>
            <a:pPr algn="r" rtl="1">
              <a:defRPr/>
            </a:pPr>
            <a:r>
              <a:rPr lang="ar-SA" sz="2400" dirty="0">
                <a:solidFill>
                  <a:srgbClr val="C00000"/>
                </a:solidFill>
                <a:cs typeface="B Zar" pitchFamily="2" charset="-78"/>
              </a:rPr>
              <a:t>*</a:t>
            </a:r>
            <a:r>
              <a:rPr lang="ar-SA" sz="2400" dirty="0">
                <a:cs typeface="B Zar" pitchFamily="2" charset="-78"/>
              </a:rPr>
              <a:t> از نقاط ضعف و قوت خود آگاهي دارند. </a:t>
            </a:r>
            <a:endParaRPr lang="en-US" sz="2400" dirty="0">
              <a:cs typeface="B Zar" pitchFamily="2" charset="-78"/>
            </a:endParaRPr>
          </a:p>
          <a:p>
            <a:pPr algn="r" rtl="1">
              <a:defRPr/>
            </a:pPr>
            <a:r>
              <a:rPr lang="ar-SA" sz="2400" dirty="0">
                <a:solidFill>
                  <a:srgbClr val="C00000"/>
                </a:solidFill>
                <a:cs typeface="B Zar" pitchFamily="2" charset="-78"/>
              </a:rPr>
              <a:t>*</a:t>
            </a:r>
            <a:r>
              <a:rPr lang="ar-SA" sz="2400" dirty="0">
                <a:cs typeface="B Zar" pitchFamily="2" charset="-78"/>
              </a:rPr>
              <a:t> همواره در حال پيشرفت و ترقي بوده و از ريسكهاي مثبت در زندگي بيم ندارند.</a:t>
            </a:r>
            <a:endParaRPr lang="en-US" sz="2400" dirty="0">
              <a:cs typeface="B Zar" pitchFamily="2" charset="-78"/>
            </a:endParaRPr>
          </a:p>
          <a:p>
            <a:pPr algn="r" rtl="1">
              <a:defRPr/>
            </a:pPr>
            <a:endParaRPr lang="en-US" sz="2400" dirty="0">
              <a:cs typeface="B Zar" pitchFamily="2" charset="-78"/>
            </a:endParaRPr>
          </a:p>
        </p:txBody>
      </p:sp>
    </p:spTree>
    <p:extLst>
      <p:ext uri="{BB962C8B-B14F-4D97-AF65-F5344CB8AC3E}">
        <p14:creationId xmlns:p14="http://schemas.microsoft.com/office/powerpoint/2010/main" val="385038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rtl="1">
              <a:defRPr/>
            </a:pPr>
            <a:r>
              <a:rPr lang="ar-SA" sz="3600" b="1" dirty="0">
                <a:solidFill>
                  <a:srgbClr val="7030A0"/>
                </a:solidFill>
                <a:cs typeface="B Zar" pitchFamily="2" charset="-78"/>
              </a:rPr>
              <a:t>خصوصيات افراد با اعتماد به نفس بالا</a:t>
            </a:r>
            <a:endParaRPr lang="en-US" sz="3600" b="1" dirty="0">
              <a:solidFill>
                <a:srgbClr val="7030A0"/>
              </a:solidFill>
              <a:cs typeface="B Zar"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17</a:t>
            </a:fld>
            <a:endParaRPr/>
          </a:p>
        </p:txBody>
      </p:sp>
      <p:sp>
        <p:nvSpPr>
          <p:cNvPr id="2" name="Rectangle 1"/>
          <p:cNvSpPr/>
          <p:nvPr/>
        </p:nvSpPr>
        <p:spPr>
          <a:xfrm>
            <a:off x="276225" y="1160151"/>
            <a:ext cx="8080525" cy="3416320"/>
          </a:xfrm>
          <a:prstGeom prst="rect">
            <a:avLst/>
          </a:prstGeom>
        </p:spPr>
        <p:txBody>
          <a:bodyPr wrap="square">
            <a:spAutoFit/>
          </a:bodyPr>
          <a:lstStyle/>
          <a:p>
            <a:pPr algn="r" rtl="1">
              <a:defRPr/>
            </a:pPr>
            <a:r>
              <a:rPr lang="ar-SA" sz="3600" dirty="0">
                <a:cs typeface="B Zar" pitchFamily="2" charset="-78"/>
              </a:rPr>
              <a:t>اعتماد بنفس آنان بدور از خودبيني و غرور ميباشد.</a:t>
            </a:r>
            <a:endParaRPr lang="en-US" sz="3600" dirty="0">
              <a:cs typeface="B Zar" pitchFamily="2" charset="-78"/>
            </a:endParaRPr>
          </a:p>
          <a:p>
            <a:pPr algn="r" rtl="1">
              <a:defRPr/>
            </a:pPr>
            <a:r>
              <a:rPr lang="ar-SA" sz="3600" dirty="0">
                <a:solidFill>
                  <a:srgbClr val="C00000"/>
                </a:solidFill>
                <a:cs typeface="B Zar" pitchFamily="2" charset="-78"/>
              </a:rPr>
              <a:t>*</a:t>
            </a:r>
            <a:r>
              <a:rPr lang="ar-SA" sz="3600" dirty="0">
                <a:cs typeface="B Zar" pitchFamily="2" charset="-78"/>
              </a:rPr>
              <a:t> از آنكه مورد انتقاد قرار گيرند نمي هراسند.</a:t>
            </a:r>
            <a:endParaRPr lang="en-US" sz="3600" dirty="0">
              <a:cs typeface="B Zar" pitchFamily="2" charset="-78"/>
            </a:endParaRPr>
          </a:p>
          <a:p>
            <a:pPr algn="r" rtl="1">
              <a:defRPr/>
            </a:pPr>
            <a:r>
              <a:rPr lang="ar-SA" sz="3600" dirty="0">
                <a:solidFill>
                  <a:srgbClr val="C00000"/>
                </a:solidFill>
                <a:cs typeface="B Zar" pitchFamily="2" charset="-78"/>
              </a:rPr>
              <a:t>*</a:t>
            </a:r>
            <a:r>
              <a:rPr lang="ar-SA" sz="3600" dirty="0">
                <a:cs typeface="B Zar" pitchFamily="2" charset="-78"/>
              </a:rPr>
              <a:t> هنگامي كه از آنان پرسشي ميگردد حالت تدافعي بخود نميگيرند. </a:t>
            </a:r>
            <a:endParaRPr lang="en-US" sz="3600" dirty="0">
              <a:cs typeface="B Zar" pitchFamily="2" charset="-78"/>
            </a:endParaRPr>
          </a:p>
          <a:p>
            <a:pPr algn="r" rtl="1">
              <a:defRPr/>
            </a:pPr>
            <a:r>
              <a:rPr lang="ar-SA" sz="3600" dirty="0">
                <a:solidFill>
                  <a:srgbClr val="C00000"/>
                </a:solidFill>
                <a:cs typeface="B Zar" pitchFamily="2" charset="-78"/>
              </a:rPr>
              <a:t>*</a:t>
            </a:r>
            <a:r>
              <a:rPr lang="ar-SA" sz="3600" dirty="0">
                <a:cs typeface="B Zar" pitchFamily="2" charset="-78"/>
              </a:rPr>
              <a:t> در برابر موانع و مشكلات به آساني تسليم نميگردند.</a:t>
            </a:r>
            <a:endParaRPr lang="en-US" sz="3600" dirty="0">
              <a:cs typeface="B Zar" pitchFamily="2" charset="-78"/>
            </a:endParaRPr>
          </a:p>
          <a:p>
            <a:pPr algn="r" rtl="1">
              <a:buFont typeface="Arial" pitchFamily="34" charset="0"/>
              <a:buChar char="•"/>
              <a:defRPr/>
            </a:pPr>
            <a:r>
              <a:rPr lang="ar-SA" sz="3600" dirty="0">
                <a:cs typeface="B Zar" pitchFamily="2" charset="-78"/>
              </a:rPr>
              <a:t>نيازي به تحقير و تمسخر ديگران ندارند.</a:t>
            </a:r>
            <a:endParaRPr lang="en-US" sz="3600" dirty="0">
              <a:cs typeface="B Zar" pitchFamily="2" charset="-78"/>
            </a:endParaRPr>
          </a:p>
        </p:txBody>
      </p:sp>
    </p:spTree>
    <p:extLst>
      <p:ext uri="{BB962C8B-B14F-4D97-AF65-F5344CB8AC3E}">
        <p14:creationId xmlns:p14="http://schemas.microsoft.com/office/powerpoint/2010/main" val="3523310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rtl="1">
              <a:defRPr/>
            </a:pPr>
            <a:r>
              <a:rPr lang="ar-SA" sz="3600" b="1" dirty="0">
                <a:solidFill>
                  <a:srgbClr val="7030A0"/>
                </a:solidFill>
                <a:cs typeface="B Zar" pitchFamily="2" charset="-78"/>
              </a:rPr>
              <a:t>خصوصيات افراد با اعتماد به نفس بالا</a:t>
            </a:r>
            <a:endParaRPr lang="en-US" sz="3600" b="1" dirty="0">
              <a:solidFill>
                <a:srgbClr val="7030A0"/>
              </a:solidFill>
              <a:cs typeface="B Zar"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18</a:t>
            </a:fld>
            <a:endParaRPr/>
          </a:p>
        </p:txBody>
      </p:sp>
      <p:sp>
        <p:nvSpPr>
          <p:cNvPr id="2" name="Rectangle 1"/>
          <p:cNvSpPr/>
          <p:nvPr/>
        </p:nvSpPr>
        <p:spPr>
          <a:xfrm>
            <a:off x="276225" y="1160151"/>
            <a:ext cx="8080525" cy="3046988"/>
          </a:xfrm>
          <a:prstGeom prst="rect">
            <a:avLst/>
          </a:prstGeom>
        </p:spPr>
        <p:txBody>
          <a:bodyPr wrap="square">
            <a:spAutoFit/>
          </a:bodyPr>
          <a:lstStyle/>
          <a:p>
            <a:pPr algn="r" rtl="1">
              <a:defRPr/>
            </a:pPr>
            <a:r>
              <a:rPr lang="ar-SA" sz="3200" dirty="0">
                <a:solidFill>
                  <a:srgbClr val="C00000"/>
                </a:solidFill>
                <a:cs typeface="B Zar" pitchFamily="2" charset="-78"/>
              </a:rPr>
              <a:t>*</a:t>
            </a:r>
            <a:r>
              <a:rPr lang="ar-SA" sz="3200" dirty="0">
                <a:cs typeface="B Zar" pitchFamily="2" charset="-78"/>
              </a:rPr>
              <a:t> از آنكه در كاري شكست بخورند ويا در حضور ديگران نادان بنظر برسند ابايي ندارند. </a:t>
            </a:r>
            <a:endParaRPr lang="en-US" sz="3200" dirty="0">
              <a:cs typeface="B Zar" pitchFamily="2" charset="-78"/>
            </a:endParaRPr>
          </a:p>
          <a:p>
            <a:pPr algn="r" rtl="1">
              <a:defRPr/>
            </a:pPr>
            <a:r>
              <a:rPr lang="ar-SA" sz="3200" dirty="0">
                <a:solidFill>
                  <a:srgbClr val="C00000"/>
                </a:solidFill>
                <a:cs typeface="B Zar" pitchFamily="2" charset="-78"/>
              </a:rPr>
              <a:t>*</a:t>
            </a:r>
            <a:r>
              <a:rPr lang="ar-SA" sz="3200" dirty="0">
                <a:cs typeface="B Zar" pitchFamily="2" charset="-78"/>
              </a:rPr>
              <a:t> هيچگاه خود را مورد انتقاد و سرزنش مخرب و شديد قرار نميدهد.</a:t>
            </a:r>
            <a:endParaRPr lang="en-US" sz="3200" dirty="0">
              <a:cs typeface="B Zar" pitchFamily="2" charset="-78"/>
            </a:endParaRPr>
          </a:p>
          <a:p>
            <a:pPr algn="r" rtl="1">
              <a:defRPr/>
            </a:pPr>
            <a:r>
              <a:rPr lang="ar-SA" sz="3200" dirty="0">
                <a:solidFill>
                  <a:srgbClr val="C00000"/>
                </a:solidFill>
                <a:cs typeface="B Zar" pitchFamily="2" charset="-78"/>
              </a:rPr>
              <a:t>*</a:t>
            </a:r>
            <a:r>
              <a:rPr lang="ar-SA" sz="3200" dirty="0">
                <a:cs typeface="B Zar" pitchFamily="2" charset="-78"/>
              </a:rPr>
              <a:t> توانايي خنديدن به خود و زياد جدي نگرفتن خود را دارند.</a:t>
            </a:r>
            <a:endParaRPr lang="en-US" sz="3200" dirty="0">
              <a:cs typeface="B Zar" pitchFamily="2" charset="-78"/>
            </a:endParaRPr>
          </a:p>
          <a:p>
            <a:pPr algn="r" rtl="1">
              <a:defRPr/>
            </a:pPr>
            <a:r>
              <a:rPr lang="ar-SA" sz="3200" dirty="0">
                <a:solidFill>
                  <a:srgbClr val="C00000"/>
                </a:solidFill>
                <a:cs typeface="B Zar" pitchFamily="2" charset="-78"/>
              </a:rPr>
              <a:t>*</a:t>
            </a:r>
            <a:r>
              <a:rPr lang="ar-SA" sz="3200" dirty="0">
                <a:cs typeface="B Zar" pitchFamily="2" charset="-78"/>
              </a:rPr>
              <a:t> به خويشتن و توانايي خودشان ايمان و اعتماد دارند.</a:t>
            </a:r>
            <a:endParaRPr lang="en-US" sz="3200" dirty="0">
              <a:cs typeface="B Zar" pitchFamily="2" charset="-78"/>
            </a:endParaRPr>
          </a:p>
        </p:txBody>
      </p:sp>
    </p:spTree>
    <p:extLst>
      <p:ext uri="{BB962C8B-B14F-4D97-AF65-F5344CB8AC3E}">
        <p14:creationId xmlns:p14="http://schemas.microsoft.com/office/powerpoint/2010/main" val="34753725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rtl="1">
              <a:defRPr/>
            </a:pPr>
            <a:r>
              <a:rPr lang="ar-SA" sz="3600" b="1" dirty="0">
                <a:solidFill>
                  <a:srgbClr val="7030A0"/>
                </a:solidFill>
                <a:cs typeface="B Zar" pitchFamily="2" charset="-78"/>
              </a:rPr>
              <a:t>خصوصيات افراد با اعتماد به نفس بالا</a:t>
            </a:r>
            <a:endParaRPr lang="en-US" sz="3600" b="1" dirty="0">
              <a:solidFill>
                <a:srgbClr val="7030A0"/>
              </a:solidFill>
              <a:cs typeface="B Zar"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19</a:t>
            </a:fld>
            <a:endParaRPr/>
          </a:p>
        </p:txBody>
      </p:sp>
      <p:sp>
        <p:nvSpPr>
          <p:cNvPr id="2" name="Rectangle 1"/>
          <p:cNvSpPr/>
          <p:nvPr/>
        </p:nvSpPr>
        <p:spPr>
          <a:xfrm>
            <a:off x="276225" y="1160151"/>
            <a:ext cx="8080525" cy="3108543"/>
          </a:xfrm>
          <a:prstGeom prst="rect">
            <a:avLst/>
          </a:prstGeom>
        </p:spPr>
        <p:txBody>
          <a:bodyPr wrap="square">
            <a:spAutoFit/>
          </a:bodyPr>
          <a:lstStyle/>
          <a:p>
            <a:pPr algn="r" rtl="1">
              <a:defRPr/>
            </a:pPr>
            <a:r>
              <a:rPr lang="ar-SA" sz="2800" dirty="0">
                <a:solidFill>
                  <a:srgbClr val="C00000"/>
                </a:solidFill>
                <a:cs typeface="B Zar" pitchFamily="2" charset="-78"/>
              </a:rPr>
              <a:t>*</a:t>
            </a:r>
            <a:r>
              <a:rPr lang="ar-SA" sz="2800" dirty="0">
                <a:cs typeface="B Zar" pitchFamily="2" charset="-78"/>
              </a:rPr>
              <a:t> به تصميم گيري هايشان اعتماد دارند. </a:t>
            </a:r>
            <a:endParaRPr lang="en-US" sz="2800" dirty="0">
              <a:cs typeface="B Zar" pitchFamily="2" charset="-78"/>
            </a:endParaRPr>
          </a:p>
          <a:p>
            <a:pPr algn="r" rtl="1">
              <a:defRPr/>
            </a:pPr>
            <a:r>
              <a:rPr lang="ar-SA" sz="2800" dirty="0">
                <a:solidFill>
                  <a:srgbClr val="C00000"/>
                </a:solidFill>
                <a:cs typeface="B Zar" pitchFamily="2" charset="-78"/>
              </a:rPr>
              <a:t>*</a:t>
            </a:r>
            <a:r>
              <a:rPr lang="ar-SA" sz="2800" dirty="0">
                <a:cs typeface="B Zar" pitchFamily="2" charset="-78"/>
              </a:rPr>
              <a:t> باور دارند كه فردي با ارزش، با قابليت، دوست داشتني، پذيرفتني و مهم ميباشند.</a:t>
            </a:r>
            <a:endParaRPr lang="en-US" sz="2800" dirty="0">
              <a:cs typeface="B Zar" pitchFamily="2" charset="-78"/>
            </a:endParaRPr>
          </a:p>
          <a:p>
            <a:pPr algn="r" rtl="1">
              <a:defRPr/>
            </a:pPr>
            <a:r>
              <a:rPr lang="ar-SA" sz="2800" dirty="0">
                <a:solidFill>
                  <a:srgbClr val="C00000"/>
                </a:solidFill>
                <a:cs typeface="B Zar" pitchFamily="2" charset="-78"/>
              </a:rPr>
              <a:t>*</a:t>
            </a:r>
            <a:r>
              <a:rPr lang="ar-SA" sz="2800" dirty="0">
                <a:cs typeface="B Zar" pitchFamily="2" charset="-78"/>
              </a:rPr>
              <a:t> نيازي به كمالگرايي ندارند.</a:t>
            </a:r>
            <a:endParaRPr lang="en-US" sz="2800" dirty="0">
              <a:cs typeface="B Zar" pitchFamily="2" charset="-78"/>
            </a:endParaRPr>
          </a:p>
          <a:p>
            <a:pPr algn="r" rtl="1">
              <a:defRPr/>
            </a:pPr>
            <a:r>
              <a:rPr lang="ar-SA" sz="2800" dirty="0">
                <a:solidFill>
                  <a:srgbClr val="C00000"/>
                </a:solidFill>
                <a:cs typeface="B Zar" pitchFamily="2" charset="-78"/>
              </a:rPr>
              <a:t>*</a:t>
            </a:r>
            <a:r>
              <a:rPr lang="ar-SA" sz="2800" dirty="0">
                <a:cs typeface="B Zar" pitchFamily="2" charset="-78"/>
              </a:rPr>
              <a:t> هيچگاه خودشان را با ديگران مقايسه نميكنند.</a:t>
            </a:r>
            <a:endParaRPr lang="en-US" sz="2800" dirty="0">
              <a:cs typeface="B Zar" pitchFamily="2" charset="-78"/>
            </a:endParaRPr>
          </a:p>
          <a:p>
            <a:pPr algn="r" rtl="1">
              <a:defRPr/>
            </a:pPr>
            <a:r>
              <a:rPr lang="ar-SA" sz="2800" dirty="0">
                <a:solidFill>
                  <a:srgbClr val="C00000"/>
                </a:solidFill>
                <a:cs typeface="B Zar" pitchFamily="2" charset="-78"/>
              </a:rPr>
              <a:t>*</a:t>
            </a:r>
            <a:r>
              <a:rPr lang="ar-SA" sz="2800" dirty="0">
                <a:cs typeface="B Zar" pitchFamily="2" charset="-78"/>
              </a:rPr>
              <a:t> از آنكه ديگران چگونه نسبت به آنان مي انديشند واهمه و نگراني ندارند. </a:t>
            </a:r>
            <a:endParaRPr lang="en-US" sz="2800" dirty="0">
              <a:cs typeface="B Zar" pitchFamily="2" charset="-78"/>
            </a:endParaRPr>
          </a:p>
          <a:p>
            <a:pPr algn="r" rtl="1">
              <a:defRPr/>
            </a:pPr>
            <a:r>
              <a:rPr lang="ar-SA" sz="2800" dirty="0">
                <a:solidFill>
                  <a:srgbClr val="C00000"/>
                </a:solidFill>
                <a:cs typeface="B Zar" pitchFamily="2" charset="-78"/>
              </a:rPr>
              <a:t>*</a:t>
            </a:r>
            <a:r>
              <a:rPr lang="ar-SA" sz="2800" dirty="0">
                <a:cs typeface="B Zar" pitchFamily="2" charset="-78"/>
              </a:rPr>
              <a:t> نيازي به اثبات و توجيه افكار و عقايد خود به ديگران ندارند</a:t>
            </a:r>
            <a:endParaRPr lang="en-US" sz="2800" dirty="0">
              <a:solidFill>
                <a:schemeClr val="tx1"/>
              </a:solidFill>
              <a:latin typeface="Narkisim" panose="020E0502050101010101" pitchFamily="34" charset="-79"/>
              <a:cs typeface="B Tehran" panose="00000400000000000000" pitchFamily="2" charset="-78"/>
            </a:endParaRPr>
          </a:p>
        </p:txBody>
      </p:sp>
    </p:spTree>
    <p:extLst>
      <p:ext uri="{BB962C8B-B14F-4D97-AF65-F5344CB8AC3E}">
        <p14:creationId xmlns:p14="http://schemas.microsoft.com/office/powerpoint/2010/main" val="3012972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title"/>
          </p:nvPr>
        </p:nvSpPr>
        <p:spPr>
          <a:xfrm>
            <a:off x="1411200" y="313274"/>
            <a:ext cx="6210509" cy="71367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a-IR" sz="3600" b="1" dirty="0" smtClean="0">
                <a:solidFill>
                  <a:srgbClr val="FFB600"/>
                </a:solidFill>
                <a:cs typeface="B Lotus" panose="00000400000000000000" pitchFamily="2" charset="-78"/>
              </a:rPr>
              <a:t>تعریف ا</a:t>
            </a:r>
            <a:r>
              <a:rPr lang="fa-IR" sz="3600" b="1" dirty="0">
                <a:solidFill>
                  <a:srgbClr val="FFB600"/>
                </a:solidFill>
                <a:cs typeface="B Lotus" panose="00000400000000000000" pitchFamily="2" charset="-78"/>
              </a:rPr>
              <a:t>ع</a:t>
            </a:r>
            <a:r>
              <a:rPr lang="fa-IR" sz="3600" b="1" dirty="0" smtClean="0">
                <a:solidFill>
                  <a:srgbClr val="FFB600"/>
                </a:solidFill>
                <a:cs typeface="B Lotus" panose="00000400000000000000" pitchFamily="2" charset="-78"/>
              </a:rPr>
              <a:t>تماد به نفس </a:t>
            </a:r>
            <a:endParaRPr sz="3600" b="1" dirty="0">
              <a:solidFill>
                <a:srgbClr val="FFB600"/>
              </a:solidFill>
              <a:cs typeface="B Lotus" panose="00000400000000000000" pitchFamily="2" charset="-78"/>
            </a:endParaRPr>
          </a:p>
        </p:txBody>
      </p:sp>
      <p:sp>
        <p:nvSpPr>
          <p:cNvPr id="68" name="Google Shape;68;p13"/>
          <p:cNvSpPr txBox="1">
            <a:spLocks noGrp="1"/>
          </p:cNvSpPr>
          <p:nvPr>
            <p:ph type="body" idx="2"/>
          </p:nvPr>
        </p:nvSpPr>
        <p:spPr>
          <a:xfrm>
            <a:off x="4049486" y="1212824"/>
            <a:ext cx="4441371" cy="2675852"/>
          </a:xfrm>
          <a:prstGeom prst="rect">
            <a:avLst/>
          </a:prstGeom>
        </p:spPr>
        <p:txBody>
          <a:bodyPr spcFirstLastPara="1" wrap="square" lIns="91425" tIns="91425" rIns="91425" bIns="91425" anchor="t" anchorCtr="0">
            <a:noAutofit/>
          </a:bodyPr>
          <a:lstStyle/>
          <a:p>
            <a:pPr marL="0" indent="0" algn="just" rtl="1">
              <a:lnSpc>
                <a:spcPct val="115000"/>
              </a:lnSpc>
              <a:spcBef>
                <a:spcPts val="0"/>
              </a:spcBef>
              <a:spcAft>
                <a:spcPts val="1000"/>
              </a:spcAft>
              <a:buNone/>
            </a:pPr>
            <a:r>
              <a:rPr lang="en-US" sz="8000" dirty="0" smtClean="0">
                <a:solidFill>
                  <a:srgbClr val="FF0000"/>
                </a:solidFill>
                <a:latin typeface="Narkisim" panose="020E0502050101010101" pitchFamily="34" charset="-79"/>
                <a:cs typeface="Narkisim" panose="020E0502050101010101" pitchFamily="34" charset="-79"/>
              </a:rPr>
              <a:t>Self</a:t>
            </a:r>
            <a:r>
              <a:rPr lang="en-US" sz="8000" dirty="0" smtClean="0">
                <a:solidFill>
                  <a:schemeClr val="tx1"/>
                </a:solidFill>
                <a:latin typeface="Narkisim" panose="020E0502050101010101" pitchFamily="34" charset="-79"/>
                <a:cs typeface="Narkisim" panose="020E0502050101010101" pitchFamily="34" charset="-79"/>
              </a:rPr>
              <a:t> </a:t>
            </a:r>
            <a:r>
              <a:rPr lang="en-US" sz="2800" b="1" dirty="0">
                <a:solidFill>
                  <a:schemeClr val="tx1"/>
                </a:solidFill>
                <a:latin typeface="Roboto"/>
              </a:rPr>
              <a:t>Confidence</a:t>
            </a:r>
            <a:endParaRPr sz="5400" dirty="0">
              <a:solidFill>
                <a:schemeClr val="tx1"/>
              </a:solidFill>
              <a:latin typeface="Narkisim" panose="020E0502050101010101" pitchFamily="34" charset="-79"/>
              <a:cs typeface="Narkisim" panose="020E0502050101010101" pitchFamily="34" charset="-79"/>
            </a:endParaRPr>
          </a:p>
        </p:txBody>
      </p:sp>
      <p:sp>
        <p:nvSpPr>
          <p:cNvPr id="69" name="Google Shape;69;p13"/>
          <p:cNvSpPr txBox="1">
            <a:spLocks noGrp="1"/>
          </p:cNvSpPr>
          <p:nvPr>
            <p:ph type="body" idx="1"/>
          </p:nvPr>
        </p:nvSpPr>
        <p:spPr>
          <a:xfrm>
            <a:off x="644008" y="1161490"/>
            <a:ext cx="3872447" cy="2675852"/>
          </a:xfrm>
          <a:prstGeom prst="rect">
            <a:avLst/>
          </a:prstGeom>
        </p:spPr>
        <p:txBody>
          <a:bodyPr spcFirstLastPara="1" wrap="square" lIns="91425" tIns="91425" rIns="91425" bIns="91425" anchor="t" anchorCtr="0">
            <a:noAutofit/>
          </a:bodyPr>
          <a:lstStyle/>
          <a:p>
            <a:pPr marL="0" indent="0" algn="ctr" rtl="1">
              <a:buClr>
                <a:schemeClr val="dk1"/>
              </a:buClr>
              <a:buSzPts val="1100"/>
              <a:buNone/>
            </a:pPr>
            <a:endParaRPr sz="1400" dirty="0">
              <a:solidFill>
                <a:srgbClr val="FF0000"/>
              </a:solidFill>
              <a:cs typeface="B Karim" panose="00000400000000000000" pitchFamily="2" charset="-78"/>
            </a:endParaRPr>
          </a:p>
        </p:txBody>
      </p:sp>
      <p:sp>
        <p:nvSpPr>
          <p:cNvPr id="70" name="Google Shape;70;p13"/>
          <p:cNvSpPr txBox="1">
            <a:spLocks noGrp="1"/>
          </p:cNvSpPr>
          <p:nvPr>
            <p:ph type="body" idx="2"/>
          </p:nvPr>
        </p:nvSpPr>
        <p:spPr>
          <a:xfrm>
            <a:off x="1028731" y="3220293"/>
            <a:ext cx="7299900" cy="77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200" dirty="0">
              <a:solidFill>
                <a:srgbClr val="FFB600"/>
              </a:solidFill>
            </a:endParaRPr>
          </a:p>
          <a:p>
            <a:pPr marL="0" lvl="0" indent="0" algn="l" rtl="0">
              <a:spcBef>
                <a:spcPts val="0"/>
              </a:spcBef>
              <a:spcAft>
                <a:spcPts val="0"/>
              </a:spcAft>
              <a:buNone/>
            </a:pPr>
            <a:endParaRPr sz="1200" dirty="0">
              <a:solidFill>
                <a:srgbClr val="FFB600"/>
              </a:solidFill>
            </a:endParaRPr>
          </a:p>
        </p:txBody>
      </p:sp>
      <p:sp>
        <p:nvSpPr>
          <p:cNvPr id="71" name="Google Shape;71;p13"/>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grpSp>
        <p:nvGrpSpPr>
          <p:cNvPr id="72" name="Google Shape;72;p13"/>
          <p:cNvGrpSpPr/>
          <p:nvPr/>
        </p:nvGrpSpPr>
        <p:grpSpPr>
          <a:xfrm>
            <a:off x="8087089" y="356400"/>
            <a:ext cx="618316" cy="748360"/>
            <a:chOff x="584925" y="922575"/>
            <a:chExt cx="415200" cy="502525"/>
          </a:xfrm>
        </p:grpSpPr>
        <p:sp>
          <p:nvSpPr>
            <p:cNvPr id="73" name="Google Shape;73;p13"/>
            <p:cNvSpPr/>
            <p:nvPr/>
          </p:nvSpPr>
          <p:spPr>
            <a:xfrm>
              <a:off x="584925" y="961025"/>
              <a:ext cx="378575" cy="464075"/>
            </a:xfrm>
            <a:custGeom>
              <a:avLst/>
              <a:gdLst/>
              <a:ahLst/>
              <a:cxnLst/>
              <a:rect l="l" t="t" r="r" b="b"/>
              <a:pathLst>
                <a:path w="15143" h="18563" extrusionOk="0">
                  <a:moveTo>
                    <a:pt x="782" y="1"/>
                  </a:moveTo>
                  <a:lnTo>
                    <a:pt x="635" y="25"/>
                  </a:lnTo>
                  <a:lnTo>
                    <a:pt x="489" y="50"/>
                  </a:lnTo>
                  <a:lnTo>
                    <a:pt x="342" y="123"/>
                  </a:lnTo>
                  <a:lnTo>
                    <a:pt x="220" y="196"/>
                  </a:lnTo>
                  <a:lnTo>
                    <a:pt x="122" y="294"/>
                  </a:lnTo>
                  <a:lnTo>
                    <a:pt x="73" y="416"/>
                  </a:lnTo>
                  <a:lnTo>
                    <a:pt x="24" y="563"/>
                  </a:lnTo>
                  <a:lnTo>
                    <a:pt x="0" y="709"/>
                  </a:lnTo>
                  <a:lnTo>
                    <a:pt x="0" y="17708"/>
                  </a:lnTo>
                  <a:lnTo>
                    <a:pt x="24" y="17879"/>
                  </a:lnTo>
                  <a:lnTo>
                    <a:pt x="73" y="18025"/>
                  </a:lnTo>
                  <a:lnTo>
                    <a:pt x="122" y="18172"/>
                  </a:lnTo>
                  <a:lnTo>
                    <a:pt x="220" y="18294"/>
                  </a:lnTo>
                  <a:lnTo>
                    <a:pt x="342" y="18416"/>
                  </a:lnTo>
                  <a:lnTo>
                    <a:pt x="489" y="18489"/>
                  </a:lnTo>
                  <a:lnTo>
                    <a:pt x="635" y="18538"/>
                  </a:lnTo>
                  <a:lnTo>
                    <a:pt x="782" y="18562"/>
                  </a:lnTo>
                  <a:lnTo>
                    <a:pt x="14361" y="18562"/>
                  </a:lnTo>
                  <a:lnTo>
                    <a:pt x="14507" y="18538"/>
                  </a:lnTo>
                  <a:lnTo>
                    <a:pt x="14654" y="18489"/>
                  </a:lnTo>
                  <a:lnTo>
                    <a:pt x="14800" y="18416"/>
                  </a:lnTo>
                  <a:lnTo>
                    <a:pt x="14923" y="18294"/>
                  </a:lnTo>
                  <a:lnTo>
                    <a:pt x="15020" y="18172"/>
                  </a:lnTo>
                  <a:lnTo>
                    <a:pt x="15069" y="18025"/>
                  </a:lnTo>
                  <a:lnTo>
                    <a:pt x="15118" y="17879"/>
                  </a:lnTo>
                  <a:lnTo>
                    <a:pt x="15142" y="17708"/>
                  </a:lnTo>
                  <a:lnTo>
                    <a:pt x="15142" y="17586"/>
                  </a:lnTo>
                  <a:lnTo>
                    <a:pt x="1759" y="17586"/>
                  </a:lnTo>
                  <a:lnTo>
                    <a:pt x="1612" y="17561"/>
                  </a:lnTo>
                  <a:lnTo>
                    <a:pt x="1465" y="17512"/>
                  </a:lnTo>
                  <a:lnTo>
                    <a:pt x="1319" y="17439"/>
                  </a:lnTo>
                  <a:lnTo>
                    <a:pt x="1197" y="17317"/>
                  </a:lnTo>
                  <a:lnTo>
                    <a:pt x="1099" y="17195"/>
                  </a:lnTo>
                  <a:lnTo>
                    <a:pt x="1050" y="17048"/>
                  </a:lnTo>
                  <a:lnTo>
                    <a:pt x="1001" y="16902"/>
                  </a:lnTo>
                  <a:lnTo>
                    <a:pt x="977" y="16731"/>
                  </a:lnTo>
                  <a:lnTo>
                    <a:pt x="977" y="1"/>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3"/>
            <p:cNvSpPr/>
            <p:nvPr/>
          </p:nvSpPr>
          <p:spPr>
            <a:xfrm>
              <a:off x="621550" y="922575"/>
              <a:ext cx="378575" cy="464050"/>
            </a:xfrm>
            <a:custGeom>
              <a:avLst/>
              <a:gdLst/>
              <a:ahLst/>
              <a:cxnLst/>
              <a:rect l="l" t="t" r="r" b="b"/>
              <a:pathLst>
                <a:path w="15143" h="18562" extrusionOk="0">
                  <a:moveTo>
                    <a:pt x="13140" y="6472"/>
                  </a:moveTo>
                  <a:lnTo>
                    <a:pt x="13238" y="6497"/>
                  </a:lnTo>
                  <a:lnTo>
                    <a:pt x="13311" y="6546"/>
                  </a:lnTo>
                  <a:lnTo>
                    <a:pt x="13360" y="6619"/>
                  </a:lnTo>
                  <a:lnTo>
                    <a:pt x="13384" y="6717"/>
                  </a:lnTo>
                  <a:lnTo>
                    <a:pt x="13360" y="6814"/>
                  </a:lnTo>
                  <a:lnTo>
                    <a:pt x="13311" y="6888"/>
                  </a:lnTo>
                  <a:lnTo>
                    <a:pt x="13238" y="6936"/>
                  </a:lnTo>
                  <a:lnTo>
                    <a:pt x="13140" y="6961"/>
                  </a:lnTo>
                  <a:lnTo>
                    <a:pt x="2003" y="6961"/>
                  </a:lnTo>
                  <a:lnTo>
                    <a:pt x="1905" y="6936"/>
                  </a:lnTo>
                  <a:lnTo>
                    <a:pt x="1832" y="6888"/>
                  </a:lnTo>
                  <a:lnTo>
                    <a:pt x="1783" y="6814"/>
                  </a:lnTo>
                  <a:lnTo>
                    <a:pt x="1759" y="6717"/>
                  </a:lnTo>
                  <a:lnTo>
                    <a:pt x="1783" y="6619"/>
                  </a:lnTo>
                  <a:lnTo>
                    <a:pt x="1832" y="6546"/>
                  </a:lnTo>
                  <a:lnTo>
                    <a:pt x="1905" y="6497"/>
                  </a:lnTo>
                  <a:lnTo>
                    <a:pt x="2003" y="6472"/>
                  </a:lnTo>
                  <a:close/>
                  <a:moveTo>
                    <a:pt x="13238" y="8793"/>
                  </a:moveTo>
                  <a:lnTo>
                    <a:pt x="13311" y="8866"/>
                  </a:lnTo>
                  <a:lnTo>
                    <a:pt x="13360" y="8939"/>
                  </a:lnTo>
                  <a:lnTo>
                    <a:pt x="13384" y="9037"/>
                  </a:lnTo>
                  <a:lnTo>
                    <a:pt x="13360" y="9135"/>
                  </a:lnTo>
                  <a:lnTo>
                    <a:pt x="13311" y="9208"/>
                  </a:lnTo>
                  <a:lnTo>
                    <a:pt x="13238" y="9257"/>
                  </a:lnTo>
                  <a:lnTo>
                    <a:pt x="13140" y="9281"/>
                  </a:lnTo>
                  <a:lnTo>
                    <a:pt x="2003" y="9281"/>
                  </a:lnTo>
                  <a:lnTo>
                    <a:pt x="1905" y="9257"/>
                  </a:lnTo>
                  <a:lnTo>
                    <a:pt x="1832" y="9208"/>
                  </a:lnTo>
                  <a:lnTo>
                    <a:pt x="1783" y="9135"/>
                  </a:lnTo>
                  <a:lnTo>
                    <a:pt x="1759" y="9037"/>
                  </a:lnTo>
                  <a:lnTo>
                    <a:pt x="1783" y="8939"/>
                  </a:lnTo>
                  <a:lnTo>
                    <a:pt x="1832" y="8866"/>
                  </a:lnTo>
                  <a:lnTo>
                    <a:pt x="1905" y="8793"/>
                  </a:lnTo>
                  <a:close/>
                  <a:moveTo>
                    <a:pt x="13140" y="11088"/>
                  </a:moveTo>
                  <a:lnTo>
                    <a:pt x="13238" y="11113"/>
                  </a:lnTo>
                  <a:lnTo>
                    <a:pt x="13311" y="11162"/>
                  </a:lnTo>
                  <a:lnTo>
                    <a:pt x="13360" y="11235"/>
                  </a:lnTo>
                  <a:lnTo>
                    <a:pt x="13384" y="11333"/>
                  </a:lnTo>
                  <a:lnTo>
                    <a:pt x="13360" y="11430"/>
                  </a:lnTo>
                  <a:lnTo>
                    <a:pt x="13311" y="11504"/>
                  </a:lnTo>
                  <a:lnTo>
                    <a:pt x="13238" y="11552"/>
                  </a:lnTo>
                  <a:lnTo>
                    <a:pt x="13140" y="11577"/>
                  </a:lnTo>
                  <a:lnTo>
                    <a:pt x="2003" y="11577"/>
                  </a:lnTo>
                  <a:lnTo>
                    <a:pt x="1905" y="11552"/>
                  </a:lnTo>
                  <a:lnTo>
                    <a:pt x="1832" y="11504"/>
                  </a:lnTo>
                  <a:lnTo>
                    <a:pt x="1783" y="11430"/>
                  </a:lnTo>
                  <a:lnTo>
                    <a:pt x="1759" y="11333"/>
                  </a:lnTo>
                  <a:lnTo>
                    <a:pt x="1783" y="11235"/>
                  </a:lnTo>
                  <a:lnTo>
                    <a:pt x="1832" y="11162"/>
                  </a:lnTo>
                  <a:lnTo>
                    <a:pt x="1905" y="11113"/>
                  </a:lnTo>
                  <a:lnTo>
                    <a:pt x="2003" y="11088"/>
                  </a:lnTo>
                  <a:close/>
                  <a:moveTo>
                    <a:pt x="8255" y="13409"/>
                  </a:moveTo>
                  <a:lnTo>
                    <a:pt x="8353" y="13433"/>
                  </a:lnTo>
                  <a:lnTo>
                    <a:pt x="8426" y="13482"/>
                  </a:lnTo>
                  <a:lnTo>
                    <a:pt x="8475" y="13555"/>
                  </a:lnTo>
                  <a:lnTo>
                    <a:pt x="8500" y="13653"/>
                  </a:lnTo>
                  <a:lnTo>
                    <a:pt x="8475" y="13750"/>
                  </a:lnTo>
                  <a:lnTo>
                    <a:pt x="8426" y="13824"/>
                  </a:lnTo>
                  <a:lnTo>
                    <a:pt x="8353" y="13873"/>
                  </a:lnTo>
                  <a:lnTo>
                    <a:pt x="8255" y="13897"/>
                  </a:lnTo>
                  <a:lnTo>
                    <a:pt x="2003" y="13897"/>
                  </a:lnTo>
                  <a:lnTo>
                    <a:pt x="1905" y="13873"/>
                  </a:lnTo>
                  <a:lnTo>
                    <a:pt x="1832" y="13824"/>
                  </a:lnTo>
                  <a:lnTo>
                    <a:pt x="1783" y="13750"/>
                  </a:lnTo>
                  <a:lnTo>
                    <a:pt x="1759" y="13653"/>
                  </a:lnTo>
                  <a:lnTo>
                    <a:pt x="1783" y="13555"/>
                  </a:lnTo>
                  <a:lnTo>
                    <a:pt x="1832" y="13482"/>
                  </a:lnTo>
                  <a:lnTo>
                    <a:pt x="1905" y="13433"/>
                  </a:lnTo>
                  <a:lnTo>
                    <a:pt x="2003" y="13409"/>
                  </a:lnTo>
                  <a:close/>
                  <a:moveTo>
                    <a:pt x="635" y="0"/>
                  </a:moveTo>
                  <a:lnTo>
                    <a:pt x="489" y="49"/>
                  </a:lnTo>
                  <a:lnTo>
                    <a:pt x="342" y="122"/>
                  </a:lnTo>
                  <a:lnTo>
                    <a:pt x="220" y="220"/>
                  </a:lnTo>
                  <a:lnTo>
                    <a:pt x="123" y="342"/>
                  </a:lnTo>
                  <a:lnTo>
                    <a:pt x="74" y="464"/>
                  </a:lnTo>
                  <a:lnTo>
                    <a:pt x="25" y="611"/>
                  </a:lnTo>
                  <a:lnTo>
                    <a:pt x="0" y="782"/>
                  </a:lnTo>
                  <a:lnTo>
                    <a:pt x="0" y="17780"/>
                  </a:lnTo>
                  <a:lnTo>
                    <a:pt x="25" y="17927"/>
                  </a:lnTo>
                  <a:lnTo>
                    <a:pt x="74" y="18073"/>
                  </a:lnTo>
                  <a:lnTo>
                    <a:pt x="123" y="18195"/>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95"/>
                  </a:lnTo>
                  <a:lnTo>
                    <a:pt x="15069" y="18073"/>
                  </a:lnTo>
                  <a:lnTo>
                    <a:pt x="15118" y="17927"/>
                  </a:lnTo>
                  <a:lnTo>
                    <a:pt x="15143" y="17780"/>
                  </a:lnTo>
                  <a:lnTo>
                    <a:pt x="15143" y="3859"/>
                  </a:lnTo>
                  <a:lnTo>
                    <a:pt x="12554" y="3859"/>
                  </a:lnTo>
                  <a:lnTo>
                    <a:pt x="12285" y="3835"/>
                  </a:lnTo>
                  <a:lnTo>
                    <a:pt x="12065" y="3761"/>
                  </a:lnTo>
                  <a:lnTo>
                    <a:pt x="11846" y="3639"/>
                  </a:lnTo>
                  <a:lnTo>
                    <a:pt x="11650" y="3468"/>
                  </a:lnTo>
                  <a:lnTo>
                    <a:pt x="11504" y="3297"/>
                  </a:lnTo>
                  <a:lnTo>
                    <a:pt x="11382" y="3078"/>
                  </a:lnTo>
                  <a:lnTo>
                    <a:pt x="11308" y="2833"/>
                  </a:lnTo>
                  <a:lnTo>
                    <a:pt x="11284" y="2589"/>
                  </a:lnTo>
                  <a:lnTo>
                    <a:pt x="11284"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3"/>
            <p:cNvSpPr/>
            <p:nvPr/>
          </p:nvSpPr>
          <p:spPr>
            <a:xfrm>
              <a:off x="915850" y="922575"/>
              <a:ext cx="84275" cy="84275"/>
            </a:xfrm>
            <a:custGeom>
              <a:avLst/>
              <a:gdLst/>
              <a:ahLst/>
              <a:cxnLst/>
              <a:rect l="l" t="t" r="r" b="b"/>
              <a:pathLst>
                <a:path w="3371" h="3371" extrusionOk="0">
                  <a:moveTo>
                    <a:pt x="0" y="0"/>
                  </a:moveTo>
                  <a:lnTo>
                    <a:pt x="0" y="2589"/>
                  </a:lnTo>
                  <a:lnTo>
                    <a:pt x="0" y="2736"/>
                  </a:lnTo>
                  <a:lnTo>
                    <a:pt x="49" y="2882"/>
                  </a:lnTo>
                  <a:lnTo>
                    <a:pt x="122" y="3029"/>
                  </a:lnTo>
                  <a:lnTo>
                    <a:pt x="220" y="3126"/>
                  </a:lnTo>
                  <a:lnTo>
                    <a:pt x="342" y="3224"/>
                  </a:lnTo>
                  <a:lnTo>
                    <a:pt x="464" y="3297"/>
                  </a:lnTo>
                  <a:lnTo>
                    <a:pt x="611" y="3346"/>
                  </a:lnTo>
                  <a:lnTo>
                    <a:pt x="782" y="3371"/>
                  </a:lnTo>
                  <a:lnTo>
                    <a:pt x="3371" y="3371"/>
                  </a:lnTo>
                  <a:lnTo>
                    <a:pt x="0"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963" y="1026947"/>
            <a:ext cx="2692346" cy="2692346"/>
          </a:xfrm>
          <a:prstGeom prst="rect">
            <a:avLst/>
          </a:prstGeom>
        </p:spPr>
      </p:pic>
      <p:sp>
        <p:nvSpPr>
          <p:cNvPr id="3" name="Curved Left Arrow 2"/>
          <p:cNvSpPr/>
          <p:nvPr/>
        </p:nvSpPr>
        <p:spPr>
          <a:xfrm>
            <a:off x="4652503" y="2491169"/>
            <a:ext cx="1833129" cy="114407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Google Shape;68;p13"/>
          <p:cNvSpPr txBox="1">
            <a:spLocks/>
          </p:cNvSpPr>
          <p:nvPr/>
        </p:nvSpPr>
        <p:spPr>
          <a:xfrm>
            <a:off x="75083" y="3690414"/>
            <a:ext cx="4441371" cy="267585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FFB600"/>
              </a:buClr>
              <a:buSzPts val="1800"/>
              <a:buFont typeface="Raleway Light"/>
              <a:buChar char="●"/>
              <a:defRPr sz="1800" b="0" i="0" u="none" strike="noStrike" cap="none">
                <a:solidFill>
                  <a:srgbClr val="666666"/>
                </a:solidFill>
                <a:latin typeface="Raleway Light"/>
                <a:ea typeface="Raleway Light"/>
                <a:cs typeface="Raleway Light"/>
                <a:sym typeface="Raleway Light"/>
              </a:defRPr>
            </a:lvl1pPr>
            <a:lvl2pPr marL="914400" marR="0" lvl="1" indent="-342900" algn="l" rtl="0">
              <a:lnSpc>
                <a:spcPct val="100000"/>
              </a:lnSpc>
              <a:spcBef>
                <a:spcPts val="0"/>
              </a:spcBef>
              <a:spcAft>
                <a:spcPts val="0"/>
              </a:spcAft>
              <a:buClr>
                <a:srgbClr val="FFB600"/>
              </a:buClr>
              <a:buSzPts val="1800"/>
              <a:buFont typeface="Raleway Light"/>
              <a:buChar char="○"/>
              <a:defRPr sz="1800" b="0" i="0" u="none" strike="noStrike" cap="none">
                <a:solidFill>
                  <a:srgbClr val="666666"/>
                </a:solidFill>
                <a:latin typeface="Raleway Light"/>
                <a:ea typeface="Raleway Light"/>
                <a:cs typeface="Raleway Light"/>
                <a:sym typeface="Raleway Light"/>
              </a:defRPr>
            </a:lvl2pPr>
            <a:lvl3pPr marL="1371600" marR="0" lvl="2" indent="-342900" algn="l" rtl="0">
              <a:lnSpc>
                <a:spcPct val="100000"/>
              </a:lnSpc>
              <a:spcBef>
                <a:spcPts val="0"/>
              </a:spcBef>
              <a:spcAft>
                <a:spcPts val="0"/>
              </a:spcAft>
              <a:buClr>
                <a:srgbClr val="FFB600"/>
              </a:buClr>
              <a:buSzPts val="1800"/>
              <a:buFont typeface="Raleway Light"/>
              <a:buChar char="■"/>
              <a:defRPr sz="1800" b="0" i="0" u="none" strike="noStrike" cap="none">
                <a:solidFill>
                  <a:srgbClr val="666666"/>
                </a:solidFill>
                <a:latin typeface="Raleway Light"/>
                <a:ea typeface="Raleway Light"/>
                <a:cs typeface="Raleway Light"/>
                <a:sym typeface="Raleway Light"/>
              </a:defRPr>
            </a:lvl3pPr>
            <a:lvl4pPr marL="1828800" marR="0" lvl="3" indent="-342900" algn="l" rtl="0">
              <a:lnSpc>
                <a:spcPct val="100000"/>
              </a:lnSpc>
              <a:spcBef>
                <a:spcPts val="0"/>
              </a:spcBef>
              <a:spcAft>
                <a:spcPts val="0"/>
              </a:spcAft>
              <a:buClr>
                <a:srgbClr val="666666"/>
              </a:buClr>
              <a:buSzPts val="1800"/>
              <a:buFont typeface="Raleway Light"/>
              <a:buChar char="●"/>
              <a:defRPr sz="1800" b="0" i="0" u="none" strike="noStrike" cap="none">
                <a:solidFill>
                  <a:srgbClr val="666666"/>
                </a:solidFill>
                <a:latin typeface="Raleway Light"/>
                <a:ea typeface="Raleway Light"/>
                <a:cs typeface="Raleway Light"/>
                <a:sym typeface="Raleway Light"/>
              </a:defRPr>
            </a:lvl4pPr>
            <a:lvl5pPr marL="2286000" marR="0" lvl="4" indent="-342900" algn="l" rtl="0">
              <a:lnSpc>
                <a:spcPct val="100000"/>
              </a:lnSpc>
              <a:spcBef>
                <a:spcPts val="0"/>
              </a:spcBef>
              <a:spcAft>
                <a:spcPts val="0"/>
              </a:spcAft>
              <a:buClr>
                <a:srgbClr val="666666"/>
              </a:buClr>
              <a:buSzPts val="1800"/>
              <a:buFont typeface="Raleway Light"/>
              <a:buChar char="○"/>
              <a:defRPr sz="1800" b="0" i="0" u="none" strike="noStrike" cap="none">
                <a:solidFill>
                  <a:srgbClr val="666666"/>
                </a:solidFill>
                <a:latin typeface="Raleway Light"/>
                <a:ea typeface="Raleway Light"/>
                <a:cs typeface="Raleway Light"/>
                <a:sym typeface="Raleway Light"/>
              </a:defRPr>
            </a:lvl5pPr>
            <a:lvl6pPr marL="2743200" marR="0" lvl="5" indent="-342900" algn="l" rtl="0">
              <a:lnSpc>
                <a:spcPct val="100000"/>
              </a:lnSpc>
              <a:spcBef>
                <a:spcPts val="0"/>
              </a:spcBef>
              <a:spcAft>
                <a:spcPts val="0"/>
              </a:spcAft>
              <a:buClr>
                <a:srgbClr val="666666"/>
              </a:buClr>
              <a:buSzPts val="1800"/>
              <a:buFont typeface="Raleway Light"/>
              <a:buChar char="■"/>
              <a:defRPr sz="1800" b="0" i="0" u="none" strike="noStrike" cap="none">
                <a:solidFill>
                  <a:srgbClr val="666666"/>
                </a:solidFill>
                <a:latin typeface="Raleway Light"/>
                <a:ea typeface="Raleway Light"/>
                <a:cs typeface="Raleway Light"/>
                <a:sym typeface="Raleway Light"/>
              </a:defRPr>
            </a:lvl6pPr>
            <a:lvl7pPr marL="3200400" marR="0" lvl="6" indent="-342900" algn="l" rtl="0">
              <a:lnSpc>
                <a:spcPct val="100000"/>
              </a:lnSpc>
              <a:spcBef>
                <a:spcPts val="0"/>
              </a:spcBef>
              <a:spcAft>
                <a:spcPts val="0"/>
              </a:spcAft>
              <a:buClr>
                <a:srgbClr val="666666"/>
              </a:buClr>
              <a:buSzPts val="1800"/>
              <a:buFont typeface="Raleway Light"/>
              <a:buChar char="●"/>
              <a:defRPr sz="1800" b="0" i="0" u="none" strike="noStrike" cap="none">
                <a:solidFill>
                  <a:srgbClr val="666666"/>
                </a:solidFill>
                <a:latin typeface="Raleway Light"/>
                <a:ea typeface="Raleway Light"/>
                <a:cs typeface="Raleway Light"/>
                <a:sym typeface="Raleway Light"/>
              </a:defRPr>
            </a:lvl7pPr>
            <a:lvl8pPr marL="3657600" marR="0" lvl="7" indent="-342900" algn="l" rtl="0">
              <a:lnSpc>
                <a:spcPct val="100000"/>
              </a:lnSpc>
              <a:spcBef>
                <a:spcPts val="0"/>
              </a:spcBef>
              <a:spcAft>
                <a:spcPts val="0"/>
              </a:spcAft>
              <a:buClr>
                <a:srgbClr val="666666"/>
              </a:buClr>
              <a:buSzPts val="1800"/>
              <a:buFont typeface="Raleway Light"/>
              <a:buChar char="○"/>
              <a:defRPr sz="1800" b="0" i="0" u="none" strike="noStrike" cap="none">
                <a:solidFill>
                  <a:srgbClr val="666666"/>
                </a:solidFill>
                <a:latin typeface="Raleway Light"/>
                <a:ea typeface="Raleway Light"/>
                <a:cs typeface="Raleway Light"/>
                <a:sym typeface="Raleway Light"/>
              </a:defRPr>
            </a:lvl8pPr>
            <a:lvl9pPr marL="4114800" marR="0" lvl="8" indent="-342900" algn="l" rtl="0">
              <a:lnSpc>
                <a:spcPct val="100000"/>
              </a:lnSpc>
              <a:spcBef>
                <a:spcPts val="0"/>
              </a:spcBef>
              <a:spcAft>
                <a:spcPts val="0"/>
              </a:spcAft>
              <a:buClr>
                <a:srgbClr val="666666"/>
              </a:buClr>
              <a:buSzPts val="1800"/>
              <a:buFont typeface="Raleway Light"/>
              <a:buChar char="■"/>
              <a:defRPr sz="1800" b="0" i="0" u="none" strike="noStrike" cap="none">
                <a:solidFill>
                  <a:srgbClr val="666666"/>
                </a:solidFill>
                <a:latin typeface="Raleway Light"/>
                <a:ea typeface="Raleway Light"/>
                <a:cs typeface="Raleway Light"/>
                <a:sym typeface="Raleway Light"/>
              </a:defRPr>
            </a:lvl9pPr>
          </a:lstStyle>
          <a:p>
            <a:pPr marL="0" indent="0" algn="just" rtl="1">
              <a:lnSpc>
                <a:spcPct val="115000"/>
              </a:lnSpc>
              <a:spcBef>
                <a:spcPts val="0"/>
              </a:spcBef>
              <a:spcAft>
                <a:spcPts val="1000"/>
              </a:spcAft>
              <a:buFont typeface="Raleway Light"/>
              <a:buNone/>
            </a:pPr>
            <a:endParaRPr lang="en-US" sz="5400" dirty="0">
              <a:solidFill>
                <a:schemeClr val="tx1"/>
              </a:solidFill>
              <a:latin typeface="Narkisim" panose="020E0502050101010101" pitchFamily="34" charset="-79"/>
              <a:cs typeface="Narkisim" panose="020E0502050101010101" pitchFamily="34"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مراحل تثبیت اعتماد به نفس</a:t>
            </a:r>
            <a:endParaRPr sz="3600" b="1" dirty="0">
              <a:solidFill>
                <a:srgbClr val="00B0F0"/>
              </a:solidFill>
              <a:cs typeface="B Lotus" panose="00000400000000000000"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20</a:t>
            </a:fld>
            <a:endParaRPr/>
          </a:p>
        </p:txBody>
      </p:sp>
      <p:sp>
        <p:nvSpPr>
          <p:cNvPr id="2" name="Rectangle 1"/>
          <p:cNvSpPr/>
          <p:nvPr/>
        </p:nvSpPr>
        <p:spPr>
          <a:xfrm>
            <a:off x="276225" y="1160151"/>
            <a:ext cx="8080525" cy="2862322"/>
          </a:xfrm>
          <a:prstGeom prst="rect">
            <a:avLst/>
          </a:prstGeom>
        </p:spPr>
        <p:txBody>
          <a:bodyPr wrap="square">
            <a:spAutoFit/>
          </a:bodyPr>
          <a:lstStyle/>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1- دهه اول:  خام </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2- دهه دوم: شکل می گیرد</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3- دهه سوم: محکم می شود</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4- دهه چهارم: ثابت می شود </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5- دهه پنجم و ...:ثابت می ماند کمی کاهش می یابد</a:t>
            </a:r>
            <a:endParaRPr lang="en-US" sz="3600" dirty="0">
              <a:solidFill>
                <a:schemeClr val="tx1"/>
              </a:solidFill>
              <a:latin typeface="Narkisim" panose="020E0502050101010101" pitchFamily="34" charset="-79"/>
              <a:cs typeface="B Tehran" panose="00000400000000000000" pitchFamily="2" charset="-78"/>
            </a:endParaRPr>
          </a:p>
        </p:txBody>
      </p:sp>
    </p:spTree>
    <p:extLst>
      <p:ext uri="{BB962C8B-B14F-4D97-AF65-F5344CB8AC3E}">
        <p14:creationId xmlns:p14="http://schemas.microsoft.com/office/powerpoint/2010/main" val="33668240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شرم و اعتماد به نفس </a:t>
            </a:r>
            <a:endParaRPr sz="3600" b="1" dirty="0">
              <a:solidFill>
                <a:srgbClr val="00B0F0"/>
              </a:solidFill>
              <a:cs typeface="B Lotus" panose="00000400000000000000"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21</a:t>
            </a:fld>
            <a:endParaRPr/>
          </a:p>
        </p:txBody>
      </p:sp>
      <p:sp>
        <p:nvSpPr>
          <p:cNvPr id="2" name="Rectangle 1"/>
          <p:cNvSpPr/>
          <p:nvPr/>
        </p:nvSpPr>
        <p:spPr>
          <a:xfrm>
            <a:off x="276225" y="1160151"/>
            <a:ext cx="8080525" cy="2862322"/>
          </a:xfrm>
          <a:prstGeom prst="rect">
            <a:avLst/>
          </a:prstGeom>
        </p:spPr>
        <p:txBody>
          <a:bodyPr wrap="square">
            <a:spAutoFit/>
          </a:bodyPr>
          <a:lstStyle/>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 هرگز خجالت نکشید که چرا خجالت می کشید</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 خجالت نشان دهنده نجیب زادگی است اما زمانیکه شرم باعث از دست دادن فرصت ها شود و در مواقع عادی روی دهد این شرم آسیب رسان است و بر اعتماد به نفس تاثیر منفی می گذارد.</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 افرادی که بیشتر تنبیه شده اند بیشتر خجالت می کشند. </a:t>
            </a:r>
            <a:endParaRPr lang="en-US" sz="3600" dirty="0">
              <a:solidFill>
                <a:schemeClr val="tx1"/>
              </a:solidFill>
              <a:latin typeface="Narkisim" panose="020E0502050101010101" pitchFamily="34" charset="-79"/>
              <a:cs typeface="B Tehran" panose="00000400000000000000" pitchFamily="2" charset="-78"/>
            </a:endParaRPr>
          </a:p>
        </p:txBody>
      </p:sp>
    </p:spTree>
    <p:extLst>
      <p:ext uri="{BB962C8B-B14F-4D97-AF65-F5344CB8AC3E}">
        <p14:creationId xmlns:p14="http://schemas.microsoft.com/office/powerpoint/2010/main" val="2549252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اعتماد به نفس و دوستی</a:t>
            </a:r>
            <a:endParaRPr sz="3600" b="1" dirty="0">
              <a:solidFill>
                <a:srgbClr val="00B0F0"/>
              </a:solidFill>
              <a:cs typeface="B Lotus" panose="00000400000000000000"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22</a:t>
            </a:fld>
            <a:endParaRPr/>
          </a:p>
        </p:txBody>
      </p:sp>
      <p:sp>
        <p:nvSpPr>
          <p:cNvPr id="2" name="Rectangle 1"/>
          <p:cNvSpPr/>
          <p:nvPr/>
        </p:nvSpPr>
        <p:spPr>
          <a:xfrm>
            <a:off x="276225" y="1160151"/>
            <a:ext cx="8080525" cy="1754326"/>
          </a:xfrm>
          <a:prstGeom prst="rect">
            <a:avLst/>
          </a:prstGeom>
        </p:spPr>
        <p:txBody>
          <a:bodyPr wrap="square">
            <a:spAutoFit/>
          </a:bodyPr>
          <a:lstStyle/>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 برای شروع و ادامه دوستی نیاز به اعتماد به نفس داریم. </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 افرادی که داد می زنند دعوا می کنند اعتماد به نفس پایینی دارند. </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 نقش دوستی ها در دوران نوجوانی بسیار پررنگ تر است. </a:t>
            </a:r>
            <a:endParaRPr lang="en-US" sz="3600" dirty="0">
              <a:solidFill>
                <a:schemeClr val="tx1"/>
              </a:solidFill>
              <a:latin typeface="Narkisim" panose="020E0502050101010101" pitchFamily="34" charset="-79"/>
              <a:cs typeface="B Tehran" panose="00000400000000000000" pitchFamily="2" charset="-78"/>
            </a:endParaRPr>
          </a:p>
        </p:txBody>
      </p:sp>
    </p:spTree>
    <p:extLst>
      <p:ext uri="{BB962C8B-B14F-4D97-AF65-F5344CB8AC3E}">
        <p14:creationId xmlns:p14="http://schemas.microsoft.com/office/powerpoint/2010/main" val="40460365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اعتماد به نفس و  عشق</a:t>
            </a:r>
            <a:endParaRPr sz="3600" b="1" dirty="0">
              <a:solidFill>
                <a:srgbClr val="00B0F0"/>
              </a:solidFill>
              <a:cs typeface="B Lotus" panose="00000400000000000000"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23</a:t>
            </a:fld>
            <a:endParaRPr/>
          </a:p>
        </p:txBody>
      </p:sp>
      <p:sp>
        <p:nvSpPr>
          <p:cNvPr id="2" name="Rectangle 1"/>
          <p:cNvSpPr/>
          <p:nvPr/>
        </p:nvSpPr>
        <p:spPr>
          <a:xfrm>
            <a:off x="276226" y="1160151"/>
            <a:ext cx="8039100" cy="3970318"/>
          </a:xfrm>
          <a:prstGeom prst="rect">
            <a:avLst/>
          </a:prstGeom>
        </p:spPr>
        <p:txBody>
          <a:bodyPr wrap="square">
            <a:spAutoFit/>
          </a:bodyPr>
          <a:lstStyle/>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-افراد با اعتماد به نفس پایین اغراق آمیز عاشق می شوند. </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 از معشوقه قهرمان می سازند و برای رسیدن به آن هر کاری می کنند و از هر نقطه ضعف طرف مقابل چشم پوشی می کنند. </a:t>
            </a:r>
          </a:p>
          <a:p>
            <a:pPr algn="just" rtl="1">
              <a:buClr>
                <a:schemeClr val="dk1"/>
              </a:buClr>
              <a:buSzPts val="1100"/>
            </a:pPr>
            <a:r>
              <a:rPr lang="fa-IR" sz="3600" dirty="0" smtClean="0">
                <a:solidFill>
                  <a:schemeClr val="tx1"/>
                </a:solidFill>
                <a:latin typeface="Narkisim" panose="020E0502050101010101" pitchFamily="34" charset="-79"/>
                <a:cs typeface="B Tehran" panose="00000400000000000000" pitchFamily="2" charset="-78"/>
              </a:rPr>
              <a:t>-افراد با اعتماد به نفس بالا ملایم عاشق می شوند.</a:t>
            </a:r>
          </a:p>
          <a:p>
            <a:pPr algn="just" rtl="1">
              <a:buClr>
                <a:schemeClr val="dk1"/>
              </a:buClr>
              <a:buSzPts val="1100"/>
            </a:pPr>
            <a:r>
              <a:rPr lang="fa-IR" sz="3600" dirty="0" smtClean="0">
                <a:solidFill>
                  <a:schemeClr val="tx1"/>
                </a:solidFill>
                <a:latin typeface="Narkisim" panose="020E0502050101010101" pitchFamily="34" charset="-79"/>
                <a:cs typeface="B Tehran" panose="00000400000000000000" pitchFamily="2" charset="-78"/>
              </a:rPr>
              <a:t>- برای ازدواج اعتماد به نفس بالا لازم است</a:t>
            </a:r>
          </a:p>
          <a:p>
            <a:pPr algn="just" rtl="1">
              <a:buClr>
                <a:schemeClr val="dk1"/>
              </a:buClr>
              <a:buSzPts val="1100"/>
            </a:pPr>
            <a:r>
              <a:rPr lang="fa-IR" sz="3600" dirty="0" smtClean="0">
                <a:solidFill>
                  <a:schemeClr val="tx1"/>
                </a:solidFill>
                <a:latin typeface="Narkisim" panose="020E0502050101010101" pitchFamily="34" charset="-79"/>
                <a:cs typeface="B Tehran" panose="00000400000000000000" pitchFamily="2" charset="-78"/>
              </a:rPr>
              <a:t> - اعتماد به نفس بالای کاذب باعث کاهش اعتماد به نفس دیگران می شود. </a:t>
            </a:r>
          </a:p>
        </p:txBody>
      </p:sp>
    </p:spTree>
    <p:extLst>
      <p:ext uri="{BB962C8B-B14F-4D97-AF65-F5344CB8AC3E}">
        <p14:creationId xmlns:p14="http://schemas.microsoft.com/office/powerpoint/2010/main" val="1049445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درمان </a:t>
            </a:r>
            <a:endParaRPr sz="3600" b="1" dirty="0">
              <a:solidFill>
                <a:srgbClr val="00B0F0"/>
              </a:solidFill>
              <a:cs typeface="B Lotus" panose="00000400000000000000"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24</a:t>
            </a:fld>
            <a:endParaRPr/>
          </a:p>
        </p:txBody>
      </p:sp>
      <p:sp>
        <p:nvSpPr>
          <p:cNvPr id="2" name="Rectangle 1"/>
          <p:cNvSpPr/>
          <p:nvPr/>
        </p:nvSpPr>
        <p:spPr>
          <a:xfrm>
            <a:off x="276225" y="1160151"/>
            <a:ext cx="8080525" cy="2308324"/>
          </a:xfrm>
          <a:prstGeom prst="rect">
            <a:avLst/>
          </a:prstGeom>
        </p:spPr>
        <p:txBody>
          <a:bodyPr wrap="square">
            <a:spAutoFit/>
          </a:bodyPr>
          <a:lstStyle/>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اگر :</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اختلالات روانی نقش دارند: روانپزشک، روانشناس</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اختلالات جسمی نقش دارند: پزشک ، روانشناس</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اگر بلافاصله بعد از یک حادثه روی داده است: روانشناس </a:t>
            </a:r>
          </a:p>
        </p:txBody>
      </p:sp>
    </p:spTree>
    <p:extLst>
      <p:ext uri="{BB962C8B-B14F-4D97-AF65-F5344CB8AC3E}">
        <p14:creationId xmlns:p14="http://schemas.microsoft.com/office/powerpoint/2010/main" val="2810188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روانشناس چه می کند: </a:t>
            </a:r>
            <a:endParaRPr sz="3600" b="1" dirty="0">
              <a:solidFill>
                <a:srgbClr val="00B0F0"/>
              </a:solidFill>
              <a:cs typeface="B Lotus" panose="00000400000000000000"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25</a:t>
            </a:fld>
            <a:endParaRPr/>
          </a:p>
        </p:txBody>
      </p:sp>
      <p:sp>
        <p:nvSpPr>
          <p:cNvPr id="2" name="Rectangle 1"/>
          <p:cNvSpPr/>
          <p:nvPr/>
        </p:nvSpPr>
        <p:spPr>
          <a:xfrm>
            <a:off x="276225" y="1160151"/>
            <a:ext cx="8658225" cy="2862322"/>
          </a:xfrm>
          <a:prstGeom prst="rect">
            <a:avLst/>
          </a:prstGeom>
        </p:spPr>
        <p:txBody>
          <a:bodyPr wrap="square">
            <a:spAutoFit/>
          </a:bodyPr>
          <a:lstStyle/>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1- تغییر: </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فکر های منفی غیر ارادی= می دانم که او از من خوشش نمی آید.</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باورهای منفی= من آدم بدرد نخور هستم. </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فرض های منفی= اگر ارباب رجوع راضی نباشد من آدم بدرد نخور هستم.</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رفتارهای آسیب رسان و بهبود سبک زندگی ناسالم </a:t>
            </a:r>
          </a:p>
        </p:txBody>
      </p:sp>
      <p:sp>
        <p:nvSpPr>
          <p:cNvPr id="7" name="Oval 4"/>
          <p:cNvSpPr/>
          <p:nvPr/>
        </p:nvSpPr>
        <p:spPr>
          <a:xfrm>
            <a:off x="4173501" y="2173251"/>
            <a:ext cx="796998" cy="796998"/>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p:txBody>
      </p:sp>
    </p:spTree>
    <p:extLst>
      <p:ext uri="{BB962C8B-B14F-4D97-AF65-F5344CB8AC3E}">
        <p14:creationId xmlns:p14="http://schemas.microsoft.com/office/powerpoint/2010/main" val="21563358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روانشناس چه می کند: </a:t>
            </a:r>
            <a:endParaRPr sz="3600" b="1" dirty="0">
              <a:solidFill>
                <a:srgbClr val="00B0F0"/>
              </a:solidFill>
              <a:cs typeface="B Lotus" panose="00000400000000000000"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26</a:t>
            </a:fld>
            <a:endParaRPr/>
          </a:p>
        </p:txBody>
      </p:sp>
      <p:sp>
        <p:nvSpPr>
          <p:cNvPr id="2" name="Rectangle 1"/>
          <p:cNvSpPr/>
          <p:nvPr/>
        </p:nvSpPr>
        <p:spPr>
          <a:xfrm>
            <a:off x="276225" y="1160151"/>
            <a:ext cx="8658225" cy="2308324"/>
          </a:xfrm>
          <a:prstGeom prst="rect">
            <a:avLst/>
          </a:prstGeom>
        </p:spPr>
        <p:txBody>
          <a:bodyPr wrap="square">
            <a:spAutoFit/>
          </a:bodyPr>
          <a:lstStyle/>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2- جایگزین: </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فکر های مثبت و مفید: من نمی توانم همه را راضی نگه دارم. </a:t>
            </a:r>
          </a:p>
          <a:p>
            <a:pPr marL="0" indent="0" algn="just" rtl="1">
              <a:buClr>
                <a:schemeClr val="dk1"/>
              </a:buClr>
              <a:buSzPts val="1100"/>
              <a:buNone/>
            </a:pPr>
            <a:r>
              <a:rPr lang="fa-IR" sz="3600" dirty="0" smtClean="0">
                <a:solidFill>
                  <a:schemeClr val="tx1"/>
                </a:solidFill>
                <a:latin typeface="Narkisim" panose="020E0502050101010101" pitchFamily="34" charset="-79"/>
                <a:cs typeface="B Tehran" panose="00000400000000000000" pitchFamily="2" charset="-78"/>
              </a:rPr>
              <a:t>قوانین انعطاف پذیرتر: تمام تلاشم را برای قبولی در کنکور انجام می دهم اگر قبول نشدم دنیا به آخر نمی رسد. </a:t>
            </a:r>
          </a:p>
        </p:txBody>
      </p:sp>
      <p:sp>
        <p:nvSpPr>
          <p:cNvPr id="7" name="Oval 4"/>
          <p:cNvSpPr/>
          <p:nvPr/>
        </p:nvSpPr>
        <p:spPr>
          <a:xfrm>
            <a:off x="4173501" y="2173251"/>
            <a:ext cx="796998" cy="796998"/>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p:txBody>
      </p:sp>
    </p:spTree>
    <p:extLst>
      <p:ext uri="{BB962C8B-B14F-4D97-AF65-F5344CB8AC3E}">
        <p14:creationId xmlns:p14="http://schemas.microsoft.com/office/powerpoint/2010/main" val="13086615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27</a:t>
            </a:fld>
            <a:endParaRPr lang="en"/>
          </a:p>
        </p:txBody>
      </p:sp>
      <p:graphicFrame>
        <p:nvGraphicFramePr>
          <p:cNvPr id="5" name="Diagram 4"/>
          <p:cNvGraphicFramePr/>
          <p:nvPr>
            <p:extLst>
              <p:ext uri="{D42A27DB-BD31-4B8C-83A1-F6EECF244321}">
                <p14:modId xmlns:p14="http://schemas.microsoft.com/office/powerpoint/2010/main" val="3263065835"/>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97249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28</a:t>
            </a:fld>
            <a:endParaRPr lang="en"/>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2525" y="300037"/>
            <a:ext cx="6838950" cy="4543425"/>
          </a:xfrm>
          <a:prstGeom prst="rect">
            <a:avLst/>
          </a:prstGeom>
        </p:spPr>
      </p:pic>
    </p:spTree>
    <p:extLst>
      <p:ext uri="{BB962C8B-B14F-4D97-AF65-F5344CB8AC3E}">
        <p14:creationId xmlns:p14="http://schemas.microsoft.com/office/powerpoint/2010/main" val="36169904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algn="ctr"/>
            <a:r>
              <a:rPr lang="ar-SA" sz="3600" b="1" dirty="0">
                <a:solidFill>
                  <a:srgbClr val="FFC000"/>
                </a:solidFill>
                <a:cs typeface="B Zar" panose="00000400000000000000" pitchFamily="2" charset="-78"/>
              </a:rPr>
              <a:t>7 روش افزایش اعتماد به نفس</a:t>
            </a:r>
            <a:endParaRPr lang="en-US" sz="3600" b="1" dirty="0">
              <a:solidFill>
                <a:srgbClr val="FFC000"/>
              </a:solidFill>
              <a:cs typeface="B Zar" panose="00000400000000000000"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29</a:t>
            </a:fld>
            <a:endParaRPr/>
          </a:p>
        </p:txBody>
      </p:sp>
      <p:sp>
        <p:nvSpPr>
          <p:cNvPr id="2" name="Rectangle 1"/>
          <p:cNvSpPr/>
          <p:nvPr/>
        </p:nvSpPr>
        <p:spPr>
          <a:xfrm>
            <a:off x="276225" y="1160151"/>
            <a:ext cx="8080525" cy="3416320"/>
          </a:xfrm>
          <a:prstGeom prst="rect">
            <a:avLst/>
          </a:prstGeom>
        </p:spPr>
        <p:txBody>
          <a:bodyPr wrap="square">
            <a:spAutoFit/>
          </a:bodyPr>
          <a:lstStyle/>
          <a:p>
            <a:pPr algn="r" rtl="1">
              <a:defRPr/>
            </a:pPr>
            <a:r>
              <a:rPr lang="ar-SA" sz="3600" dirty="0" smtClean="0">
                <a:cs typeface="B Zar" pitchFamily="2" charset="-78"/>
              </a:rPr>
              <a:t>1- </a:t>
            </a:r>
            <a:r>
              <a:rPr lang="ar-SA" sz="3600" dirty="0">
                <a:cs typeface="B Zar" pitchFamily="2" charset="-78"/>
              </a:rPr>
              <a:t>زمانی كه برای اولین بار كاری را انجام دادید به یاد آورید. </a:t>
            </a:r>
            <a:r>
              <a:rPr lang="ar-SA" sz="3600" dirty="0">
                <a:solidFill>
                  <a:srgbClr val="FF0000"/>
                </a:solidFill>
                <a:cs typeface="B Zar" pitchFamily="2" charset="-78"/>
              </a:rPr>
              <a:t>یادگیری هر كار جدیدی عصبانیت ، ناباوری و منشا روانی زیادی را به دنبال دارد </a:t>
            </a:r>
            <a:r>
              <a:rPr lang="ar-SA" sz="3600" dirty="0">
                <a:cs typeface="B Zar" pitchFamily="2" charset="-78"/>
              </a:rPr>
              <a:t>كه برای یادگیری ضروری است. بار دیگر كه اعتماد به نفس تان را از دست دادید، به خود اطمینان دهید كه این امر طبیعی است و شما كار جدیدی را می آموزید.</a:t>
            </a:r>
            <a:endParaRPr lang="en-US" sz="3600" dirty="0">
              <a:cs typeface="B Zar" pitchFamily="2" charset="-78"/>
            </a:endParaRPr>
          </a:p>
        </p:txBody>
      </p:sp>
    </p:spTree>
    <p:extLst>
      <p:ext uri="{BB962C8B-B14F-4D97-AF65-F5344CB8AC3E}">
        <p14:creationId xmlns:p14="http://schemas.microsoft.com/office/powerpoint/2010/main" val="98849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title"/>
          </p:nvPr>
        </p:nvSpPr>
        <p:spPr>
          <a:xfrm>
            <a:off x="1411200" y="313274"/>
            <a:ext cx="6210509" cy="71367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a-IR" sz="3600" b="1" dirty="0" smtClean="0">
                <a:solidFill>
                  <a:srgbClr val="FFB600"/>
                </a:solidFill>
                <a:cs typeface="B Lotus" panose="00000400000000000000" pitchFamily="2" charset="-78"/>
              </a:rPr>
              <a:t>تفاوت اعتماد به نفس با عزت نفس  </a:t>
            </a:r>
            <a:endParaRPr sz="3600" b="1" dirty="0">
              <a:solidFill>
                <a:srgbClr val="FFB600"/>
              </a:solidFill>
              <a:cs typeface="B Lotus" panose="00000400000000000000" pitchFamily="2" charset="-78"/>
            </a:endParaRPr>
          </a:p>
        </p:txBody>
      </p:sp>
      <p:sp>
        <p:nvSpPr>
          <p:cNvPr id="68" name="Google Shape;68;p13"/>
          <p:cNvSpPr txBox="1">
            <a:spLocks noGrp="1"/>
          </p:cNvSpPr>
          <p:nvPr>
            <p:ph type="body" idx="2"/>
          </p:nvPr>
        </p:nvSpPr>
        <p:spPr>
          <a:xfrm>
            <a:off x="4049486" y="1212824"/>
            <a:ext cx="4441371" cy="2675852"/>
          </a:xfrm>
          <a:prstGeom prst="rect">
            <a:avLst/>
          </a:prstGeom>
        </p:spPr>
        <p:txBody>
          <a:bodyPr spcFirstLastPara="1" wrap="square" lIns="91425" tIns="91425" rIns="91425" bIns="91425" anchor="t" anchorCtr="0">
            <a:noAutofit/>
          </a:bodyPr>
          <a:lstStyle/>
          <a:p>
            <a:pPr marL="0" indent="0" algn="just" rtl="1">
              <a:lnSpc>
                <a:spcPct val="115000"/>
              </a:lnSpc>
              <a:spcBef>
                <a:spcPts val="0"/>
              </a:spcBef>
              <a:spcAft>
                <a:spcPts val="1000"/>
              </a:spcAft>
              <a:buNone/>
            </a:pPr>
            <a:r>
              <a:rPr lang="en-US" sz="8000" dirty="0" smtClean="0">
                <a:solidFill>
                  <a:srgbClr val="FF0000"/>
                </a:solidFill>
                <a:latin typeface="Narkisim" panose="020E0502050101010101" pitchFamily="34" charset="-79"/>
                <a:cs typeface="Narkisim" panose="020E0502050101010101" pitchFamily="34" charset="-79"/>
              </a:rPr>
              <a:t>Self</a:t>
            </a:r>
            <a:r>
              <a:rPr lang="en-US" sz="8000" dirty="0" smtClean="0">
                <a:solidFill>
                  <a:schemeClr val="tx1"/>
                </a:solidFill>
                <a:latin typeface="Narkisim" panose="020E0502050101010101" pitchFamily="34" charset="-79"/>
                <a:cs typeface="Narkisim" panose="020E0502050101010101" pitchFamily="34" charset="-79"/>
              </a:rPr>
              <a:t> </a:t>
            </a:r>
            <a:r>
              <a:rPr lang="en-US" sz="5400" dirty="0" smtClean="0">
                <a:solidFill>
                  <a:schemeClr val="tx1"/>
                </a:solidFill>
                <a:latin typeface="Narkisim" panose="020E0502050101010101" pitchFamily="34" charset="-79"/>
                <a:cs typeface="Narkisim" panose="020E0502050101010101" pitchFamily="34" charset="-79"/>
              </a:rPr>
              <a:t>esteem </a:t>
            </a:r>
            <a:endParaRPr sz="5400" dirty="0">
              <a:solidFill>
                <a:schemeClr val="tx1"/>
              </a:solidFill>
              <a:latin typeface="Narkisim" panose="020E0502050101010101" pitchFamily="34" charset="-79"/>
              <a:cs typeface="Narkisim" panose="020E0502050101010101" pitchFamily="34" charset="-79"/>
            </a:endParaRPr>
          </a:p>
        </p:txBody>
      </p:sp>
      <p:sp>
        <p:nvSpPr>
          <p:cNvPr id="69" name="Google Shape;69;p13"/>
          <p:cNvSpPr txBox="1">
            <a:spLocks noGrp="1"/>
          </p:cNvSpPr>
          <p:nvPr>
            <p:ph type="body" idx="1"/>
          </p:nvPr>
        </p:nvSpPr>
        <p:spPr>
          <a:xfrm>
            <a:off x="602885" y="1205169"/>
            <a:ext cx="3872447" cy="2675852"/>
          </a:xfrm>
          <a:prstGeom prst="rect">
            <a:avLst/>
          </a:prstGeom>
        </p:spPr>
        <p:txBody>
          <a:bodyPr spcFirstLastPara="1" wrap="square" lIns="91425" tIns="91425" rIns="91425" bIns="91425" anchor="t" anchorCtr="0">
            <a:noAutofit/>
          </a:bodyPr>
          <a:lstStyle/>
          <a:p>
            <a:pPr marL="0" indent="0" algn="ctr" rtl="1">
              <a:buClr>
                <a:schemeClr val="dk1"/>
              </a:buClr>
              <a:buSzPts val="1100"/>
              <a:buNone/>
            </a:pPr>
            <a:r>
              <a:rPr lang="en-US" sz="7200" b="1" dirty="0" err="1" smtClean="0">
                <a:solidFill>
                  <a:srgbClr val="FF0000"/>
                </a:solidFill>
                <a:latin typeface="Narkisim" panose="020E0502050101010101" pitchFamily="34" charset="-79"/>
                <a:cs typeface="Narkisim" panose="020E0502050101010101" pitchFamily="34" charset="-79"/>
              </a:rPr>
              <a:t>Self</a:t>
            </a:r>
            <a:r>
              <a:rPr lang="en-US" sz="3200" b="1" dirty="0" err="1" smtClean="0">
                <a:solidFill>
                  <a:schemeClr val="tx1"/>
                </a:solidFill>
                <a:latin typeface="Narkisim" panose="020E0502050101010101" pitchFamily="34" charset="-79"/>
                <a:cs typeface="Narkisim" panose="020E0502050101010101" pitchFamily="34" charset="-79"/>
              </a:rPr>
              <a:t>Confidence</a:t>
            </a:r>
            <a:endParaRPr sz="3200" dirty="0">
              <a:solidFill>
                <a:schemeClr val="tx1"/>
              </a:solidFill>
              <a:latin typeface="Narkisim" panose="020E0502050101010101" pitchFamily="34" charset="-79"/>
              <a:cs typeface="Narkisim" panose="020E0502050101010101" pitchFamily="34" charset="-79"/>
            </a:endParaRPr>
          </a:p>
        </p:txBody>
      </p:sp>
      <p:sp>
        <p:nvSpPr>
          <p:cNvPr id="70" name="Google Shape;70;p13"/>
          <p:cNvSpPr txBox="1">
            <a:spLocks noGrp="1"/>
          </p:cNvSpPr>
          <p:nvPr>
            <p:ph type="body" idx="2"/>
          </p:nvPr>
        </p:nvSpPr>
        <p:spPr>
          <a:xfrm>
            <a:off x="1028731" y="3220293"/>
            <a:ext cx="7299900" cy="77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200" dirty="0">
              <a:solidFill>
                <a:srgbClr val="FFB600"/>
              </a:solidFill>
            </a:endParaRPr>
          </a:p>
          <a:p>
            <a:pPr marL="0" lvl="0" indent="0" algn="l" rtl="0">
              <a:spcBef>
                <a:spcPts val="0"/>
              </a:spcBef>
              <a:spcAft>
                <a:spcPts val="0"/>
              </a:spcAft>
              <a:buNone/>
            </a:pPr>
            <a:endParaRPr sz="1200" dirty="0">
              <a:solidFill>
                <a:srgbClr val="FFB600"/>
              </a:solidFill>
            </a:endParaRPr>
          </a:p>
        </p:txBody>
      </p:sp>
      <p:sp>
        <p:nvSpPr>
          <p:cNvPr id="71" name="Google Shape;71;p13"/>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a:t>
            </a:fld>
            <a:endParaRPr/>
          </a:p>
        </p:txBody>
      </p:sp>
      <p:grpSp>
        <p:nvGrpSpPr>
          <p:cNvPr id="72" name="Google Shape;72;p13"/>
          <p:cNvGrpSpPr/>
          <p:nvPr/>
        </p:nvGrpSpPr>
        <p:grpSpPr>
          <a:xfrm>
            <a:off x="8087089" y="356400"/>
            <a:ext cx="618316" cy="748360"/>
            <a:chOff x="584925" y="922575"/>
            <a:chExt cx="415200" cy="502525"/>
          </a:xfrm>
        </p:grpSpPr>
        <p:sp>
          <p:nvSpPr>
            <p:cNvPr id="73" name="Google Shape;73;p13"/>
            <p:cNvSpPr/>
            <p:nvPr/>
          </p:nvSpPr>
          <p:spPr>
            <a:xfrm>
              <a:off x="584925" y="961025"/>
              <a:ext cx="378575" cy="464075"/>
            </a:xfrm>
            <a:custGeom>
              <a:avLst/>
              <a:gdLst/>
              <a:ahLst/>
              <a:cxnLst/>
              <a:rect l="l" t="t" r="r" b="b"/>
              <a:pathLst>
                <a:path w="15143" h="18563" extrusionOk="0">
                  <a:moveTo>
                    <a:pt x="782" y="1"/>
                  </a:moveTo>
                  <a:lnTo>
                    <a:pt x="635" y="25"/>
                  </a:lnTo>
                  <a:lnTo>
                    <a:pt x="489" y="50"/>
                  </a:lnTo>
                  <a:lnTo>
                    <a:pt x="342" y="123"/>
                  </a:lnTo>
                  <a:lnTo>
                    <a:pt x="220" y="196"/>
                  </a:lnTo>
                  <a:lnTo>
                    <a:pt x="122" y="294"/>
                  </a:lnTo>
                  <a:lnTo>
                    <a:pt x="73" y="416"/>
                  </a:lnTo>
                  <a:lnTo>
                    <a:pt x="24" y="563"/>
                  </a:lnTo>
                  <a:lnTo>
                    <a:pt x="0" y="709"/>
                  </a:lnTo>
                  <a:lnTo>
                    <a:pt x="0" y="17708"/>
                  </a:lnTo>
                  <a:lnTo>
                    <a:pt x="24" y="17879"/>
                  </a:lnTo>
                  <a:lnTo>
                    <a:pt x="73" y="18025"/>
                  </a:lnTo>
                  <a:lnTo>
                    <a:pt x="122" y="18172"/>
                  </a:lnTo>
                  <a:lnTo>
                    <a:pt x="220" y="18294"/>
                  </a:lnTo>
                  <a:lnTo>
                    <a:pt x="342" y="18416"/>
                  </a:lnTo>
                  <a:lnTo>
                    <a:pt x="489" y="18489"/>
                  </a:lnTo>
                  <a:lnTo>
                    <a:pt x="635" y="18538"/>
                  </a:lnTo>
                  <a:lnTo>
                    <a:pt x="782" y="18562"/>
                  </a:lnTo>
                  <a:lnTo>
                    <a:pt x="14361" y="18562"/>
                  </a:lnTo>
                  <a:lnTo>
                    <a:pt x="14507" y="18538"/>
                  </a:lnTo>
                  <a:lnTo>
                    <a:pt x="14654" y="18489"/>
                  </a:lnTo>
                  <a:lnTo>
                    <a:pt x="14800" y="18416"/>
                  </a:lnTo>
                  <a:lnTo>
                    <a:pt x="14923" y="18294"/>
                  </a:lnTo>
                  <a:lnTo>
                    <a:pt x="15020" y="18172"/>
                  </a:lnTo>
                  <a:lnTo>
                    <a:pt x="15069" y="18025"/>
                  </a:lnTo>
                  <a:lnTo>
                    <a:pt x="15118" y="17879"/>
                  </a:lnTo>
                  <a:lnTo>
                    <a:pt x="15142" y="17708"/>
                  </a:lnTo>
                  <a:lnTo>
                    <a:pt x="15142" y="17586"/>
                  </a:lnTo>
                  <a:lnTo>
                    <a:pt x="1759" y="17586"/>
                  </a:lnTo>
                  <a:lnTo>
                    <a:pt x="1612" y="17561"/>
                  </a:lnTo>
                  <a:lnTo>
                    <a:pt x="1465" y="17512"/>
                  </a:lnTo>
                  <a:lnTo>
                    <a:pt x="1319" y="17439"/>
                  </a:lnTo>
                  <a:lnTo>
                    <a:pt x="1197" y="17317"/>
                  </a:lnTo>
                  <a:lnTo>
                    <a:pt x="1099" y="17195"/>
                  </a:lnTo>
                  <a:lnTo>
                    <a:pt x="1050" y="17048"/>
                  </a:lnTo>
                  <a:lnTo>
                    <a:pt x="1001" y="16902"/>
                  </a:lnTo>
                  <a:lnTo>
                    <a:pt x="977" y="16731"/>
                  </a:lnTo>
                  <a:lnTo>
                    <a:pt x="977" y="1"/>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3"/>
            <p:cNvSpPr/>
            <p:nvPr/>
          </p:nvSpPr>
          <p:spPr>
            <a:xfrm>
              <a:off x="621550" y="922575"/>
              <a:ext cx="378575" cy="464050"/>
            </a:xfrm>
            <a:custGeom>
              <a:avLst/>
              <a:gdLst/>
              <a:ahLst/>
              <a:cxnLst/>
              <a:rect l="l" t="t" r="r" b="b"/>
              <a:pathLst>
                <a:path w="15143" h="18562" extrusionOk="0">
                  <a:moveTo>
                    <a:pt x="13140" y="6472"/>
                  </a:moveTo>
                  <a:lnTo>
                    <a:pt x="13238" y="6497"/>
                  </a:lnTo>
                  <a:lnTo>
                    <a:pt x="13311" y="6546"/>
                  </a:lnTo>
                  <a:lnTo>
                    <a:pt x="13360" y="6619"/>
                  </a:lnTo>
                  <a:lnTo>
                    <a:pt x="13384" y="6717"/>
                  </a:lnTo>
                  <a:lnTo>
                    <a:pt x="13360" y="6814"/>
                  </a:lnTo>
                  <a:lnTo>
                    <a:pt x="13311" y="6888"/>
                  </a:lnTo>
                  <a:lnTo>
                    <a:pt x="13238" y="6936"/>
                  </a:lnTo>
                  <a:lnTo>
                    <a:pt x="13140" y="6961"/>
                  </a:lnTo>
                  <a:lnTo>
                    <a:pt x="2003" y="6961"/>
                  </a:lnTo>
                  <a:lnTo>
                    <a:pt x="1905" y="6936"/>
                  </a:lnTo>
                  <a:lnTo>
                    <a:pt x="1832" y="6888"/>
                  </a:lnTo>
                  <a:lnTo>
                    <a:pt x="1783" y="6814"/>
                  </a:lnTo>
                  <a:lnTo>
                    <a:pt x="1759" y="6717"/>
                  </a:lnTo>
                  <a:lnTo>
                    <a:pt x="1783" y="6619"/>
                  </a:lnTo>
                  <a:lnTo>
                    <a:pt x="1832" y="6546"/>
                  </a:lnTo>
                  <a:lnTo>
                    <a:pt x="1905" y="6497"/>
                  </a:lnTo>
                  <a:lnTo>
                    <a:pt x="2003" y="6472"/>
                  </a:lnTo>
                  <a:close/>
                  <a:moveTo>
                    <a:pt x="13238" y="8793"/>
                  </a:moveTo>
                  <a:lnTo>
                    <a:pt x="13311" y="8866"/>
                  </a:lnTo>
                  <a:lnTo>
                    <a:pt x="13360" y="8939"/>
                  </a:lnTo>
                  <a:lnTo>
                    <a:pt x="13384" y="9037"/>
                  </a:lnTo>
                  <a:lnTo>
                    <a:pt x="13360" y="9135"/>
                  </a:lnTo>
                  <a:lnTo>
                    <a:pt x="13311" y="9208"/>
                  </a:lnTo>
                  <a:lnTo>
                    <a:pt x="13238" y="9257"/>
                  </a:lnTo>
                  <a:lnTo>
                    <a:pt x="13140" y="9281"/>
                  </a:lnTo>
                  <a:lnTo>
                    <a:pt x="2003" y="9281"/>
                  </a:lnTo>
                  <a:lnTo>
                    <a:pt x="1905" y="9257"/>
                  </a:lnTo>
                  <a:lnTo>
                    <a:pt x="1832" y="9208"/>
                  </a:lnTo>
                  <a:lnTo>
                    <a:pt x="1783" y="9135"/>
                  </a:lnTo>
                  <a:lnTo>
                    <a:pt x="1759" y="9037"/>
                  </a:lnTo>
                  <a:lnTo>
                    <a:pt x="1783" y="8939"/>
                  </a:lnTo>
                  <a:lnTo>
                    <a:pt x="1832" y="8866"/>
                  </a:lnTo>
                  <a:lnTo>
                    <a:pt x="1905" y="8793"/>
                  </a:lnTo>
                  <a:close/>
                  <a:moveTo>
                    <a:pt x="13140" y="11088"/>
                  </a:moveTo>
                  <a:lnTo>
                    <a:pt x="13238" y="11113"/>
                  </a:lnTo>
                  <a:lnTo>
                    <a:pt x="13311" y="11162"/>
                  </a:lnTo>
                  <a:lnTo>
                    <a:pt x="13360" y="11235"/>
                  </a:lnTo>
                  <a:lnTo>
                    <a:pt x="13384" y="11333"/>
                  </a:lnTo>
                  <a:lnTo>
                    <a:pt x="13360" y="11430"/>
                  </a:lnTo>
                  <a:lnTo>
                    <a:pt x="13311" y="11504"/>
                  </a:lnTo>
                  <a:lnTo>
                    <a:pt x="13238" y="11552"/>
                  </a:lnTo>
                  <a:lnTo>
                    <a:pt x="13140" y="11577"/>
                  </a:lnTo>
                  <a:lnTo>
                    <a:pt x="2003" y="11577"/>
                  </a:lnTo>
                  <a:lnTo>
                    <a:pt x="1905" y="11552"/>
                  </a:lnTo>
                  <a:lnTo>
                    <a:pt x="1832" y="11504"/>
                  </a:lnTo>
                  <a:lnTo>
                    <a:pt x="1783" y="11430"/>
                  </a:lnTo>
                  <a:lnTo>
                    <a:pt x="1759" y="11333"/>
                  </a:lnTo>
                  <a:lnTo>
                    <a:pt x="1783" y="11235"/>
                  </a:lnTo>
                  <a:lnTo>
                    <a:pt x="1832" y="11162"/>
                  </a:lnTo>
                  <a:lnTo>
                    <a:pt x="1905" y="11113"/>
                  </a:lnTo>
                  <a:lnTo>
                    <a:pt x="2003" y="11088"/>
                  </a:lnTo>
                  <a:close/>
                  <a:moveTo>
                    <a:pt x="8255" y="13409"/>
                  </a:moveTo>
                  <a:lnTo>
                    <a:pt x="8353" y="13433"/>
                  </a:lnTo>
                  <a:lnTo>
                    <a:pt x="8426" y="13482"/>
                  </a:lnTo>
                  <a:lnTo>
                    <a:pt x="8475" y="13555"/>
                  </a:lnTo>
                  <a:lnTo>
                    <a:pt x="8500" y="13653"/>
                  </a:lnTo>
                  <a:lnTo>
                    <a:pt x="8475" y="13750"/>
                  </a:lnTo>
                  <a:lnTo>
                    <a:pt x="8426" y="13824"/>
                  </a:lnTo>
                  <a:lnTo>
                    <a:pt x="8353" y="13873"/>
                  </a:lnTo>
                  <a:lnTo>
                    <a:pt x="8255" y="13897"/>
                  </a:lnTo>
                  <a:lnTo>
                    <a:pt x="2003" y="13897"/>
                  </a:lnTo>
                  <a:lnTo>
                    <a:pt x="1905" y="13873"/>
                  </a:lnTo>
                  <a:lnTo>
                    <a:pt x="1832" y="13824"/>
                  </a:lnTo>
                  <a:lnTo>
                    <a:pt x="1783" y="13750"/>
                  </a:lnTo>
                  <a:lnTo>
                    <a:pt x="1759" y="13653"/>
                  </a:lnTo>
                  <a:lnTo>
                    <a:pt x="1783" y="13555"/>
                  </a:lnTo>
                  <a:lnTo>
                    <a:pt x="1832" y="13482"/>
                  </a:lnTo>
                  <a:lnTo>
                    <a:pt x="1905" y="13433"/>
                  </a:lnTo>
                  <a:lnTo>
                    <a:pt x="2003" y="13409"/>
                  </a:lnTo>
                  <a:close/>
                  <a:moveTo>
                    <a:pt x="635" y="0"/>
                  </a:moveTo>
                  <a:lnTo>
                    <a:pt x="489" y="49"/>
                  </a:lnTo>
                  <a:lnTo>
                    <a:pt x="342" y="122"/>
                  </a:lnTo>
                  <a:lnTo>
                    <a:pt x="220" y="220"/>
                  </a:lnTo>
                  <a:lnTo>
                    <a:pt x="123" y="342"/>
                  </a:lnTo>
                  <a:lnTo>
                    <a:pt x="74" y="464"/>
                  </a:lnTo>
                  <a:lnTo>
                    <a:pt x="25" y="611"/>
                  </a:lnTo>
                  <a:lnTo>
                    <a:pt x="0" y="782"/>
                  </a:lnTo>
                  <a:lnTo>
                    <a:pt x="0" y="17780"/>
                  </a:lnTo>
                  <a:lnTo>
                    <a:pt x="25" y="17927"/>
                  </a:lnTo>
                  <a:lnTo>
                    <a:pt x="74" y="18073"/>
                  </a:lnTo>
                  <a:lnTo>
                    <a:pt x="123" y="18195"/>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95"/>
                  </a:lnTo>
                  <a:lnTo>
                    <a:pt x="15069" y="18073"/>
                  </a:lnTo>
                  <a:lnTo>
                    <a:pt x="15118" y="17927"/>
                  </a:lnTo>
                  <a:lnTo>
                    <a:pt x="15143" y="17780"/>
                  </a:lnTo>
                  <a:lnTo>
                    <a:pt x="15143" y="3859"/>
                  </a:lnTo>
                  <a:lnTo>
                    <a:pt x="12554" y="3859"/>
                  </a:lnTo>
                  <a:lnTo>
                    <a:pt x="12285" y="3835"/>
                  </a:lnTo>
                  <a:lnTo>
                    <a:pt x="12065" y="3761"/>
                  </a:lnTo>
                  <a:lnTo>
                    <a:pt x="11846" y="3639"/>
                  </a:lnTo>
                  <a:lnTo>
                    <a:pt x="11650" y="3468"/>
                  </a:lnTo>
                  <a:lnTo>
                    <a:pt x="11504" y="3297"/>
                  </a:lnTo>
                  <a:lnTo>
                    <a:pt x="11382" y="3078"/>
                  </a:lnTo>
                  <a:lnTo>
                    <a:pt x="11308" y="2833"/>
                  </a:lnTo>
                  <a:lnTo>
                    <a:pt x="11284" y="2589"/>
                  </a:lnTo>
                  <a:lnTo>
                    <a:pt x="11284"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3"/>
            <p:cNvSpPr/>
            <p:nvPr/>
          </p:nvSpPr>
          <p:spPr>
            <a:xfrm>
              <a:off x="915850" y="922575"/>
              <a:ext cx="84275" cy="84275"/>
            </a:xfrm>
            <a:custGeom>
              <a:avLst/>
              <a:gdLst/>
              <a:ahLst/>
              <a:cxnLst/>
              <a:rect l="l" t="t" r="r" b="b"/>
              <a:pathLst>
                <a:path w="3371" h="3371" extrusionOk="0">
                  <a:moveTo>
                    <a:pt x="0" y="0"/>
                  </a:moveTo>
                  <a:lnTo>
                    <a:pt x="0" y="2589"/>
                  </a:lnTo>
                  <a:lnTo>
                    <a:pt x="0" y="2736"/>
                  </a:lnTo>
                  <a:lnTo>
                    <a:pt x="49" y="2882"/>
                  </a:lnTo>
                  <a:lnTo>
                    <a:pt x="122" y="3029"/>
                  </a:lnTo>
                  <a:lnTo>
                    <a:pt x="220" y="3126"/>
                  </a:lnTo>
                  <a:lnTo>
                    <a:pt x="342" y="3224"/>
                  </a:lnTo>
                  <a:lnTo>
                    <a:pt x="464" y="3297"/>
                  </a:lnTo>
                  <a:lnTo>
                    <a:pt x="611" y="3346"/>
                  </a:lnTo>
                  <a:lnTo>
                    <a:pt x="782" y="3371"/>
                  </a:lnTo>
                  <a:lnTo>
                    <a:pt x="3371" y="3371"/>
                  </a:lnTo>
                  <a:lnTo>
                    <a:pt x="0"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68;p13"/>
          <p:cNvSpPr txBox="1">
            <a:spLocks/>
          </p:cNvSpPr>
          <p:nvPr/>
        </p:nvSpPr>
        <p:spPr>
          <a:xfrm>
            <a:off x="75083" y="3690414"/>
            <a:ext cx="4441371" cy="267585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FFB600"/>
              </a:buClr>
              <a:buSzPts val="1800"/>
              <a:buFont typeface="Raleway Light"/>
              <a:buChar char="●"/>
              <a:defRPr sz="1800" b="0" i="0" u="none" strike="noStrike" cap="none">
                <a:solidFill>
                  <a:srgbClr val="666666"/>
                </a:solidFill>
                <a:latin typeface="Raleway Light"/>
                <a:ea typeface="Raleway Light"/>
                <a:cs typeface="Raleway Light"/>
                <a:sym typeface="Raleway Light"/>
              </a:defRPr>
            </a:lvl1pPr>
            <a:lvl2pPr marL="914400" marR="0" lvl="1" indent="-342900" algn="l" rtl="0">
              <a:lnSpc>
                <a:spcPct val="100000"/>
              </a:lnSpc>
              <a:spcBef>
                <a:spcPts val="0"/>
              </a:spcBef>
              <a:spcAft>
                <a:spcPts val="0"/>
              </a:spcAft>
              <a:buClr>
                <a:srgbClr val="FFB600"/>
              </a:buClr>
              <a:buSzPts val="1800"/>
              <a:buFont typeface="Raleway Light"/>
              <a:buChar char="○"/>
              <a:defRPr sz="1800" b="0" i="0" u="none" strike="noStrike" cap="none">
                <a:solidFill>
                  <a:srgbClr val="666666"/>
                </a:solidFill>
                <a:latin typeface="Raleway Light"/>
                <a:ea typeface="Raleway Light"/>
                <a:cs typeface="Raleway Light"/>
                <a:sym typeface="Raleway Light"/>
              </a:defRPr>
            </a:lvl2pPr>
            <a:lvl3pPr marL="1371600" marR="0" lvl="2" indent="-342900" algn="l" rtl="0">
              <a:lnSpc>
                <a:spcPct val="100000"/>
              </a:lnSpc>
              <a:spcBef>
                <a:spcPts val="0"/>
              </a:spcBef>
              <a:spcAft>
                <a:spcPts val="0"/>
              </a:spcAft>
              <a:buClr>
                <a:srgbClr val="FFB600"/>
              </a:buClr>
              <a:buSzPts val="1800"/>
              <a:buFont typeface="Raleway Light"/>
              <a:buChar char="■"/>
              <a:defRPr sz="1800" b="0" i="0" u="none" strike="noStrike" cap="none">
                <a:solidFill>
                  <a:srgbClr val="666666"/>
                </a:solidFill>
                <a:latin typeface="Raleway Light"/>
                <a:ea typeface="Raleway Light"/>
                <a:cs typeface="Raleway Light"/>
                <a:sym typeface="Raleway Light"/>
              </a:defRPr>
            </a:lvl3pPr>
            <a:lvl4pPr marL="1828800" marR="0" lvl="3" indent="-342900" algn="l" rtl="0">
              <a:lnSpc>
                <a:spcPct val="100000"/>
              </a:lnSpc>
              <a:spcBef>
                <a:spcPts val="0"/>
              </a:spcBef>
              <a:spcAft>
                <a:spcPts val="0"/>
              </a:spcAft>
              <a:buClr>
                <a:srgbClr val="666666"/>
              </a:buClr>
              <a:buSzPts val="1800"/>
              <a:buFont typeface="Raleway Light"/>
              <a:buChar char="●"/>
              <a:defRPr sz="1800" b="0" i="0" u="none" strike="noStrike" cap="none">
                <a:solidFill>
                  <a:srgbClr val="666666"/>
                </a:solidFill>
                <a:latin typeface="Raleway Light"/>
                <a:ea typeface="Raleway Light"/>
                <a:cs typeface="Raleway Light"/>
                <a:sym typeface="Raleway Light"/>
              </a:defRPr>
            </a:lvl4pPr>
            <a:lvl5pPr marL="2286000" marR="0" lvl="4" indent="-342900" algn="l" rtl="0">
              <a:lnSpc>
                <a:spcPct val="100000"/>
              </a:lnSpc>
              <a:spcBef>
                <a:spcPts val="0"/>
              </a:spcBef>
              <a:spcAft>
                <a:spcPts val="0"/>
              </a:spcAft>
              <a:buClr>
                <a:srgbClr val="666666"/>
              </a:buClr>
              <a:buSzPts val="1800"/>
              <a:buFont typeface="Raleway Light"/>
              <a:buChar char="○"/>
              <a:defRPr sz="1800" b="0" i="0" u="none" strike="noStrike" cap="none">
                <a:solidFill>
                  <a:srgbClr val="666666"/>
                </a:solidFill>
                <a:latin typeface="Raleway Light"/>
                <a:ea typeface="Raleway Light"/>
                <a:cs typeface="Raleway Light"/>
                <a:sym typeface="Raleway Light"/>
              </a:defRPr>
            </a:lvl5pPr>
            <a:lvl6pPr marL="2743200" marR="0" lvl="5" indent="-342900" algn="l" rtl="0">
              <a:lnSpc>
                <a:spcPct val="100000"/>
              </a:lnSpc>
              <a:spcBef>
                <a:spcPts val="0"/>
              </a:spcBef>
              <a:spcAft>
                <a:spcPts val="0"/>
              </a:spcAft>
              <a:buClr>
                <a:srgbClr val="666666"/>
              </a:buClr>
              <a:buSzPts val="1800"/>
              <a:buFont typeface="Raleway Light"/>
              <a:buChar char="■"/>
              <a:defRPr sz="1800" b="0" i="0" u="none" strike="noStrike" cap="none">
                <a:solidFill>
                  <a:srgbClr val="666666"/>
                </a:solidFill>
                <a:latin typeface="Raleway Light"/>
                <a:ea typeface="Raleway Light"/>
                <a:cs typeface="Raleway Light"/>
                <a:sym typeface="Raleway Light"/>
              </a:defRPr>
            </a:lvl6pPr>
            <a:lvl7pPr marL="3200400" marR="0" lvl="6" indent="-342900" algn="l" rtl="0">
              <a:lnSpc>
                <a:spcPct val="100000"/>
              </a:lnSpc>
              <a:spcBef>
                <a:spcPts val="0"/>
              </a:spcBef>
              <a:spcAft>
                <a:spcPts val="0"/>
              </a:spcAft>
              <a:buClr>
                <a:srgbClr val="666666"/>
              </a:buClr>
              <a:buSzPts val="1800"/>
              <a:buFont typeface="Raleway Light"/>
              <a:buChar char="●"/>
              <a:defRPr sz="1800" b="0" i="0" u="none" strike="noStrike" cap="none">
                <a:solidFill>
                  <a:srgbClr val="666666"/>
                </a:solidFill>
                <a:latin typeface="Raleway Light"/>
                <a:ea typeface="Raleway Light"/>
                <a:cs typeface="Raleway Light"/>
                <a:sym typeface="Raleway Light"/>
              </a:defRPr>
            </a:lvl7pPr>
            <a:lvl8pPr marL="3657600" marR="0" lvl="7" indent="-342900" algn="l" rtl="0">
              <a:lnSpc>
                <a:spcPct val="100000"/>
              </a:lnSpc>
              <a:spcBef>
                <a:spcPts val="0"/>
              </a:spcBef>
              <a:spcAft>
                <a:spcPts val="0"/>
              </a:spcAft>
              <a:buClr>
                <a:srgbClr val="666666"/>
              </a:buClr>
              <a:buSzPts val="1800"/>
              <a:buFont typeface="Raleway Light"/>
              <a:buChar char="○"/>
              <a:defRPr sz="1800" b="0" i="0" u="none" strike="noStrike" cap="none">
                <a:solidFill>
                  <a:srgbClr val="666666"/>
                </a:solidFill>
                <a:latin typeface="Raleway Light"/>
                <a:ea typeface="Raleway Light"/>
                <a:cs typeface="Raleway Light"/>
                <a:sym typeface="Raleway Light"/>
              </a:defRPr>
            </a:lvl8pPr>
            <a:lvl9pPr marL="4114800" marR="0" lvl="8" indent="-342900" algn="l" rtl="0">
              <a:lnSpc>
                <a:spcPct val="100000"/>
              </a:lnSpc>
              <a:spcBef>
                <a:spcPts val="0"/>
              </a:spcBef>
              <a:spcAft>
                <a:spcPts val="0"/>
              </a:spcAft>
              <a:buClr>
                <a:srgbClr val="666666"/>
              </a:buClr>
              <a:buSzPts val="1800"/>
              <a:buFont typeface="Raleway Light"/>
              <a:buChar char="■"/>
              <a:defRPr sz="1800" b="0" i="0" u="none" strike="noStrike" cap="none">
                <a:solidFill>
                  <a:srgbClr val="666666"/>
                </a:solidFill>
                <a:latin typeface="Raleway Light"/>
                <a:ea typeface="Raleway Light"/>
                <a:cs typeface="Raleway Light"/>
                <a:sym typeface="Raleway Light"/>
              </a:defRPr>
            </a:lvl9pPr>
          </a:lstStyle>
          <a:p>
            <a:pPr marL="0" indent="0" algn="just" rtl="1">
              <a:lnSpc>
                <a:spcPct val="115000"/>
              </a:lnSpc>
              <a:spcBef>
                <a:spcPts val="0"/>
              </a:spcBef>
              <a:spcAft>
                <a:spcPts val="1000"/>
              </a:spcAft>
              <a:buFont typeface="Raleway Light"/>
              <a:buNone/>
            </a:pPr>
            <a:endParaRPr lang="en-US" sz="5400" dirty="0">
              <a:solidFill>
                <a:schemeClr val="tx1"/>
              </a:solidFill>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2995767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rtl="1">
              <a:defRPr/>
            </a:pPr>
            <a:r>
              <a:rPr lang="ar-SA" sz="3600" b="1" dirty="0">
                <a:solidFill>
                  <a:srgbClr val="FFC000"/>
                </a:solidFill>
                <a:cs typeface="B Zar" panose="00000400000000000000" pitchFamily="2" charset="-78"/>
              </a:rPr>
              <a:t>7 روش افزایش اعتماد به نفس</a:t>
            </a:r>
            <a:endParaRPr lang="en-US" sz="3600" b="1" dirty="0">
              <a:solidFill>
                <a:srgbClr val="7030A0"/>
              </a:solidFill>
              <a:cs typeface="B Zar"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30</a:t>
            </a:fld>
            <a:endParaRPr/>
          </a:p>
        </p:txBody>
      </p:sp>
      <p:sp>
        <p:nvSpPr>
          <p:cNvPr id="2" name="Rectangle 1"/>
          <p:cNvSpPr/>
          <p:nvPr/>
        </p:nvSpPr>
        <p:spPr>
          <a:xfrm>
            <a:off x="276225" y="1160151"/>
            <a:ext cx="8080525" cy="3108543"/>
          </a:xfrm>
          <a:prstGeom prst="rect">
            <a:avLst/>
          </a:prstGeom>
        </p:spPr>
        <p:txBody>
          <a:bodyPr wrap="square">
            <a:spAutoFit/>
          </a:bodyPr>
          <a:lstStyle/>
          <a:p>
            <a:pPr algn="just" rtl="1">
              <a:defRPr/>
            </a:pPr>
            <a:r>
              <a:rPr lang="fa-IR" sz="2800" dirty="0">
                <a:cs typeface="B Zar" pitchFamily="2" charset="-78"/>
              </a:rPr>
              <a:t>2</a:t>
            </a:r>
            <a:r>
              <a:rPr lang="ar-SA" sz="2800" dirty="0">
                <a:solidFill>
                  <a:srgbClr val="FF0000"/>
                </a:solidFill>
                <a:cs typeface="B Zar" pitchFamily="2" charset="-78"/>
              </a:rPr>
              <a:t>- كارهای معوقه را انجام دهید</a:t>
            </a:r>
            <a:r>
              <a:rPr lang="ar-SA" sz="2800" dirty="0">
                <a:cs typeface="B Zar" pitchFamily="2" charset="-78"/>
              </a:rPr>
              <a:t>. هر كاری را كه مستلزم تصمیم گیری است انجام دهید، برای مثال تلفن كردن به دوست، نظافت منزل ، تعمیر ماشین. </a:t>
            </a:r>
            <a:endParaRPr lang="en-US" sz="2800" dirty="0">
              <a:cs typeface="B Zar" pitchFamily="2" charset="-78"/>
            </a:endParaRPr>
          </a:p>
          <a:p>
            <a:pPr algn="just" rtl="1">
              <a:defRPr/>
            </a:pPr>
            <a:r>
              <a:rPr lang="ar-SA" sz="2800" dirty="0">
                <a:solidFill>
                  <a:srgbClr val="FF0000"/>
                </a:solidFill>
                <a:cs typeface="B Zar" pitchFamily="2" charset="-78"/>
              </a:rPr>
              <a:t>3- كاری را كه مهارت دارید، انجام دهید. </a:t>
            </a:r>
            <a:r>
              <a:rPr lang="ar-SA" sz="2800" dirty="0">
                <a:cs typeface="B Zar" pitchFamily="2" charset="-78"/>
              </a:rPr>
              <a:t>هر كاری كه بر آن تسلط دارید انجام دهید برای مثال </a:t>
            </a:r>
            <a:r>
              <a:rPr lang="ar-SA" sz="2800" dirty="0" smtClean="0">
                <a:cs typeface="B Zar" pitchFamily="2" charset="-78"/>
              </a:rPr>
              <a:t>آشپزی </a:t>
            </a:r>
            <a:r>
              <a:rPr lang="ar-SA" sz="2800" dirty="0">
                <a:cs typeface="B Zar" pitchFamily="2" charset="-78"/>
              </a:rPr>
              <a:t>، نقاشی، كوهنوردی، در صورت امكان، كاری كه مستلزم دقت و توجه است و شما را از فكر كردن به موارد دیگر باز می دارد انجام دهید. بدین ترتیب احساس لیاقت و شایستگی و موفقیت می كنید كه مهم ترین پادزهر اعتماد به نفس كم است.</a:t>
            </a:r>
            <a:endParaRPr lang="en-US" sz="2800" dirty="0">
              <a:cs typeface="B Zar" pitchFamily="2" charset="-78"/>
            </a:endParaRPr>
          </a:p>
        </p:txBody>
      </p:sp>
    </p:spTree>
    <p:extLst>
      <p:ext uri="{BB962C8B-B14F-4D97-AF65-F5344CB8AC3E}">
        <p14:creationId xmlns:p14="http://schemas.microsoft.com/office/powerpoint/2010/main" val="5408742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rtl="1">
              <a:defRPr/>
            </a:pPr>
            <a:r>
              <a:rPr lang="ar-SA" sz="3600" b="1" dirty="0">
                <a:solidFill>
                  <a:srgbClr val="FFC000"/>
                </a:solidFill>
                <a:cs typeface="B Zar" panose="00000400000000000000" pitchFamily="2" charset="-78"/>
              </a:rPr>
              <a:t>7 روش افزایش اعتماد به نفس</a:t>
            </a:r>
            <a:endParaRPr lang="en-US" sz="3600" b="1" dirty="0">
              <a:solidFill>
                <a:srgbClr val="7030A0"/>
              </a:solidFill>
              <a:cs typeface="B Zar"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31</a:t>
            </a:fld>
            <a:endParaRPr/>
          </a:p>
        </p:txBody>
      </p:sp>
      <p:sp>
        <p:nvSpPr>
          <p:cNvPr id="2" name="Rectangle 1"/>
          <p:cNvSpPr/>
          <p:nvPr/>
        </p:nvSpPr>
        <p:spPr>
          <a:xfrm>
            <a:off x="276225" y="1160151"/>
            <a:ext cx="8080525" cy="3046988"/>
          </a:xfrm>
          <a:prstGeom prst="rect">
            <a:avLst/>
          </a:prstGeom>
        </p:spPr>
        <p:txBody>
          <a:bodyPr wrap="square">
            <a:spAutoFit/>
          </a:bodyPr>
          <a:lstStyle/>
          <a:p>
            <a:pPr algn="r" rtl="1">
              <a:defRPr/>
            </a:pPr>
            <a:r>
              <a:rPr lang="ar-SA" sz="2400" b="1" dirty="0" smtClean="0">
                <a:solidFill>
                  <a:srgbClr val="FF0000"/>
                </a:solidFill>
                <a:cs typeface="B Zar" pitchFamily="2" charset="-78"/>
              </a:rPr>
              <a:t>4- </a:t>
            </a:r>
            <a:r>
              <a:rPr lang="ar-SA" sz="2400" b="1" dirty="0">
                <a:solidFill>
                  <a:srgbClr val="FF0000"/>
                </a:solidFill>
                <a:cs typeface="B Zar" pitchFamily="2" charset="-78"/>
              </a:rPr>
              <a:t>به خودتان كم تر فكر كنید. </a:t>
            </a:r>
            <a:endParaRPr lang="en-US" sz="2400" b="1" dirty="0">
              <a:solidFill>
                <a:srgbClr val="FF0000"/>
              </a:solidFill>
              <a:cs typeface="B Zar" pitchFamily="2" charset="-78"/>
            </a:endParaRPr>
          </a:p>
          <a:p>
            <a:pPr algn="r" rtl="1">
              <a:defRPr/>
            </a:pPr>
            <a:r>
              <a:rPr lang="ar-SA" sz="2400" dirty="0">
                <a:cs typeface="B Zar" pitchFamily="2" charset="-78"/>
              </a:rPr>
              <a:t>شاید این امر به نظرتان عجیب باشد، اما توجه زیاد به خود اعتماد به نفس را كاهش می دهد. كاری را انجام دهید كه توجه شما را به خود جلب كند و باعث شود احساس بهتری داشته باشید. </a:t>
            </a:r>
            <a:endParaRPr lang="en-US" sz="2400" dirty="0">
              <a:cs typeface="B Zar" pitchFamily="2" charset="-78"/>
            </a:endParaRPr>
          </a:p>
          <a:p>
            <a:pPr algn="r" rtl="1">
              <a:defRPr/>
            </a:pPr>
            <a:r>
              <a:rPr lang="ar-SA" sz="2400" b="1" dirty="0">
                <a:solidFill>
                  <a:srgbClr val="FF0000"/>
                </a:solidFill>
                <a:cs typeface="B Zar" pitchFamily="2" charset="-78"/>
              </a:rPr>
              <a:t>5- آرام سازی </a:t>
            </a:r>
            <a:endParaRPr lang="en-US" sz="2400" b="1" dirty="0">
              <a:solidFill>
                <a:srgbClr val="FF0000"/>
              </a:solidFill>
              <a:cs typeface="B Zar" pitchFamily="2" charset="-78"/>
            </a:endParaRPr>
          </a:p>
          <a:p>
            <a:pPr algn="r" rtl="1">
              <a:defRPr/>
            </a:pPr>
            <a:r>
              <a:rPr lang="ar-SA" sz="2400" dirty="0">
                <a:cs typeface="B Zar" pitchFamily="2" charset="-78"/>
              </a:rPr>
              <a:t>اگراعتماد به نفس ندارید، ناراحت و عصبی هستید، ابتدا فكر كردن را كنار بگذارید، سپس بكوشید با ورزش، آرام </a:t>
            </a:r>
            <a:r>
              <a:rPr lang="ar-SA" sz="2400" dirty="0" smtClean="0">
                <a:cs typeface="B Zar" pitchFamily="2" charset="-78"/>
              </a:rPr>
              <a:t>سازی</a:t>
            </a:r>
            <a:r>
              <a:rPr lang="fa-IR" sz="2400" dirty="0" smtClean="0">
                <a:cs typeface="B Zar" pitchFamily="2" charset="-78"/>
              </a:rPr>
              <a:t> ... </a:t>
            </a:r>
            <a:r>
              <a:rPr lang="ar-SA" sz="2400" dirty="0" smtClean="0">
                <a:cs typeface="B Zar" pitchFamily="2" charset="-78"/>
              </a:rPr>
              <a:t>به </a:t>
            </a:r>
            <a:r>
              <a:rPr lang="ar-SA" sz="2400" dirty="0">
                <a:cs typeface="B Zar" pitchFamily="2" charset="-78"/>
              </a:rPr>
              <a:t>آرامش برسید. </a:t>
            </a:r>
            <a:endParaRPr lang="en-US" sz="2400" dirty="0">
              <a:cs typeface="B Zar" pitchFamily="2" charset="-78"/>
            </a:endParaRPr>
          </a:p>
          <a:p>
            <a:pPr rtl="1">
              <a:defRPr/>
            </a:pPr>
            <a:endParaRPr lang="en-US" sz="2400" dirty="0">
              <a:cs typeface="B Zar" pitchFamily="2" charset="-78"/>
            </a:endParaRPr>
          </a:p>
        </p:txBody>
      </p:sp>
    </p:spTree>
    <p:extLst>
      <p:ext uri="{BB962C8B-B14F-4D97-AF65-F5344CB8AC3E}">
        <p14:creationId xmlns:p14="http://schemas.microsoft.com/office/powerpoint/2010/main" val="11157929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rtl="1">
              <a:defRPr/>
            </a:pPr>
            <a:r>
              <a:rPr lang="ar-SA" sz="3600" b="1" dirty="0">
                <a:solidFill>
                  <a:srgbClr val="FFC000"/>
                </a:solidFill>
                <a:cs typeface="B Zar" panose="00000400000000000000" pitchFamily="2" charset="-78"/>
              </a:rPr>
              <a:t>7 روش افزایش اعتماد به نفس</a:t>
            </a:r>
            <a:endParaRPr lang="en-US" sz="3600" b="1" dirty="0">
              <a:solidFill>
                <a:srgbClr val="7030A0"/>
              </a:solidFill>
              <a:cs typeface="B Zar"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32</a:t>
            </a:fld>
            <a:endParaRPr/>
          </a:p>
        </p:txBody>
      </p:sp>
      <p:sp>
        <p:nvSpPr>
          <p:cNvPr id="2" name="Rectangle 1"/>
          <p:cNvSpPr/>
          <p:nvPr/>
        </p:nvSpPr>
        <p:spPr>
          <a:xfrm>
            <a:off x="276225" y="1160151"/>
            <a:ext cx="8080525" cy="3046988"/>
          </a:xfrm>
          <a:prstGeom prst="rect">
            <a:avLst/>
          </a:prstGeom>
        </p:spPr>
        <p:txBody>
          <a:bodyPr wrap="square">
            <a:spAutoFit/>
          </a:bodyPr>
          <a:lstStyle/>
          <a:p>
            <a:pPr algn="just" rtl="1">
              <a:defRPr/>
            </a:pPr>
            <a:r>
              <a:rPr lang="fa-IR" sz="3200" dirty="0">
                <a:solidFill>
                  <a:srgbClr val="FF0000"/>
                </a:solidFill>
                <a:cs typeface="B Zar" pitchFamily="2" charset="-78"/>
              </a:rPr>
              <a:t> 6</a:t>
            </a:r>
            <a:r>
              <a:rPr lang="ar-SA" sz="3200" dirty="0">
                <a:solidFill>
                  <a:srgbClr val="FF0000"/>
                </a:solidFill>
                <a:cs typeface="B Zar" pitchFamily="2" charset="-78"/>
              </a:rPr>
              <a:t>- كارهایی را كه به خوبی انجام داده اید به یاد آورید</a:t>
            </a:r>
            <a:r>
              <a:rPr lang="ar-SA" sz="3200" dirty="0">
                <a:cs typeface="B Zar" pitchFamily="2" charset="-78"/>
              </a:rPr>
              <a:t>. </a:t>
            </a:r>
            <a:endParaRPr lang="en-US" sz="3200" dirty="0">
              <a:cs typeface="B Zar" pitchFamily="2" charset="-78"/>
            </a:endParaRPr>
          </a:p>
          <a:p>
            <a:pPr algn="just" rtl="1">
              <a:defRPr/>
            </a:pPr>
            <a:r>
              <a:rPr lang="ar-SA" sz="3200" dirty="0">
                <a:cs typeface="B Zar" pitchFamily="2" charset="-78"/>
              </a:rPr>
              <a:t>شاید انجام این امر در ابتدا مشكل باشد. ولی پس از مدتی با به یاد آوردن موفقیت كوچك اعتماد به نفس تان افزایش می یابد . شاید بگویید" من هرگز موفق نشده ام یا كار مهمی انجام نداده ام." نیازی نیست قله اورست را فتح كنید. انجام رویدادهای روزمره نیز نوعی موفقیت است. </a:t>
            </a:r>
            <a:endParaRPr lang="en-US" sz="3200" dirty="0">
              <a:cs typeface="B Zar" pitchFamily="2" charset="-78"/>
            </a:endParaRPr>
          </a:p>
        </p:txBody>
      </p:sp>
    </p:spTree>
    <p:extLst>
      <p:ext uri="{BB962C8B-B14F-4D97-AF65-F5344CB8AC3E}">
        <p14:creationId xmlns:p14="http://schemas.microsoft.com/office/powerpoint/2010/main" val="41743448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rtl="1">
              <a:defRPr/>
            </a:pPr>
            <a:r>
              <a:rPr lang="ar-SA" sz="3600" b="1" dirty="0">
                <a:solidFill>
                  <a:srgbClr val="FFC000"/>
                </a:solidFill>
                <a:cs typeface="B Zar" panose="00000400000000000000" pitchFamily="2" charset="-78"/>
              </a:rPr>
              <a:t>7 روش افزایش اعتماد به نفس</a:t>
            </a:r>
            <a:endParaRPr lang="en-US" sz="3600" b="1" dirty="0">
              <a:solidFill>
                <a:srgbClr val="7030A0"/>
              </a:solidFill>
              <a:cs typeface="B Zar" pitchFamily="2" charset="-78"/>
            </a:endParaRP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33</a:t>
            </a:fld>
            <a:endParaRPr/>
          </a:p>
        </p:txBody>
      </p:sp>
      <p:sp>
        <p:nvSpPr>
          <p:cNvPr id="2" name="Rectangle 1"/>
          <p:cNvSpPr/>
          <p:nvPr/>
        </p:nvSpPr>
        <p:spPr>
          <a:xfrm>
            <a:off x="276225" y="1160151"/>
            <a:ext cx="8080525" cy="1631216"/>
          </a:xfrm>
          <a:prstGeom prst="rect">
            <a:avLst/>
          </a:prstGeom>
        </p:spPr>
        <p:txBody>
          <a:bodyPr wrap="square">
            <a:spAutoFit/>
          </a:bodyPr>
          <a:lstStyle/>
          <a:p>
            <a:pPr rtl="1">
              <a:defRPr/>
            </a:pPr>
            <a:r>
              <a:rPr lang="fa-IR" sz="3600" dirty="0" smtClean="0">
                <a:cs typeface="B Zar" pitchFamily="2" charset="-78"/>
              </a:rPr>
              <a:t>7</a:t>
            </a:r>
            <a:r>
              <a:rPr lang="ar-SA" sz="3200" dirty="0" smtClean="0">
                <a:cs typeface="B Zar" pitchFamily="2" charset="-78"/>
              </a:rPr>
              <a:t>- </a:t>
            </a:r>
            <a:r>
              <a:rPr lang="ar-SA" sz="3200" dirty="0">
                <a:cs typeface="B Zar" pitchFamily="2" charset="-78"/>
              </a:rPr>
              <a:t>به خود اطمینان دهید كه شما هم می توانید اشتباه كنید. </a:t>
            </a:r>
            <a:endParaRPr lang="en-US" sz="3200" dirty="0">
              <a:cs typeface="B Zar" pitchFamily="2" charset="-78"/>
            </a:endParaRPr>
          </a:p>
          <a:p>
            <a:pPr algn="just" rtl="1">
              <a:defRPr/>
            </a:pPr>
            <a:r>
              <a:rPr lang="ar-SA" sz="3200" dirty="0">
                <a:cs typeface="B Zar" pitchFamily="2" charset="-78"/>
              </a:rPr>
              <a:t>اگر احساس بدی نسبت به خود دارید، به خود تذكر دهید كه شما هم می توانید اشتباه كنید. </a:t>
            </a:r>
            <a:endParaRPr lang="en-US" sz="3200" dirty="0">
              <a:cs typeface="B Zar" pitchFamily="2" charset="-78"/>
            </a:endParaRPr>
          </a:p>
        </p:txBody>
      </p:sp>
    </p:spTree>
    <p:extLst>
      <p:ext uri="{BB962C8B-B14F-4D97-AF65-F5344CB8AC3E}">
        <p14:creationId xmlns:p14="http://schemas.microsoft.com/office/powerpoint/2010/main" val="1563108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5"/>
          <p:cNvSpPr txBox="1">
            <a:spLocks noGrp="1"/>
          </p:cNvSpPr>
          <p:nvPr>
            <p:ph type="ctrTitle"/>
          </p:nvPr>
        </p:nvSpPr>
        <p:spPr>
          <a:xfrm>
            <a:off x="1347703" y="870876"/>
            <a:ext cx="9240749" cy="1159800"/>
          </a:xfrm>
          <a:prstGeom prst="rect">
            <a:avLst/>
          </a:prstGeom>
        </p:spPr>
        <p:txBody>
          <a:bodyPr spcFirstLastPara="1" wrap="square" lIns="91425" tIns="91425" rIns="91425" bIns="91425" anchor="b" anchorCtr="0">
            <a:noAutofit/>
          </a:bodyPr>
          <a:lstStyle/>
          <a:p>
            <a:pPr lvl="0"/>
            <a:r>
              <a:rPr lang="fa-IR" dirty="0" smtClean="0">
                <a:solidFill>
                  <a:srgbClr val="0070C0"/>
                </a:solidFill>
                <a:cs typeface="B Arshia" panose="00000400000000000000" pitchFamily="2" charset="-78"/>
              </a:rPr>
              <a:t>اشتباه است که بگوییم اعتماد به نفس نداریم </a:t>
            </a:r>
            <a:endParaRPr dirty="0">
              <a:solidFill>
                <a:srgbClr val="0070C0"/>
              </a:solidFill>
              <a:cs typeface="B Arshia" panose="00000400000000000000" pitchFamily="2" charset="-78"/>
            </a:endParaRPr>
          </a:p>
        </p:txBody>
      </p:sp>
      <p:sp>
        <p:nvSpPr>
          <p:cNvPr id="90" name="Google Shape;90;p15"/>
          <p:cNvSpPr txBox="1"/>
          <p:nvPr/>
        </p:nvSpPr>
        <p:spPr>
          <a:xfrm>
            <a:off x="7811325" y="0"/>
            <a:ext cx="960900" cy="1390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a-IR" sz="9600" dirty="0" smtClean="0">
                <a:solidFill>
                  <a:srgbClr val="434343"/>
                </a:solidFill>
                <a:latin typeface="Raleway ExtraBold"/>
                <a:ea typeface="Raleway ExtraBold"/>
                <a:cs typeface="Raleway ExtraBold"/>
                <a:sym typeface="Raleway ExtraBold"/>
              </a:rPr>
              <a:t>1</a:t>
            </a:r>
            <a:endParaRPr sz="9600" dirty="0">
              <a:solidFill>
                <a:srgbClr val="434343"/>
              </a:solidFill>
              <a:latin typeface="Raleway ExtraBold"/>
              <a:ea typeface="Raleway ExtraBold"/>
              <a:cs typeface="Raleway ExtraBold"/>
              <a:sym typeface="Raleway ExtraBold"/>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008" y="2319174"/>
            <a:ext cx="2259328" cy="1916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سیر تکاملی اعتماد به نفس </a:t>
            </a:r>
            <a:endParaRPr sz="3600" b="1" dirty="0">
              <a:solidFill>
                <a:srgbClr val="00B0F0"/>
              </a:solidFill>
              <a:cs typeface="B Lotus" panose="00000400000000000000" pitchFamily="2" charset="-78"/>
            </a:endParaRPr>
          </a:p>
        </p:txBody>
      </p:sp>
      <p:sp>
        <p:nvSpPr>
          <p:cNvPr id="81" name="Google Shape;81;p14"/>
          <p:cNvSpPr txBox="1">
            <a:spLocks noGrp="1"/>
          </p:cNvSpPr>
          <p:nvPr>
            <p:ph type="subTitle" idx="4294967295"/>
          </p:nvPr>
        </p:nvSpPr>
        <p:spPr>
          <a:xfrm>
            <a:off x="846573" y="1021349"/>
            <a:ext cx="7693127" cy="2800926"/>
          </a:xfrm>
          <a:prstGeom prst="rect">
            <a:avLst/>
          </a:prstGeom>
        </p:spPr>
        <p:txBody>
          <a:bodyPr spcFirstLastPara="1" wrap="square" lIns="91425" tIns="91425" rIns="91425" bIns="91425" anchor="t" anchorCtr="0">
            <a:noAutofit/>
          </a:bodyPr>
          <a:lstStyle/>
          <a:p>
            <a:pPr marL="0" lvl="0" indent="0" algn="ctr" rtl="1">
              <a:buClr>
                <a:schemeClr val="dk1"/>
              </a:buClr>
              <a:buSzPts val="1100"/>
              <a:buNone/>
            </a:pPr>
            <a:r>
              <a:rPr lang="en-US" sz="4000" b="1" dirty="0" smtClean="0">
                <a:solidFill>
                  <a:schemeClr val="tx1">
                    <a:lumMod val="95000"/>
                    <a:lumOff val="5000"/>
                  </a:schemeClr>
                </a:solidFill>
                <a:latin typeface="Narkisim" panose="020E0502050101010101" pitchFamily="34" charset="-79"/>
                <a:cs typeface="Narkisim" panose="020E0502050101010101" pitchFamily="34" charset="-79"/>
              </a:rPr>
              <a:t>self ability </a:t>
            </a:r>
            <a:endParaRPr lang="fa-IR" sz="4000" b="1" dirty="0" smtClean="0">
              <a:solidFill>
                <a:schemeClr val="tx1">
                  <a:lumMod val="95000"/>
                  <a:lumOff val="5000"/>
                </a:schemeClr>
              </a:solidFill>
              <a:latin typeface="Narkisim" panose="020E0502050101010101" pitchFamily="34" charset="-79"/>
              <a:cs typeface="B Karim" panose="00000400000000000000" pitchFamily="2" charset="-78"/>
            </a:endParaRPr>
          </a:p>
          <a:p>
            <a:pPr marL="0" lvl="0" indent="0" algn="ctr" rtl="1">
              <a:buClr>
                <a:schemeClr val="dk1"/>
              </a:buClr>
              <a:buSzPts val="1100"/>
              <a:buNone/>
            </a:pPr>
            <a:r>
              <a:rPr lang="fa-IR" sz="2000" dirty="0" smtClean="0">
                <a:solidFill>
                  <a:schemeClr val="tx1">
                    <a:lumMod val="95000"/>
                    <a:lumOff val="5000"/>
                  </a:schemeClr>
                </a:solidFill>
                <a:cs typeface="B Karim" panose="00000400000000000000" pitchFamily="2" charset="-78"/>
              </a:rPr>
              <a:t>توانمندی خود</a:t>
            </a: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سیر تکاملی اعتماد به نفس </a:t>
            </a:r>
            <a:endParaRPr sz="3600" b="1" dirty="0">
              <a:solidFill>
                <a:srgbClr val="00B0F0"/>
              </a:solidFill>
              <a:cs typeface="B Lotus" panose="00000400000000000000" pitchFamily="2" charset="-78"/>
            </a:endParaRPr>
          </a:p>
        </p:txBody>
      </p:sp>
      <p:sp>
        <p:nvSpPr>
          <p:cNvPr id="81" name="Google Shape;81;p14"/>
          <p:cNvSpPr txBox="1">
            <a:spLocks noGrp="1"/>
          </p:cNvSpPr>
          <p:nvPr>
            <p:ph type="subTitle" idx="4294967295"/>
          </p:nvPr>
        </p:nvSpPr>
        <p:spPr>
          <a:xfrm>
            <a:off x="846573" y="1021349"/>
            <a:ext cx="7693127" cy="2800926"/>
          </a:xfrm>
          <a:prstGeom prst="rect">
            <a:avLst/>
          </a:prstGeom>
        </p:spPr>
        <p:txBody>
          <a:bodyPr spcFirstLastPara="1" wrap="square" lIns="91425" tIns="91425" rIns="91425" bIns="91425" anchor="t" anchorCtr="0">
            <a:noAutofit/>
          </a:bodyPr>
          <a:lstStyle/>
          <a:p>
            <a:pPr marL="0" lvl="0" indent="0" algn="ctr" rtl="1">
              <a:buClr>
                <a:schemeClr val="dk1"/>
              </a:buClr>
              <a:buSzPts val="1100"/>
              <a:buNone/>
            </a:pPr>
            <a:r>
              <a:rPr lang="en-US" sz="4000" b="1" dirty="0" smtClean="0">
                <a:solidFill>
                  <a:schemeClr val="tx1">
                    <a:lumMod val="95000"/>
                    <a:lumOff val="5000"/>
                  </a:schemeClr>
                </a:solidFill>
                <a:latin typeface="Narkisim" panose="020E0502050101010101" pitchFamily="34" charset="-79"/>
                <a:cs typeface="Narkisim" panose="020E0502050101010101" pitchFamily="34" charset="-79"/>
              </a:rPr>
              <a:t>self understanding</a:t>
            </a:r>
            <a:endParaRPr lang="fa-IR" sz="4000" b="1" dirty="0" smtClean="0">
              <a:solidFill>
                <a:schemeClr val="tx1">
                  <a:lumMod val="95000"/>
                  <a:lumOff val="5000"/>
                </a:schemeClr>
              </a:solidFill>
              <a:latin typeface="Narkisim" panose="020E0502050101010101" pitchFamily="34" charset="-79"/>
              <a:cs typeface="B Karim" panose="00000400000000000000" pitchFamily="2" charset="-78"/>
            </a:endParaRPr>
          </a:p>
          <a:p>
            <a:pPr marL="0" lvl="0" indent="0" algn="ctr" rtl="1">
              <a:buClr>
                <a:schemeClr val="dk1"/>
              </a:buClr>
              <a:buSzPts val="1100"/>
              <a:buNone/>
            </a:pPr>
            <a:r>
              <a:rPr lang="fa-IR" sz="2000" dirty="0" smtClean="0">
                <a:solidFill>
                  <a:schemeClr val="tx1">
                    <a:lumMod val="95000"/>
                    <a:lumOff val="5000"/>
                  </a:schemeClr>
                </a:solidFill>
                <a:cs typeface="B Karim" panose="00000400000000000000" pitchFamily="2" charset="-78"/>
              </a:rPr>
              <a:t>فهمیدن خود </a:t>
            </a: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3104909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سیر تکاملی اعتماد به نفس </a:t>
            </a:r>
            <a:endParaRPr sz="3600" b="1" dirty="0">
              <a:solidFill>
                <a:srgbClr val="00B0F0"/>
              </a:solidFill>
              <a:cs typeface="B Lotus" panose="00000400000000000000" pitchFamily="2" charset="-78"/>
            </a:endParaRPr>
          </a:p>
        </p:txBody>
      </p:sp>
      <p:sp>
        <p:nvSpPr>
          <p:cNvPr id="81" name="Google Shape;81;p14"/>
          <p:cNvSpPr txBox="1">
            <a:spLocks noGrp="1"/>
          </p:cNvSpPr>
          <p:nvPr>
            <p:ph type="subTitle" idx="4294967295"/>
          </p:nvPr>
        </p:nvSpPr>
        <p:spPr>
          <a:xfrm>
            <a:off x="846573" y="1021349"/>
            <a:ext cx="7693127" cy="2800926"/>
          </a:xfrm>
          <a:prstGeom prst="rect">
            <a:avLst/>
          </a:prstGeom>
        </p:spPr>
        <p:txBody>
          <a:bodyPr spcFirstLastPara="1" wrap="square" lIns="91425" tIns="91425" rIns="91425" bIns="91425" anchor="t" anchorCtr="0">
            <a:noAutofit/>
          </a:bodyPr>
          <a:lstStyle/>
          <a:p>
            <a:pPr marL="0" lvl="0" indent="0" algn="ctr" rtl="1">
              <a:buClr>
                <a:schemeClr val="dk1"/>
              </a:buClr>
              <a:buSzPts val="1100"/>
              <a:buNone/>
            </a:pPr>
            <a:r>
              <a:rPr lang="en-US" sz="4000" b="1" dirty="0" smtClean="0">
                <a:solidFill>
                  <a:schemeClr val="tx1">
                    <a:lumMod val="95000"/>
                    <a:lumOff val="5000"/>
                  </a:schemeClr>
                </a:solidFill>
                <a:latin typeface="Narkisim" panose="020E0502050101010101" pitchFamily="34" charset="-79"/>
                <a:cs typeface="Narkisim" panose="020E0502050101010101" pitchFamily="34" charset="-79"/>
              </a:rPr>
              <a:t>self recognition</a:t>
            </a:r>
            <a:endParaRPr lang="fa-IR" sz="4000" b="1" dirty="0" smtClean="0">
              <a:solidFill>
                <a:schemeClr val="tx1">
                  <a:lumMod val="95000"/>
                  <a:lumOff val="5000"/>
                </a:schemeClr>
              </a:solidFill>
              <a:latin typeface="Narkisim" panose="020E0502050101010101" pitchFamily="34" charset="-79"/>
              <a:cs typeface="B Karim" panose="00000400000000000000" pitchFamily="2" charset="-78"/>
            </a:endParaRPr>
          </a:p>
          <a:p>
            <a:pPr marL="0" lvl="0" indent="0" algn="ctr" rtl="1">
              <a:buClr>
                <a:schemeClr val="dk1"/>
              </a:buClr>
              <a:buSzPts val="1100"/>
              <a:buNone/>
            </a:pPr>
            <a:r>
              <a:rPr lang="fa-IR" sz="2000" dirty="0" smtClean="0">
                <a:solidFill>
                  <a:schemeClr val="tx1">
                    <a:lumMod val="95000"/>
                    <a:lumOff val="5000"/>
                  </a:schemeClr>
                </a:solidFill>
                <a:cs typeface="B Karim" panose="00000400000000000000" pitchFamily="2" charset="-78"/>
              </a:rPr>
              <a:t>شناخت دوباره خود </a:t>
            </a: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3887783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سیر تکاملی اعتماد به نفس </a:t>
            </a:r>
            <a:endParaRPr sz="3600" b="1" dirty="0">
              <a:solidFill>
                <a:srgbClr val="00B0F0"/>
              </a:solidFill>
              <a:cs typeface="B Lotus" panose="00000400000000000000" pitchFamily="2" charset="-78"/>
            </a:endParaRPr>
          </a:p>
        </p:txBody>
      </p:sp>
      <p:sp>
        <p:nvSpPr>
          <p:cNvPr id="81" name="Google Shape;81;p14"/>
          <p:cNvSpPr txBox="1">
            <a:spLocks noGrp="1"/>
          </p:cNvSpPr>
          <p:nvPr>
            <p:ph type="subTitle" idx="4294967295"/>
          </p:nvPr>
        </p:nvSpPr>
        <p:spPr>
          <a:xfrm>
            <a:off x="846573" y="1021349"/>
            <a:ext cx="7693127" cy="2800926"/>
          </a:xfrm>
          <a:prstGeom prst="rect">
            <a:avLst/>
          </a:prstGeom>
        </p:spPr>
        <p:txBody>
          <a:bodyPr spcFirstLastPara="1" wrap="square" lIns="91425" tIns="91425" rIns="91425" bIns="91425" anchor="t" anchorCtr="0">
            <a:noAutofit/>
          </a:bodyPr>
          <a:lstStyle/>
          <a:p>
            <a:pPr marL="0" lvl="0" indent="0" algn="ctr" rtl="1">
              <a:buClr>
                <a:schemeClr val="dk1"/>
              </a:buClr>
              <a:buSzPts val="1100"/>
              <a:buNone/>
            </a:pPr>
            <a:r>
              <a:rPr lang="en-US" sz="4000" b="1" dirty="0" smtClean="0">
                <a:solidFill>
                  <a:schemeClr val="tx1">
                    <a:lumMod val="95000"/>
                    <a:lumOff val="5000"/>
                  </a:schemeClr>
                </a:solidFill>
                <a:latin typeface="Narkisim" panose="020E0502050101010101" pitchFamily="34" charset="-79"/>
                <a:cs typeface="Narkisim" panose="020E0502050101010101" pitchFamily="34" charset="-79"/>
              </a:rPr>
              <a:t>self believing</a:t>
            </a:r>
            <a:endParaRPr lang="fa-IR" sz="4000" b="1" dirty="0" smtClean="0">
              <a:solidFill>
                <a:schemeClr val="tx1">
                  <a:lumMod val="95000"/>
                  <a:lumOff val="5000"/>
                </a:schemeClr>
              </a:solidFill>
              <a:latin typeface="Narkisim" panose="020E0502050101010101" pitchFamily="34" charset="-79"/>
              <a:cs typeface="B Karim" panose="00000400000000000000" pitchFamily="2" charset="-78"/>
            </a:endParaRPr>
          </a:p>
          <a:p>
            <a:pPr marL="0" lvl="0" indent="0" algn="ctr" rtl="1">
              <a:buClr>
                <a:schemeClr val="dk1"/>
              </a:buClr>
              <a:buSzPts val="1100"/>
              <a:buNone/>
            </a:pPr>
            <a:r>
              <a:rPr lang="fa-IR" sz="3600" dirty="0" smtClean="0">
                <a:solidFill>
                  <a:schemeClr val="tx1">
                    <a:lumMod val="95000"/>
                    <a:lumOff val="5000"/>
                  </a:schemeClr>
                </a:solidFill>
                <a:cs typeface="B Karim" panose="00000400000000000000" pitchFamily="2" charset="-78"/>
              </a:rPr>
              <a:t>خود باوری </a:t>
            </a: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3121576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ctrTitle" idx="4294967295"/>
          </p:nvPr>
        </p:nvSpPr>
        <p:spPr>
          <a:xfrm>
            <a:off x="1246261" y="433811"/>
            <a:ext cx="6593700" cy="643197"/>
          </a:xfrm>
          <a:prstGeom prst="rect">
            <a:avLst/>
          </a:prstGeom>
        </p:spPr>
        <p:txBody>
          <a:bodyPr spcFirstLastPara="1" wrap="square" lIns="91425" tIns="91425" rIns="91425" bIns="91425" anchor="t" anchorCtr="0">
            <a:noAutofit/>
          </a:bodyPr>
          <a:lstStyle/>
          <a:p>
            <a:pPr lvl="0" algn="ctr" rtl="1"/>
            <a:r>
              <a:rPr lang="fa-IR" sz="3600" b="1" dirty="0" smtClean="0">
                <a:solidFill>
                  <a:srgbClr val="00B0F0"/>
                </a:solidFill>
                <a:cs typeface="B Lotus" panose="00000400000000000000" pitchFamily="2" charset="-78"/>
              </a:rPr>
              <a:t>سیر تکاملی اعتماد به نفس </a:t>
            </a:r>
            <a:endParaRPr sz="3600" b="1" dirty="0">
              <a:solidFill>
                <a:srgbClr val="00B0F0"/>
              </a:solidFill>
              <a:cs typeface="B Lotus" panose="00000400000000000000" pitchFamily="2" charset="-78"/>
            </a:endParaRPr>
          </a:p>
        </p:txBody>
      </p:sp>
      <p:sp>
        <p:nvSpPr>
          <p:cNvPr id="81" name="Google Shape;81;p14"/>
          <p:cNvSpPr txBox="1">
            <a:spLocks noGrp="1"/>
          </p:cNvSpPr>
          <p:nvPr>
            <p:ph type="subTitle" idx="4294967295"/>
          </p:nvPr>
        </p:nvSpPr>
        <p:spPr>
          <a:xfrm>
            <a:off x="846573" y="1021349"/>
            <a:ext cx="7693127" cy="2800926"/>
          </a:xfrm>
          <a:prstGeom prst="rect">
            <a:avLst/>
          </a:prstGeom>
        </p:spPr>
        <p:txBody>
          <a:bodyPr spcFirstLastPara="1" wrap="square" lIns="91425" tIns="91425" rIns="91425" bIns="91425" anchor="t" anchorCtr="0">
            <a:noAutofit/>
          </a:bodyPr>
          <a:lstStyle/>
          <a:p>
            <a:pPr marL="0" lvl="0" indent="0" algn="ctr" rtl="1">
              <a:buClr>
                <a:schemeClr val="dk1"/>
              </a:buClr>
              <a:buSzPts val="1100"/>
              <a:buNone/>
            </a:pPr>
            <a:r>
              <a:rPr lang="en-US" sz="4000" b="1" dirty="0" smtClean="0">
                <a:solidFill>
                  <a:schemeClr val="tx1">
                    <a:lumMod val="95000"/>
                    <a:lumOff val="5000"/>
                  </a:schemeClr>
                </a:solidFill>
                <a:latin typeface="Narkisim" panose="020E0502050101010101" pitchFamily="34" charset="-79"/>
                <a:cs typeface="Narkisim" panose="020E0502050101010101" pitchFamily="34" charset="-79"/>
              </a:rPr>
              <a:t>self </a:t>
            </a:r>
            <a:r>
              <a:rPr lang="en-US" sz="3600" dirty="0">
                <a:solidFill>
                  <a:srgbClr val="000000">
                    <a:lumMod val="95000"/>
                    <a:lumOff val="5000"/>
                  </a:srgbClr>
                </a:solidFill>
                <a:latin typeface="Narkisim" panose="020E0502050101010101" pitchFamily="34" charset="-79"/>
                <a:cs typeface="Narkisim" panose="020E0502050101010101" pitchFamily="34" charset="-79"/>
              </a:rPr>
              <a:t>respectability</a:t>
            </a:r>
            <a:endParaRPr lang="fa-IR" sz="4000" b="1" dirty="0" smtClean="0">
              <a:solidFill>
                <a:schemeClr val="tx1">
                  <a:lumMod val="95000"/>
                  <a:lumOff val="5000"/>
                </a:schemeClr>
              </a:solidFill>
              <a:latin typeface="Narkisim" panose="020E0502050101010101" pitchFamily="34" charset="-79"/>
              <a:cs typeface="B Karim" panose="00000400000000000000" pitchFamily="2" charset="-78"/>
            </a:endParaRPr>
          </a:p>
          <a:p>
            <a:pPr marL="0" lvl="0" indent="0" algn="ctr" rtl="1">
              <a:buClr>
                <a:schemeClr val="dk1"/>
              </a:buClr>
              <a:buSzPts val="1100"/>
              <a:buNone/>
            </a:pPr>
            <a:r>
              <a:rPr lang="fa-IR" sz="3600" dirty="0" smtClean="0">
                <a:solidFill>
                  <a:schemeClr val="tx1">
                    <a:lumMod val="95000"/>
                    <a:lumOff val="5000"/>
                  </a:schemeClr>
                </a:solidFill>
                <a:cs typeface="B Karim" panose="00000400000000000000" pitchFamily="2" charset="-78"/>
              </a:rPr>
              <a:t>احترام به خود </a:t>
            </a:r>
          </a:p>
        </p:txBody>
      </p:sp>
      <p:sp>
        <p:nvSpPr>
          <p:cNvPr id="83" name="Google Shape;83;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319973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liv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1965</TotalTime>
  <Words>1321</Words>
  <Application>Microsoft Office PowerPoint</Application>
  <PresentationFormat>On-screen Show (16:9)</PresentationFormat>
  <Paragraphs>169</Paragraphs>
  <Slides>33</Slides>
  <Notes>31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33</vt:i4>
      </vt:variant>
    </vt:vector>
  </HeadingPairs>
  <TitlesOfParts>
    <vt:vector size="48" baseType="lpstr">
      <vt:lpstr>Roboto</vt:lpstr>
      <vt:lpstr>B Roya</vt:lpstr>
      <vt:lpstr>B Arshia</vt:lpstr>
      <vt:lpstr>B Zar</vt:lpstr>
      <vt:lpstr>B Nazanin</vt:lpstr>
      <vt:lpstr>Arial</vt:lpstr>
      <vt:lpstr>B Tehran</vt:lpstr>
      <vt:lpstr>Narkisim</vt:lpstr>
      <vt:lpstr>B Lotus</vt:lpstr>
      <vt:lpstr>2  Baran</vt:lpstr>
      <vt:lpstr>B Karim</vt:lpstr>
      <vt:lpstr>Raleway ExtraBold</vt:lpstr>
      <vt:lpstr>2  Mehr</vt:lpstr>
      <vt:lpstr>Raleway Light</vt:lpstr>
      <vt:lpstr>Olivia template</vt:lpstr>
      <vt:lpstr>کارگاه افزایش اعتماد به نفس</vt:lpstr>
      <vt:lpstr>تعریف اعتماد به نفس </vt:lpstr>
      <vt:lpstr>تفاوت اعتماد به نفس با عزت نفس  </vt:lpstr>
      <vt:lpstr>اشتباه است که بگوییم اعتماد به نفس نداریم </vt:lpstr>
      <vt:lpstr>سیر تکاملی اعتماد به نفس </vt:lpstr>
      <vt:lpstr>سیر تکاملی اعتماد به نفس </vt:lpstr>
      <vt:lpstr>سیر تکاملی اعتماد به نفس </vt:lpstr>
      <vt:lpstr>سیر تکاملی اعتماد به نفس </vt:lpstr>
      <vt:lpstr>سیر تکاملی اعتماد به نفس </vt:lpstr>
      <vt:lpstr>سیر تکاملی اعتماد به نفس </vt:lpstr>
      <vt:lpstr>سیر تکاملی اعتماد به نفس </vt:lpstr>
      <vt:lpstr>سیر تکاملی اعتماد به نفس </vt:lpstr>
      <vt:lpstr>عوامل تاثیر گذار بر اعتماد به نفس</vt:lpstr>
      <vt:lpstr>انواع اعتماد به نفس </vt:lpstr>
      <vt:lpstr>خصوصيات افراد با اعتماد به نفس بالا</vt:lpstr>
      <vt:lpstr>خصوصيات افراد با اعتماد به نفس بالا</vt:lpstr>
      <vt:lpstr>خصوصيات افراد با اعتماد به نفس بالا</vt:lpstr>
      <vt:lpstr>خصوصيات افراد با اعتماد به نفس بالا</vt:lpstr>
      <vt:lpstr>خصوصيات افراد با اعتماد به نفس بالا</vt:lpstr>
      <vt:lpstr>مراحل تثبیت اعتماد به نفس</vt:lpstr>
      <vt:lpstr>شرم و اعتماد به نفس </vt:lpstr>
      <vt:lpstr>اعتماد به نفس و دوستی</vt:lpstr>
      <vt:lpstr>اعتماد به نفس و  عشق</vt:lpstr>
      <vt:lpstr>درمان </vt:lpstr>
      <vt:lpstr>روانشناس چه می کند: </vt:lpstr>
      <vt:lpstr>روانشناس چه می کند: </vt:lpstr>
      <vt:lpstr>PowerPoint Presentation</vt:lpstr>
      <vt:lpstr>PowerPoint Presentation</vt:lpstr>
      <vt:lpstr>7 روش افزایش اعتماد به نفس</vt:lpstr>
      <vt:lpstr>7 روش افزایش اعتماد به نفس</vt:lpstr>
      <vt:lpstr>7 روش افزایش اعتماد به نفس</vt:lpstr>
      <vt:lpstr>7 روش افزایش اعتماد به نفس</vt:lpstr>
      <vt:lpstr>7 روش افزایش اعتماد به نفس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اقدام به خودکشی شناسایی و ارجاع</dc:title>
  <dc:creator>www.ravanbonyan.com</dc:creator>
  <cp:lastModifiedBy>samrand.pc</cp:lastModifiedBy>
  <cp:revision>98</cp:revision>
  <dcterms:modified xsi:type="dcterms:W3CDTF">2019-08-06T03:42:43Z</dcterms:modified>
</cp:coreProperties>
</file>