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42" y="-180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5CDA-2AE4-4E4F-9BDE-6FF4AE479ED3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0F5C2-B400-43CC-827C-2DC2E0848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0F5C2-B400-43CC-827C-2DC2E08482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Thursday, April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Thursday, April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pPr/>
              <a:t>Thursday, April 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396536" cy="6858000"/>
          </a:xfrm>
        </p:spPr>
        <p:txBody>
          <a:bodyPr>
            <a:normAutofit/>
          </a:bodyPr>
          <a:lstStyle/>
          <a:p>
            <a:pPr algn="ctr" rtl="1"/>
            <a:endParaRPr lang="fa-IR" sz="4000" dirty="0" smtClean="0">
              <a:solidFill>
                <a:srgbClr val="92D050"/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algn="ctr" rtl="1"/>
            <a:endParaRPr lang="fa-IR" sz="4000" dirty="0" smtClean="0">
              <a:solidFill>
                <a:srgbClr val="92D050"/>
              </a:solidFill>
              <a:latin typeface="IranNastaliq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fa-IR" sz="4000" dirty="0" smtClean="0">
                <a:solidFill>
                  <a:srgbClr val="92D050"/>
                </a:solidFill>
                <a:latin typeface="IranNastaliq" pitchFamily="18" charset="0"/>
                <a:cs typeface="B Nazanin" panose="00000400000000000000" pitchFamily="2" charset="-78"/>
              </a:rPr>
              <a:t>خانه ی حیدرزاده</a:t>
            </a:r>
            <a:endParaRPr lang="en-US" sz="4000" dirty="0">
              <a:solidFill>
                <a:srgbClr val="92D050"/>
              </a:solidFill>
              <a:latin typeface="IranNastaliq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0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IranNastaliq" pitchFamily="18" charset="0"/>
                <a:cs typeface="IranNastaliq" pitchFamily="18" charset="0"/>
              </a:rPr>
              <a:t>کاربری ها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4967079"/>
              </p:ext>
            </p:extLst>
          </p:nvPr>
        </p:nvGraphicFramePr>
        <p:xfrm>
          <a:off x="-6049752" y="-44341"/>
          <a:ext cx="18219168" cy="679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AutoCAD Drawing" r:id="rId3" imgW="15040080" imgH="5610240" progId="AutoCAD.Drawing.18">
                  <p:embed/>
                </p:oleObj>
              </mc:Choice>
              <mc:Fallback>
                <p:oleObj name="AutoCAD Drawing" r:id="rId3" imgW="15040080" imgH="5610240" progId="AutoCAD.Drawing.18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49752" y="-44341"/>
                        <a:ext cx="18219168" cy="6797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9829" y="120371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1.  سرمایه گذاری و طرح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2. معاونت گردشگری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3.واحد نظارت گردشگری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4. آبدارخانه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5. </a:t>
            </a:r>
            <a:r>
              <a:rPr lang="fa-IR" sz="1600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کارشناس کارآفرینی و تأمین منافع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6.کارشناس اطلاع و آمار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7.مناطق امور گردشگری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8.انباری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7551" y="3789040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1.شاه نشین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2.غذاخوری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3. اتاق فرزندان 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4. مطبخ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5</a:t>
            </a:r>
            <a:r>
              <a:rPr lang="fa-IR" sz="2000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.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اتاق شخصی حیدر زاده</a:t>
            </a:r>
            <a:endParaRPr lang="fa-IR" sz="1600" dirty="0" smtClean="0">
              <a:solidFill>
                <a:schemeClr val="bg2">
                  <a:lumMod val="20000"/>
                  <a:lumOff val="80000"/>
                </a:schemeClr>
              </a:solidFill>
              <a:cs typeface="Zar" pitchFamily="2" charset="-78"/>
            </a:endParaRP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6.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 اتاق شخصی حیدر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زاده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7.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 اتاق شخصی حیدر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زاده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8.گوشواره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8880" y="4293095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2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2492896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1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6836" y="1628800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8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6408" y="4325640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7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3821" y="3793231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6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7750" y="3814191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5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9492" y="4293096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4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3740223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3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 rot="19645780">
            <a:off x="6207909" y="4431220"/>
            <a:ext cx="101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IranNastaliq" pitchFamily="18" charset="0"/>
                <a:cs typeface="IranNastaliq" pitchFamily="18" charset="0"/>
              </a:rPr>
              <a:t>قدیم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645780">
            <a:off x="6044044" y="1258537"/>
            <a:ext cx="923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IranNastaliq" pitchFamily="18" charset="0"/>
                <a:cs typeface="IranNastaliq" pitchFamily="18" charset="0"/>
              </a:rPr>
              <a:t>جدید</a:t>
            </a:r>
            <a:endParaRPr lang="en-US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52245"/>
              </p:ext>
            </p:extLst>
          </p:nvPr>
        </p:nvGraphicFramePr>
        <p:xfrm>
          <a:off x="-5149080" y="-1035496"/>
          <a:ext cx="1526489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AutoCAD Drawing" r:id="rId3" imgW="15040080" imgH="5610240" progId="AutoCAD.Drawing.18">
                  <p:embed/>
                </p:oleObj>
              </mc:Choice>
              <mc:Fallback>
                <p:oleObj name="AutoCAD Drawing" r:id="rId3" imgW="15040080" imgH="5610240" progId="AutoCAD.Drawing.18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49080" y="-1035496"/>
                        <a:ext cx="15264890" cy="6264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94323"/>
              </p:ext>
            </p:extLst>
          </p:nvPr>
        </p:nvGraphicFramePr>
        <p:xfrm>
          <a:off x="-4861048" y="2204864"/>
          <a:ext cx="15019833" cy="560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AutoCAD Drawing" r:id="rId5" imgW="15040080" imgH="5610240" progId="AutoCAD.Drawing.18">
                  <p:embed/>
                </p:oleObj>
              </mc:Choice>
              <mc:Fallback>
                <p:oleObj name="AutoCAD Drawing" r:id="rId5" imgW="15040080" imgH="5610240" progId="AutoCAD.Drawing.18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61048" y="2204864"/>
                        <a:ext cx="15019833" cy="5601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30987"/>
              </p:ext>
            </p:extLst>
          </p:nvPr>
        </p:nvGraphicFramePr>
        <p:xfrm>
          <a:off x="467544" y="-243408"/>
          <a:ext cx="12925164" cy="482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AutoCAD Drawing" r:id="rId7" imgW="15040080" imgH="5610240" progId="AutoCAD.Drawing.18">
                  <p:embed/>
                </p:oleObj>
              </mc:Choice>
              <mc:Fallback>
                <p:oleObj name="AutoCAD Drawing" r:id="rId7" imgW="15040080" imgH="5610240" progId="AutoCAD.Drawing.18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-243408"/>
                        <a:ext cx="12925164" cy="4820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408963"/>
              </p:ext>
            </p:extLst>
          </p:nvPr>
        </p:nvGraphicFramePr>
        <p:xfrm>
          <a:off x="467544" y="2492896"/>
          <a:ext cx="13280613" cy="49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AutoCAD Drawing" r:id="rId9" imgW="15040080" imgH="5610240" progId="AutoCAD.Drawing.18">
                  <p:embed/>
                </p:oleObj>
              </mc:Choice>
              <mc:Fallback>
                <p:oleObj name="AutoCAD Drawing" r:id="rId9" imgW="15040080" imgH="5610240" progId="AutoCAD.Drawing.1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492896"/>
                        <a:ext cx="13280613" cy="495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5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875897"/>
              </p:ext>
            </p:extLst>
          </p:nvPr>
        </p:nvGraphicFramePr>
        <p:xfrm>
          <a:off x="-4933056" y="-1179512"/>
          <a:ext cx="15913768" cy="669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AutoCAD Drawing" r:id="rId3" imgW="15040080" imgH="5610240" progId="AutoCAD.Drawing.18">
                  <p:embed/>
                </p:oleObj>
              </mc:Choice>
              <mc:Fallback>
                <p:oleObj name="AutoCAD Drawing" r:id="rId3" imgW="15040080" imgH="5610240" progId="AutoCAD.Drawing.18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33056" y="-1179512"/>
                        <a:ext cx="15913768" cy="6696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78011"/>
              </p:ext>
            </p:extLst>
          </p:nvPr>
        </p:nvGraphicFramePr>
        <p:xfrm>
          <a:off x="-5221088" y="2348880"/>
          <a:ext cx="15873872" cy="591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AutoCAD Drawing" r:id="rId5" imgW="15040080" imgH="5610240" progId="AutoCAD.Drawing.18">
                  <p:embed/>
                </p:oleObj>
              </mc:Choice>
              <mc:Fallback>
                <p:oleObj name="AutoCAD Drawing" r:id="rId5" imgW="15040080" imgH="5610240" progId="AutoCAD.Drawing.18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21088" y="2348880"/>
                        <a:ext cx="15873872" cy="5919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63199"/>
              </p:ext>
            </p:extLst>
          </p:nvPr>
        </p:nvGraphicFramePr>
        <p:xfrm>
          <a:off x="5868144" y="3429000"/>
          <a:ext cx="4358153" cy="1625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AutoCAD Drawing" r:id="rId7" imgW="15040080" imgH="5610240" progId="AutoCAD.Drawing.18">
                  <p:embed/>
                </p:oleObj>
              </mc:Choice>
              <mc:Fallback>
                <p:oleObj name="AutoCAD Drawing" r:id="rId7" imgW="15040080" imgH="5610240" progId="AutoCAD.Drawing.1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429000"/>
                        <a:ext cx="4358153" cy="1625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42684" y="3193654"/>
            <a:ext cx="1651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cs typeface="Zar" pitchFamily="2" charset="-78"/>
              </a:rPr>
              <a:t>عمومی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cs typeface="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3196" y="4293096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cs typeface="Zar" pitchFamily="2" charset="-78"/>
              </a:rPr>
              <a:t>خصوصی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1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702001"/>
              </p:ext>
            </p:extLst>
          </p:nvPr>
        </p:nvGraphicFramePr>
        <p:xfrm>
          <a:off x="-6877272" y="-603448"/>
          <a:ext cx="21663143" cy="807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AutoCAD Drawing" r:id="rId3" imgW="15040080" imgH="5610240" progId="AutoCAD.Drawing.18">
                  <p:embed/>
                </p:oleObj>
              </mc:Choice>
              <mc:Fallback>
                <p:oleObj name="AutoCAD Drawing" r:id="rId3" imgW="15040080" imgH="5610240" progId="AutoCAD.Drawing.1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77272" y="-603448"/>
                        <a:ext cx="21663143" cy="8078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58988" y="2852936"/>
            <a:ext cx="378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ranNastaliq" pitchFamily="18" charset="0"/>
                <a:cs typeface="Zar" pitchFamily="2" charset="-78"/>
              </a:rPr>
              <a:t>سیر کولاسیون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ranNastaliq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78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ferris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12101"/>
              </p:ext>
            </p:extLst>
          </p:nvPr>
        </p:nvGraphicFramePr>
        <p:xfrm>
          <a:off x="-5581128" y="0"/>
          <a:ext cx="19815258" cy="738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AutoCAD Drawing" r:id="rId3" imgW="15040080" imgH="5610240" progId="AutoCAD.Drawing.18">
                  <p:embed/>
                </p:oleObj>
              </mc:Choice>
              <mc:Fallback>
                <p:oleObj name="AutoCAD Drawing" r:id="rId3" imgW="15040080" imgH="5610240" progId="AutoCAD.Drawing.1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81128" y="0"/>
                        <a:ext cx="19815258" cy="7389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58700" y="2888244"/>
            <a:ext cx="238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ranNastaliq" pitchFamily="18" charset="0"/>
                <a:cs typeface="Zar" pitchFamily="2" charset="-78"/>
              </a:rPr>
              <a:t>نورگیری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ranNastaliq" pitchFamily="18" charset="0"/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7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196752"/>
            <a:ext cx="828092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پایان 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vortex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 خانه حیدرزاده در محلّه مقصودیه  در سمت جنوبی عمارت شهرداری تبریز و در نزدیکی چند خانه  تاریخی دیگر همچون خانه های تاریخی سلماسی ، بهنام ، گنجه ای زاده 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قدکی و... قرار گرفته است 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در خصوص تاریخ دقیق ساخت برای این خانه سند و زمان مشخصی وجود ندارد ولی بر اساس مطالعات میدانی قدمت بنا را می توان در حدود 130 سال تخمین زد . 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بر اساس این اطلاعات معمار اصلی بنا موسوم به حاج حبیب لک می باشد . این بنا  در نقشه دارالسلطنه تبریز( 1297 ه.ق)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به نام خانه حاج قلی خان سرتیپ آورده شده است دقیقترین اطلاعات موجود غیر از عکس های هوایی سال 1335 و 1345 نقشه های تهیه شده در سال  1373 می باشد . 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خانه حیدر زاده  به دلیل ارزش های تاریخی و معماری آن در سال 1378 تحت شماره 2524 در فهرست آثار ملی کشور به ثبت رسیده است . این بنا در سال 1380 از سوی طرح پردیسان سازمان میراث فرهنگی کشور تملک و از آن تاریخ به عنوان مرکز اطلاع رسانی گردشگری تبریز و استان آذربایجان شرقی تحت عملیات مرمت و احیا قرار گرفته است.</a:t>
            </a:r>
            <a:endParaRPr lang="en-US" sz="2000" dirty="0">
              <a:solidFill>
                <a:schemeClr val="tx1">
                  <a:lumMod val="85000"/>
                </a:schemeClr>
              </a:solidFill>
              <a:cs typeface="Za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تاریخچه </a:t>
            </a:r>
            <a:endParaRPr lang="en-US" sz="4800" dirty="0">
              <a:solidFill>
                <a:schemeClr val="tx1">
                  <a:lumMod val="85000"/>
                </a:schemeClr>
              </a:solidFill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12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خانه حیدر زاده در زمینی به مساحت 900 متر مربّع در 2 طبقه بنا گردیده است . این خانه دارای 2 حیاط مستقل بیرونی و اندرونی است که توسط یک تالار با شکوه با پنجره های چوبی پرکار از هم جدا گردیده اند . در بخش زیرین حوض خانه زیبا قرار دارد که با طاق های چهاربخشی کم نظیر ، بندکشی برجسته و آجرهای رنگ شده  تلألو خاصی دارد . 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فضاهای مختلف این بنا از طریق یک سرسرای مرکزی با ستون های گچبری و پلکان عریض و باشکوه و نورگیری سقفی به یکدیگر ارتباط دارند.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اتاق شاه نشین اصلی ترین و زیباترین فضای خانه حیدرزاده  است  . در طرح مرمت و احیای مجموعه ، کاربری اختصاص یافته به  اتاق به صورت یک فضای چند منظوره مورد استفاده قرار گرفته است . 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با توجه به اینکه طیف وسیعی از فعالیت های اطلاع رسانی می تواند از طریق نمایش نمونه های عینی آن ها صورت پذیرد ؛ لذا اختصاص بخش هایی از بنا به فضاهای نمایشگاهی نیز امکان پذیر است .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در این بنا تزئینات متنوعی وجود دارد که شامل در وپنجره های پرکار چوبی ، نرده های فلزی ، گچبری ، نقاشی ،شیشه های رنگی ، آجرکاری و... می شود. بخش زیر زمین مجموعه با طاق آهنگ منظّم اجرا شده و روشنایی آن از طریق پنجره های رو به حیاط تأمین می گردد . </a:t>
            </a:r>
            <a:endParaRPr lang="en-US" sz="2000" dirty="0">
              <a:solidFill>
                <a:schemeClr val="tx1">
                  <a:lumMod val="85000"/>
                </a:schemeClr>
              </a:solidFill>
              <a:cs typeface="Za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مشخصات بنا</a:t>
            </a:r>
            <a:endParaRPr lang="en-US" dirty="0">
              <a:solidFill>
                <a:schemeClr val="tx1">
                  <a:lumMod val="85000"/>
                </a:schemeClr>
              </a:solidFill>
              <a:cs typeface="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70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312449"/>
              </p:ext>
            </p:extLst>
          </p:nvPr>
        </p:nvGraphicFramePr>
        <p:xfrm>
          <a:off x="1524000" y="2292350"/>
          <a:ext cx="60960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AutoCAD Drawing" r:id="rId4" imgW="15040080" imgH="5610240" progId="AutoCAD.Drawing.18">
                  <p:embed/>
                </p:oleObj>
              </mc:Choice>
              <mc:Fallback>
                <p:oleObj name="AutoCAD Drawing" r:id="rId4" imgW="15040080" imgH="5610240" progId="AutoCAD.Drawing.1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92350"/>
                        <a:ext cx="6096000" cy="227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75724"/>
              </p:ext>
            </p:extLst>
          </p:nvPr>
        </p:nvGraphicFramePr>
        <p:xfrm>
          <a:off x="-6157913" y="-1611313"/>
          <a:ext cx="18730913" cy="698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AutoCAD Drawing" r:id="rId6" imgW="15040080" imgH="5610240" progId="AutoCAD.Drawing.18">
                  <p:embed/>
                </p:oleObj>
              </mc:Choice>
              <mc:Fallback>
                <p:oleObj name="AutoCAD Drawing" r:id="rId6" imgW="15040080" imgH="5610240" progId="AutoCAD.Drawing.1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57913" y="-1611313"/>
                        <a:ext cx="18730913" cy="6985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86343"/>
              </p:ext>
            </p:extLst>
          </p:nvPr>
        </p:nvGraphicFramePr>
        <p:xfrm>
          <a:off x="-4789040" y="2348880"/>
          <a:ext cx="15599115" cy="581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AutoCAD Drawing" r:id="rId8" imgW="15040080" imgH="5610240" progId="AutoCAD.Drawing.18">
                  <p:embed/>
                </p:oleObj>
              </mc:Choice>
              <mc:Fallback>
                <p:oleObj name="AutoCAD Drawing" r:id="rId8" imgW="15040080" imgH="5610240" progId="AutoCAD.Drawing.1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89040" y="2348880"/>
                        <a:ext cx="15599115" cy="5817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467187" y="5589240"/>
            <a:ext cx="36487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پلان طبقه همکف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227" y="1448308"/>
            <a:ext cx="341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پلان طبقه اوّل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47864" y="1916832"/>
            <a:ext cx="0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65199" y="2492896"/>
            <a:ext cx="0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23928" y="1196752"/>
            <a:ext cx="216024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07392" y="2566163"/>
            <a:ext cx="224408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03848" y="4869160"/>
            <a:ext cx="0" cy="288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11960" y="4725144"/>
            <a:ext cx="50405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15616" y="4725144"/>
            <a:ext cx="504056" cy="867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411760" y="5301208"/>
            <a:ext cx="216024" cy="14401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886200" cy="29146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04456" cy="2914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عکس های بازدید از خانه حیدر زاده </a:t>
            </a:r>
            <a:endParaRPr lang="en-US" dirty="0">
              <a:solidFill>
                <a:schemeClr val="tx1">
                  <a:lumMod val="85000"/>
                </a:schemeClr>
              </a:solidFill>
              <a:cs typeface="Zar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09120"/>
            <a:ext cx="2232248" cy="2286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:wheel spokes="1"/>
      </p:transition>
    </mc:Choice>
    <mc:Fallback xmlns="">
      <p:transition spd="slow"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886200" cy="262661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886200" cy="29146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عکس های بازدید </a:t>
            </a:r>
            <a:r>
              <a:rPr lang="fa-IR" dirty="0" smtClean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از </a:t>
            </a:r>
            <a:r>
              <a:rPr lang="fa-IR" dirty="0">
                <a:solidFill>
                  <a:schemeClr val="tx1">
                    <a:lumMod val="85000"/>
                  </a:schemeClr>
                </a:solidFill>
                <a:cs typeface="Zar" pitchFamily="2" charset="-78"/>
              </a:rPr>
              <a:t>خانه حیدر زاده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563888" cy="2150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91726"/>
            <a:ext cx="3600400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128236"/>
              </p:ext>
            </p:extLst>
          </p:nvPr>
        </p:nvGraphicFramePr>
        <p:xfrm>
          <a:off x="-3780928" y="16099"/>
          <a:ext cx="11544139" cy="4305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AutoCAD Drawing" r:id="rId3" imgW="15040080" imgH="5610240" progId="AutoCAD.Drawing.18">
                  <p:embed/>
                </p:oleObj>
              </mc:Choice>
              <mc:Fallback>
                <p:oleObj name="AutoCAD Drawing" r:id="rId3" imgW="15040080" imgH="5610240" progId="AutoCAD.Drawing.1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80928" y="16099"/>
                        <a:ext cx="11544139" cy="4305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611106"/>
              </p:ext>
            </p:extLst>
          </p:nvPr>
        </p:nvGraphicFramePr>
        <p:xfrm>
          <a:off x="-3924944" y="2780928"/>
          <a:ext cx="11930328" cy="444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AutoCAD Drawing" r:id="rId5" imgW="15040080" imgH="5610240" progId="AutoCAD.Drawing.18">
                  <p:embed/>
                </p:oleObj>
              </mc:Choice>
              <mc:Fallback>
                <p:oleObj name="AutoCAD Drawing" r:id="rId5" imgW="15040080" imgH="5610240" progId="AutoCAD.Drawing.1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24944" y="2780928"/>
                        <a:ext cx="11930328" cy="44490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746106" y="1772816"/>
            <a:ext cx="2775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نمای شرقی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1373" y="4653136"/>
            <a:ext cx="270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نمای غربی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51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honeycomb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292779"/>
              </p:ext>
            </p:extLst>
          </p:nvPr>
        </p:nvGraphicFramePr>
        <p:xfrm>
          <a:off x="-5509120" y="-1611560"/>
          <a:ext cx="17378467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AutoCAD Drawing" r:id="rId3" imgW="15040080" imgH="5610240" progId="AutoCAD.Drawing.18">
                  <p:embed/>
                </p:oleObj>
              </mc:Choice>
              <mc:Fallback>
                <p:oleObj name="AutoCAD Drawing" r:id="rId3" imgW="15040080" imgH="5610240" progId="AutoCAD.Drawing.1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09120" y="-1611560"/>
                        <a:ext cx="17378467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228"/>
              </p:ext>
            </p:extLst>
          </p:nvPr>
        </p:nvGraphicFramePr>
        <p:xfrm>
          <a:off x="-3420888" y="2132856"/>
          <a:ext cx="17842812" cy="665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AutoCAD Drawing" r:id="rId5" imgW="15040080" imgH="5610240" progId="AutoCAD.Drawing.18">
                  <p:embed/>
                </p:oleObj>
              </mc:Choice>
              <mc:Fallback>
                <p:oleObj name="AutoCAD Drawing" r:id="rId5" imgW="15040080" imgH="5610240" progId="AutoCAD.Drawing.18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0888" y="2132856"/>
                        <a:ext cx="17842812" cy="6653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84390" y="2967335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برش ها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42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vortex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082030"/>
              </p:ext>
            </p:extLst>
          </p:nvPr>
        </p:nvGraphicFramePr>
        <p:xfrm>
          <a:off x="-6085184" y="188640"/>
          <a:ext cx="18219168" cy="679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AutoCAD Drawing" r:id="rId3" imgW="15040080" imgH="5610240" progId="AutoCAD.Drawing.18">
                  <p:embed/>
                </p:oleObj>
              </mc:Choice>
              <mc:Fallback>
                <p:oleObj name="AutoCAD Drawing" r:id="rId3" imgW="15040080" imgH="5610240" progId="AutoCAD.Drawing.1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85184" y="188640"/>
                        <a:ext cx="18219168" cy="6797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9829" y="1203716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1.  نمایشگاه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2. تایپست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3. </a:t>
            </a:r>
            <a:r>
              <a:rPr lang="fa-IR" sz="1400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کارشناس نظارت بر پروژه های عمرانی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4. کارشناس طرح های توسعه 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5. </a:t>
            </a:r>
            <a:r>
              <a:rPr lang="fa-IR" sz="1600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مهندسین ناظر بر پروژه ها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6. توالت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7.هشتی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8.مخروبه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9. ..........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551" y="3789040"/>
            <a:ext cx="25202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1. حوض خانه  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2. راهرو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3. سردآب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4. انبار فرش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5</a:t>
            </a:r>
            <a:r>
              <a:rPr lang="fa-IR" sz="2000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.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مطبخ</a:t>
            </a:r>
            <a:endParaRPr lang="fa-IR" sz="1600" dirty="0" smtClean="0">
              <a:solidFill>
                <a:schemeClr val="bg2">
                  <a:lumMod val="20000"/>
                  <a:lumOff val="80000"/>
                </a:schemeClr>
              </a:solidFill>
              <a:cs typeface="Zar" pitchFamily="2" charset="-78"/>
            </a:endParaRP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6. انبار غلات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7.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هشتی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8. توالت</a:t>
            </a:r>
          </a:p>
          <a:p>
            <a:pPr algn="r" rtl="1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9. صندوق خانه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5896" y="447821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ranNastaliq" pitchFamily="18" charset="0"/>
                <a:cs typeface="IranNastaliq" pitchFamily="18" charset="0"/>
              </a:rPr>
              <a:t>کاربری ها 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3242593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9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5680" y="2780928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8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974936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6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5680" y="2034712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7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7092" y="4031182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5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68967" y="4635425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4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5696" y="3974936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3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3067" y="4492847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2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1800" y="2636912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1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8512" y="325462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99592" y="4262014"/>
            <a:ext cx="3334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Zar" pitchFamily="2" charset="-78"/>
              </a:rPr>
              <a:t>3</a:t>
            </a:r>
            <a:endParaRPr lang="en-US" sz="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Za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 rot="19645780">
            <a:off x="6527966" y="4431219"/>
            <a:ext cx="101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IranNastaliq" pitchFamily="18" charset="0"/>
                <a:cs typeface="IranNastaliq" pitchFamily="18" charset="0"/>
              </a:rPr>
              <a:t>قدیم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9645780">
            <a:off x="6253579" y="2587153"/>
            <a:ext cx="923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IranNastaliq" pitchFamily="18" charset="0"/>
                <a:cs typeface="IranNastaliq" pitchFamily="18" charset="0"/>
              </a:rPr>
              <a:t>جدید</a:t>
            </a:r>
            <a:endParaRPr lang="en-US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203</TotalTime>
  <Words>608</Words>
  <Application>Microsoft Office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 Nazanin</vt:lpstr>
      <vt:lpstr>Calibri</vt:lpstr>
      <vt:lpstr>Corbel</vt:lpstr>
      <vt:lpstr>IranNastaliq</vt:lpstr>
      <vt:lpstr>Tahoma</vt:lpstr>
      <vt:lpstr>Tunga</vt:lpstr>
      <vt:lpstr>Zar</vt:lpstr>
      <vt:lpstr>Mylar</vt:lpstr>
      <vt:lpstr>AutoCAD Drawing</vt:lpstr>
      <vt:lpstr>PowerPoint Presentation</vt:lpstr>
      <vt:lpstr>تاریخچه </vt:lpstr>
      <vt:lpstr>مشخصات بنا</vt:lpstr>
      <vt:lpstr>PowerPoint Presentation</vt:lpstr>
      <vt:lpstr>عکس های بازدید از خانه حیدر زاده </vt:lpstr>
      <vt:lpstr>عکس های بازدید از خانه حیدر زاده </vt:lpstr>
      <vt:lpstr>PowerPoint Presentation</vt:lpstr>
      <vt:lpstr>PowerPoint Presentation</vt:lpstr>
      <vt:lpstr>PowerPoint Presentation</vt:lpstr>
      <vt:lpstr>کاربری ها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Emertat</dc:creator>
  <cp:lastModifiedBy>Saam Kian</cp:lastModifiedBy>
  <cp:revision>26</cp:revision>
  <dcterms:created xsi:type="dcterms:W3CDTF">2012-01-20T18:03:46Z</dcterms:created>
  <dcterms:modified xsi:type="dcterms:W3CDTF">2017-04-06T19:20:32Z</dcterms:modified>
</cp:coreProperties>
</file>